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92" r:id="rId15"/>
    <p:sldId id="394" r:id="rId16"/>
    <p:sldId id="391" r:id="rId17"/>
    <p:sldId id="369" r:id="rId18"/>
    <p:sldId id="371" r:id="rId19"/>
    <p:sldId id="372" r:id="rId20"/>
    <p:sldId id="381" r:id="rId21"/>
    <p:sldId id="373" r:id="rId22"/>
    <p:sldId id="374" r:id="rId23"/>
    <p:sldId id="375" r:id="rId24"/>
    <p:sldId id="376" r:id="rId25"/>
    <p:sldId id="378" r:id="rId26"/>
    <p:sldId id="379" r:id="rId27"/>
    <p:sldId id="380" r:id="rId28"/>
    <p:sldId id="382" r:id="rId29"/>
    <p:sldId id="395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36" r:id="rId38"/>
    <p:sldId id="390" r:id="rId39"/>
    <p:sldId id="393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B65931"/>
    <a:srgbClr val="A54E07"/>
    <a:srgbClr val="FF9900"/>
    <a:srgbClr val="B66D31"/>
    <a:srgbClr val="B85808"/>
    <a:srgbClr val="D0D8E8"/>
    <a:srgbClr val="00FF00"/>
    <a:srgbClr val="E9EDF4"/>
    <a:srgbClr val="DD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6" autoAdjust="0"/>
    <p:restoredTop sz="94660"/>
  </p:normalViewPr>
  <p:slideViewPr>
    <p:cSldViewPr>
      <p:cViewPr>
        <p:scale>
          <a:sx n="100" d="100"/>
          <a:sy n="100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35095-13A0-49D1-AA20-6D4D165CCA7E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2BB506-FD32-4D83-9169-4544A995E8A1}">
      <dgm:prSet phldrT="[Text]"/>
      <dgm:spPr/>
      <dgm:t>
        <a:bodyPr/>
        <a:lstStyle/>
        <a:p>
          <a:r>
            <a:rPr lang="en-US" dirty="0" smtClean="0"/>
            <a:t>Non-negativity Assumption</a:t>
          </a:r>
          <a:endParaRPr lang="en-US" dirty="0"/>
        </a:p>
      </dgm:t>
    </dgm:pt>
    <dgm:pt modelId="{BEB41FB5-A170-449F-A58A-EF124F451122}" type="parTrans" cxnId="{74987098-F724-41EC-85A0-572A0DFF98BD}">
      <dgm:prSet/>
      <dgm:spPr/>
      <dgm:t>
        <a:bodyPr/>
        <a:lstStyle/>
        <a:p>
          <a:endParaRPr lang="en-US"/>
        </a:p>
      </dgm:t>
    </dgm:pt>
    <dgm:pt modelId="{89675D1E-5F3F-436F-9287-ACE2E983EC0D}" type="sibTrans" cxnId="{74987098-F724-41EC-85A0-572A0DFF98BD}">
      <dgm:prSet/>
      <dgm:spPr/>
      <dgm:t>
        <a:bodyPr/>
        <a:lstStyle/>
        <a:p>
          <a:endParaRPr lang="en-US"/>
        </a:p>
      </dgm:t>
    </dgm:pt>
    <dgm:pt modelId="{913AB598-B4FE-4A3C-AC15-9F2A9E810603}">
      <dgm:prSet phldrT="[Text]"/>
      <dgm:spPr/>
      <dgm:t>
        <a:bodyPr/>
        <a:lstStyle/>
        <a:p>
          <a:r>
            <a:rPr lang="en-US" dirty="0" smtClean="0"/>
            <a:t>Value Oracle</a:t>
          </a:r>
          <a:endParaRPr lang="en-US" dirty="0"/>
        </a:p>
      </dgm:t>
    </dgm:pt>
    <dgm:pt modelId="{BF6E8E45-C34C-4D11-8A0E-DB8F93854096}" type="parTrans" cxnId="{34B450C9-F5CE-44F8-AAF5-A468EB014147}">
      <dgm:prSet/>
      <dgm:spPr/>
      <dgm:t>
        <a:bodyPr/>
        <a:lstStyle/>
        <a:p>
          <a:endParaRPr lang="en-US"/>
        </a:p>
      </dgm:t>
    </dgm:pt>
    <dgm:pt modelId="{E2B5B634-9D64-407E-97E9-A4AF01D40EAC}" type="sibTrans" cxnId="{34B450C9-F5CE-44F8-AAF5-A468EB014147}">
      <dgm:prSet/>
      <dgm:spPr/>
      <dgm:t>
        <a:bodyPr/>
        <a:lstStyle/>
        <a:p>
          <a:endParaRPr lang="en-US"/>
        </a:p>
      </dgm:t>
    </dgm:pt>
    <dgm:pt modelId="{0A85E545-2BBA-4D4F-8BF7-BE9BB907DAAC}">
      <dgm:prSet phldrT="[Text]"/>
      <dgm:spPr/>
      <dgm:t>
        <a:bodyPr/>
        <a:lstStyle/>
        <a:p>
          <a:r>
            <a:rPr lang="en-US" dirty="0" smtClean="0"/>
            <a:t>If negative values are allowed, </a:t>
          </a:r>
          <a:r>
            <a:rPr lang="en-US" i="1" dirty="0" smtClean="0"/>
            <a:t>f</a:t>
          </a:r>
          <a:r>
            <a:rPr lang="en-US" i="0" dirty="0" smtClean="0"/>
            <a:t>(</a:t>
          </a:r>
          <a:r>
            <a:rPr lang="en-US" i="1" dirty="0" smtClean="0"/>
            <a:t>OPT</a:t>
          </a:r>
          <a:r>
            <a:rPr lang="en-US" i="0" dirty="0" smtClean="0"/>
            <a:t>) can be assumed to be 0.</a:t>
          </a:r>
          <a:endParaRPr lang="en-US" dirty="0"/>
        </a:p>
      </dgm:t>
    </dgm:pt>
    <dgm:pt modelId="{EB6F0E04-12FA-4526-819D-E6FEC84E94A8}" type="parTrans" cxnId="{D3062E28-DE77-423E-AB34-0781449951B8}">
      <dgm:prSet/>
      <dgm:spPr/>
      <dgm:t>
        <a:bodyPr/>
        <a:lstStyle/>
        <a:p>
          <a:endParaRPr lang="en-US"/>
        </a:p>
      </dgm:t>
    </dgm:pt>
    <dgm:pt modelId="{9C438428-A7B9-4CBA-8DE3-6B47EF39925F}" type="sibTrans" cxnId="{D3062E28-DE77-423E-AB34-0781449951B8}">
      <dgm:prSet/>
      <dgm:spPr/>
      <dgm:t>
        <a:bodyPr/>
        <a:lstStyle/>
        <a:p>
          <a:endParaRPr lang="en-US"/>
        </a:p>
      </dgm:t>
    </dgm:pt>
    <dgm:pt modelId="{F097CBCB-E9B8-43B9-9BAA-CF8A5E0672A3}">
      <dgm:prSet phldrT="[Text]"/>
      <dgm:spPr/>
      <dgm:t>
        <a:bodyPr/>
        <a:lstStyle/>
        <a:p>
          <a:r>
            <a:rPr lang="en-US" dirty="0" smtClean="0"/>
            <a:t>Non-zero multiplicative approximation implies an exact algorithm.</a:t>
          </a:r>
          <a:endParaRPr lang="en-US" dirty="0"/>
        </a:p>
      </dgm:t>
    </dgm:pt>
    <dgm:pt modelId="{F718D1F7-766A-4335-869A-0ACE3C64CB9E}" type="parTrans" cxnId="{73DFB5AE-88D3-4268-A534-91F820379A3B}">
      <dgm:prSet/>
      <dgm:spPr/>
      <dgm:t>
        <a:bodyPr/>
        <a:lstStyle/>
        <a:p>
          <a:endParaRPr lang="en-US"/>
        </a:p>
      </dgm:t>
    </dgm:pt>
    <dgm:pt modelId="{35C6ADD3-1F9E-46C7-93C6-D276ED3A9C5E}" type="sibTrans" cxnId="{73DFB5AE-88D3-4268-A534-91F820379A3B}">
      <dgm:prSet/>
      <dgm:spPr/>
      <dgm:t>
        <a:bodyPr/>
        <a:lstStyle/>
        <a:p>
          <a:endParaRPr lang="en-US"/>
        </a:p>
      </dgm:t>
    </dgm:pt>
    <dgm:pt modelId="{F92076BB-ECC6-450C-97A5-24279EC26B3E}">
      <dgm:prSet phldrT="[Text]"/>
      <dgm:spPr/>
      <dgm:t>
        <a:bodyPr/>
        <a:lstStyle/>
        <a:p>
          <a:r>
            <a:rPr lang="en-US" dirty="0" smtClean="0"/>
            <a:t>If </a:t>
          </a:r>
          <a:r>
            <a:rPr lang="en-US" i="1" dirty="0" smtClean="0"/>
            <a:t>f</a:t>
          </a:r>
          <a:r>
            <a:rPr lang="en-US" i="0" dirty="0" smtClean="0"/>
            <a:t> is represented by a table, the problem becomes trivial.</a:t>
          </a:r>
          <a:endParaRPr lang="en-US" dirty="0"/>
        </a:p>
      </dgm:t>
    </dgm:pt>
    <dgm:pt modelId="{8AA55D47-0BA3-4FC4-8972-A91FBDBC3998}" type="parTrans" cxnId="{CDED901D-12D3-41A2-A73D-E276D77209FE}">
      <dgm:prSet/>
      <dgm:spPr/>
      <dgm:t>
        <a:bodyPr/>
        <a:lstStyle/>
        <a:p>
          <a:endParaRPr lang="en-US"/>
        </a:p>
      </dgm:t>
    </dgm:pt>
    <dgm:pt modelId="{3D479601-8C3B-477A-96E3-61645063DF90}" type="sibTrans" cxnId="{CDED901D-12D3-41A2-A73D-E276D77209FE}">
      <dgm:prSet/>
      <dgm:spPr/>
      <dgm:t>
        <a:bodyPr/>
        <a:lstStyle/>
        <a:p>
          <a:endParaRPr lang="en-US"/>
        </a:p>
      </dgm:t>
    </dgm:pt>
    <dgm:pt modelId="{DF41E240-9048-4ADB-8D14-146D1C4C2F70}">
      <dgm:prSet phldrT="[Text]"/>
      <dgm:spPr/>
      <dgm:t>
        <a:bodyPr/>
        <a:lstStyle/>
        <a:p>
          <a:r>
            <a:rPr lang="en-US" dirty="0" smtClean="0"/>
            <a:t>Assume access to a value oracle.</a:t>
          </a:r>
          <a:endParaRPr lang="en-US" dirty="0"/>
        </a:p>
      </dgm:t>
    </dgm:pt>
    <dgm:pt modelId="{0547E927-7191-4B9E-9268-3C3ACE130587}" type="parTrans" cxnId="{B94E41FA-69ED-44E9-AD6E-FEB0215C524F}">
      <dgm:prSet/>
      <dgm:spPr/>
      <dgm:t>
        <a:bodyPr/>
        <a:lstStyle/>
        <a:p>
          <a:endParaRPr lang="en-US"/>
        </a:p>
      </dgm:t>
    </dgm:pt>
    <dgm:pt modelId="{0BBA3CC2-F6CA-4534-A8D3-E251F51234F6}" type="sibTrans" cxnId="{B94E41FA-69ED-44E9-AD6E-FEB0215C524F}">
      <dgm:prSet/>
      <dgm:spPr/>
      <dgm:t>
        <a:bodyPr/>
        <a:lstStyle/>
        <a:p>
          <a:endParaRPr lang="en-US"/>
        </a:p>
      </dgm:t>
    </dgm:pt>
    <dgm:pt modelId="{0D434ECC-2C1E-463E-987B-48210107803F}">
      <dgm:prSet phldrT="[Text]"/>
      <dgm:spPr/>
      <dgm:t>
        <a:bodyPr/>
        <a:lstStyle/>
        <a:p>
          <a:r>
            <a:rPr lang="en-US" dirty="0" smtClean="0"/>
            <a:t>Polynomial time complexity in </a:t>
          </a:r>
          <a:r>
            <a:rPr lang="en-US" i="0" dirty="0" smtClean="0"/>
            <a:t>|</a:t>
          </a:r>
          <a:r>
            <a:rPr lang="en-US" i="1" dirty="0" smtClean="0"/>
            <a:t>N</a:t>
          </a:r>
          <a:r>
            <a:rPr lang="en-US" i="0" dirty="0" smtClean="0"/>
            <a:t>|</a:t>
          </a:r>
          <a:r>
            <a:rPr lang="en-US" i="1" dirty="0" smtClean="0"/>
            <a:t>.</a:t>
          </a:r>
          <a:endParaRPr lang="en-US" i="1" dirty="0"/>
        </a:p>
      </dgm:t>
    </dgm:pt>
    <dgm:pt modelId="{08AF1F16-D2EF-47DE-9B01-E99D22309388}" type="parTrans" cxnId="{5238BFC6-6396-48DB-81BA-F043D0778812}">
      <dgm:prSet/>
      <dgm:spPr/>
      <dgm:t>
        <a:bodyPr/>
        <a:lstStyle/>
        <a:p>
          <a:endParaRPr lang="en-US"/>
        </a:p>
      </dgm:t>
    </dgm:pt>
    <dgm:pt modelId="{6262DA2D-DD35-41C4-BCD2-37136E8C5106}" type="sibTrans" cxnId="{5238BFC6-6396-48DB-81BA-F043D0778812}">
      <dgm:prSet/>
      <dgm:spPr/>
      <dgm:t>
        <a:bodyPr/>
        <a:lstStyle/>
        <a:p>
          <a:endParaRPr lang="en-US"/>
        </a:p>
      </dgm:t>
    </dgm:pt>
    <dgm:pt modelId="{40B12DEE-BA56-4409-85B2-115DA92E499F}" type="pres">
      <dgm:prSet presAssocID="{1F635095-13A0-49D1-AA20-6D4D165CCA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62EFC-68BE-422B-9FF9-CE1E866E389E}" type="pres">
      <dgm:prSet presAssocID="{842BB506-FD32-4D83-9169-4544A995E8A1}" presName="parentLin" presStyleCnt="0"/>
      <dgm:spPr/>
    </dgm:pt>
    <dgm:pt modelId="{FBB5CBAE-4A85-40EB-B307-063F8E06DFA1}" type="pres">
      <dgm:prSet presAssocID="{842BB506-FD32-4D83-9169-4544A995E8A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28D4C84-B9B0-406C-A965-E0FB21D58AE3}" type="pres">
      <dgm:prSet presAssocID="{842BB506-FD32-4D83-9169-4544A995E8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61474-4222-454C-B998-BE7FB814EBC1}" type="pres">
      <dgm:prSet presAssocID="{842BB506-FD32-4D83-9169-4544A995E8A1}" presName="negativeSpace" presStyleCnt="0"/>
      <dgm:spPr/>
    </dgm:pt>
    <dgm:pt modelId="{2B3BBE06-E8B5-4DC6-B1E8-7A5C45A92B1C}" type="pres">
      <dgm:prSet presAssocID="{842BB506-FD32-4D83-9169-4544A995E8A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B9A4B-28DE-4552-B254-687735BDF29B}" type="pres">
      <dgm:prSet presAssocID="{89675D1E-5F3F-436F-9287-ACE2E983EC0D}" presName="spaceBetweenRectangles" presStyleCnt="0"/>
      <dgm:spPr/>
    </dgm:pt>
    <dgm:pt modelId="{46BF4888-FA6C-4FF8-833B-B608C6F454FE}" type="pres">
      <dgm:prSet presAssocID="{913AB598-B4FE-4A3C-AC15-9F2A9E810603}" presName="parentLin" presStyleCnt="0"/>
      <dgm:spPr/>
    </dgm:pt>
    <dgm:pt modelId="{493DFCCE-9904-4DFE-9A64-C55D89CA15F1}" type="pres">
      <dgm:prSet presAssocID="{913AB598-B4FE-4A3C-AC15-9F2A9E81060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DDC194C-D254-4BA1-8313-7AFDD2E68B5E}" type="pres">
      <dgm:prSet presAssocID="{913AB598-B4FE-4A3C-AC15-9F2A9E8106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3D086-F624-40B1-B304-2A33ABB638AA}" type="pres">
      <dgm:prSet presAssocID="{913AB598-B4FE-4A3C-AC15-9F2A9E810603}" presName="negativeSpace" presStyleCnt="0"/>
      <dgm:spPr/>
    </dgm:pt>
    <dgm:pt modelId="{A3192DAC-181C-4FF9-A195-CDE0397EFFA2}" type="pres">
      <dgm:prSet presAssocID="{913AB598-B4FE-4A3C-AC15-9F2A9E81060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450C9-F5CE-44F8-AAF5-A468EB014147}" srcId="{1F635095-13A0-49D1-AA20-6D4D165CCA7E}" destId="{913AB598-B4FE-4A3C-AC15-9F2A9E810603}" srcOrd="1" destOrd="0" parTransId="{BF6E8E45-C34C-4D11-8A0E-DB8F93854096}" sibTransId="{E2B5B634-9D64-407E-97E9-A4AF01D40EAC}"/>
    <dgm:cxn modelId="{E2726053-F97F-4B87-A171-FBCCBF4005A1}" type="presOf" srcId="{842BB506-FD32-4D83-9169-4544A995E8A1}" destId="{FBB5CBAE-4A85-40EB-B307-063F8E06DFA1}" srcOrd="0" destOrd="0" presId="urn:microsoft.com/office/officeart/2005/8/layout/list1"/>
    <dgm:cxn modelId="{B54C2CCA-65A2-40E4-8AF8-5ADFA1805970}" type="presOf" srcId="{F097CBCB-E9B8-43B9-9BAA-CF8A5E0672A3}" destId="{2B3BBE06-E8B5-4DC6-B1E8-7A5C45A92B1C}" srcOrd="0" destOrd="1" presId="urn:microsoft.com/office/officeart/2005/8/layout/list1"/>
    <dgm:cxn modelId="{D3062E28-DE77-423E-AB34-0781449951B8}" srcId="{842BB506-FD32-4D83-9169-4544A995E8A1}" destId="{0A85E545-2BBA-4D4F-8BF7-BE9BB907DAAC}" srcOrd="0" destOrd="0" parTransId="{EB6F0E04-12FA-4526-819D-E6FEC84E94A8}" sibTransId="{9C438428-A7B9-4CBA-8DE3-6B47EF39925F}"/>
    <dgm:cxn modelId="{44FFDFEA-CB64-42C9-9E2F-559D04803E71}" type="presOf" srcId="{913AB598-B4FE-4A3C-AC15-9F2A9E810603}" destId="{493DFCCE-9904-4DFE-9A64-C55D89CA15F1}" srcOrd="0" destOrd="0" presId="urn:microsoft.com/office/officeart/2005/8/layout/list1"/>
    <dgm:cxn modelId="{5B8D7C77-76AB-4208-8AB4-63D05A654E97}" type="presOf" srcId="{842BB506-FD32-4D83-9169-4544A995E8A1}" destId="{828D4C84-B9B0-406C-A965-E0FB21D58AE3}" srcOrd="1" destOrd="0" presId="urn:microsoft.com/office/officeart/2005/8/layout/list1"/>
    <dgm:cxn modelId="{1B64A340-635E-4C44-A000-70D9A5B1747D}" type="presOf" srcId="{DF41E240-9048-4ADB-8D14-146D1C4C2F70}" destId="{A3192DAC-181C-4FF9-A195-CDE0397EFFA2}" srcOrd="0" destOrd="1" presId="urn:microsoft.com/office/officeart/2005/8/layout/list1"/>
    <dgm:cxn modelId="{E93B39A5-1730-412F-A6A4-9D6A1D164A40}" type="presOf" srcId="{913AB598-B4FE-4A3C-AC15-9F2A9E810603}" destId="{ADDC194C-D254-4BA1-8313-7AFDD2E68B5E}" srcOrd="1" destOrd="0" presId="urn:microsoft.com/office/officeart/2005/8/layout/list1"/>
    <dgm:cxn modelId="{E70EC96A-F7CE-4514-9480-2267E8FBBD4F}" type="presOf" srcId="{0D434ECC-2C1E-463E-987B-48210107803F}" destId="{A3192DAC-181C-4FF9-A195-CDE0397EFFA2}" srcOrd="0" destOrd="2" presId="urn:microsoft.com/office/officeart/2005/8/layout/list1"/>
    <dgm:cxn modelId="{B94E41FA-69ED-44E9-AD6E-FEB0215C524F}" srcId="{913AB598-B4FE-4A3C-AC15-9F2A9E810603}" destId="{DF41E240-9048-4ADB-8D14-146D1C4C2F70}" srcOrd="1" destOrd="0" parTransId="{0547E927-7191-4B9E-9268-3C3ACE130587}" sibTransId="{0BBA3CC2-F6CA-4534-A8D3-E251F51234F6}"/>
    <dgm:cxn modelId="{CB4FAE5E-4A03-4152-B0ED-07F91F054C23}" type="presOf" srcId="{F92076BB-ECC6-450C-97A5-24279EC26B3E}" destId="{A3192DAC-181C-4FF9-A195-CDE0397EFFA2}" srcOrd="0" destOrd="0" presId="urn:microsoft.com/office/officeart/2005/8/layout/list1"/>
    <dgm:cxn modelId="{5238BFC6-6396-48DB-81BA-F043D0778812}" srcId="{913AB598-B4FE-4A3C-AC15-9F2A9E810603}" destId="{0D434ECC-2C1E-463E-987B-48210107803F}" srcOrd="2" destOrd="0" parTransId="{08AF1F16-D2EF-47DE-9B01-E99D22309388}" sibTransId="{6262DA2D-DD35-41C4-BCD2-37136E8C5106}"/>
    <dgm:cxn modelId="{B8D22055-2A8D-475D-B004-022A4C617BF3}" type="presOf" srcId="{0A85E545-2BBA-4D4F-8BF7-BE9BB907DAAC}" destId="{2B3BBE06-E8B5-4DC6-B1E8-7A5C45A92B1C}" srcOrd="0" destOrd="0" presId="urn:microsoft.com/office/officeart/2005/8/layout/list1"/>
    <dgm:cxn modelId="{CDED901D-12D3-41A2-A73D-E276D77209FE}" srcId="{913AB598-B4FE-4A3C-AC15-9F2A9E810603}" destId="{F92076BB-ECC6-450C-97A5-24279EC26B3E}" srcOrd="0" destOrd="0" parTransId="{8AA55D47-0BA3-4FC4-8972-A91FBDBC3998}" sibTransId="{3D479601-8C3B-477A-96E3-61645063DF90}"/>
    <dgm:cxn modelId="{74987098-F724-41EC-85A0-572A0DFF98BD}" srcId="{1F635095-13A0-49D1-AA20-6D4D165CCA7E}" destId="{842BB506-FD32-4D83-9169-4544A995E8A1}" srcOrd="0" destOrd="0" parTransId="{BEB41FB5-A170-449F-A58A-EF124F451122}" sibTransId="{89675D1E-5F3F-436F-9287-ACE2E983EC0D}"/>
    <dgm:cxn modelId="{47A97957-E8FE-4F48-8662-260BCA30DE07}" type="presOf" srcId="{1F635095-13A0-49D1-AA20-6D4D165CCA7E}" destId="{40B12DEE-BA56-4409-85B2-115DA92E499F}" srcOrd="0" destOrd="0" presId="urn:microsoft.com/office/officeart/2005/8/layout/list1"/>
    <dgm:cxn modelId="{73DFB5AE-88D3-4268-A534-91F820379A3B}" srcId="{842BB506-FD32-4D83-9169-4544A995E8A1}" destId="{F097CBCB-E9B8-43B9-9BAA-CF8A5E0672A3}" srcOrd="1" destOrd="0" parTransId="{F718D1F7-766A-4335-869A-0ACE3C64CB9E}" sibTransId="{35C6ADD3-1F9E-46C7-93C6-D276ED3A9C5E}"/>
    <dgm:cxn modelId="{716CF298-564B-4B88-AE11-A5E843B9178D}" type="presParOf" srcId="{40B12DEE-BA56-4409-85B2-115DA92E499F}" destId="{A0B62EFC-68BE-422B-9FF9-CE1E866E389E}" srcOrd="0" destOrd="0" presId="urn:microsoft.com/office/officeart/2005/8/layout/list1"/>
    <dgm:cxn modelId="{5DC18674-4246-4150-9BD0-ED2F03A2A45E}" type="presParOf" srcId="{A0B62EFC-68BE-422B-9FF9-CE1E866E389E}" destId="{FBB5CBAE-4A85-40EB-B307-063F8E06DFA1}" srcOrd="0" destOrd="0" presId="urn:microsoft.com/office/officeart/2005/8/layout/list1"/>
    <dgm:cxn modelId="{07A4E3B6-59F9-4782-A82F-AD5F05D91FA6}" type="presParOf" srcId="{A0B62EFC-68BE-422B-9FF9-CE1E866E389E}" destId="{828D4C84-B9B0-406C-A965-E0FB21D58AE3}" srcOrd="1" destOrd="0" presId="urn:microsoft.com/office/officeart/2005/8/layout/list1"/>
    <dgm:cxn modelId="{EC2556CF-F14A-4075-9E1B-C8F3337E5032}" type="presParOf" srcId="{40B12DEE-BA56-4409-85B2-115DA92E499F}" destId="{41061474-4222-454C-B998-BE7FB814EBC1}" srcOrd="1" destOrd="0" presId="urn:microsoft.com/office/officeart/2005/8/layout/list1"/>
    <dgm:cxn modelId="{A9C5778E-6A5F-49B3-9068-D69955AB324E}" type="presParOf" srcId="{40B12DEE-BA56-4409-85B2-115DA92E499F}" destId="{2B3BBE06-E8B5-4DC6-B1E8-7A5C45A92B1C}" srcOrd="2" destOrd="0" presId="urn:microsoft.com/office/officeart/2005/8/layout/list1"/>
    <dgm:cxn modelId="{19B43896-88BD-4DAE-9F23-0D5904638CBE}" type="presParOf" srcId="{40B12DEE-BA56-4409-85B2-115DA92E499F}" destId="{B77B9A4B-28DE-4552-B254-687735BDF29B}" srcOrd="3" destOrd="0" presId="urn:microsoft.com/office/officeart/2005/8/layout/list1"/>
    <dgm:cxn modelId="{6C711066-53DB-4AA4-A1A7-3CF878245240}" type="presParOf" srcId="{40B12DEE-BA56-4409-85B2-115DA92E499F}" destId="{46BF4888-FA6C-4FF8-833B-B608C6F454FE}" srcOrd="4" destOrd="0" presId="urn:microsoft.com/office/officeart/2005/8/layout/list1"/>
    <dgm:cxn modelId="{8AAC0213-2FB2-4EE2-8397-148A79695960}" type="presParOf" srcId="{46BF4888-FA6C-4FF8-833B-B608C6F454FE}" destId="{493DFCCE-9904-4DFE-9A64-C55D89CA15F1}" srcOrd="0" destOrd="0" presId="urn:microsoft.com/office/officeart/2005/8/layout/list1"/>
    <dgm:cxn modelId="{20B37C15-0D47-4548-BE60-1B149BDA1916}" type="presParOf" srcId="{46BF4888-FA6C-4FF8-833B-B608C6F454FE}" destId="{ADDC194C-D254-4BA1-8313-7AFDD2E68B5E}" srcOrd="1" destOrd="0" presId="urn:microsoft.com/office/officeart/2005/8/layout/list1"/>
    <dgm:cxn modelId="{6AB6D742-5C49-4B9D-9BC7-9413E4AA034C}" type="presParOf" srcId="{40B12DEE-BA56-4409-85B2-115DA92E499F}" destId="{5873D086-F624-40B1-B304-2A33ABB638AA}" srcOrd="5" destOrd="0" presId="urn:microsoft.com/office/officeart/2005/8/layout/list1"/>
    <dgm:cxn modelId="{CACB76E8-B719-413C-A34A-818B358AA370}" type="presParOf" srcId="{40B12DEE-BA56-4409-85B2-115DA92E499F}" destId="{A3192DAC-181C-4FF9-A195-CDE0397EF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BBE06-E8B5-4DC6-B1E8-7A5C45A92B1C}">
      <dsp:nvSpPr>
        <dsp:cNvPr id="0" name=""/>
        <dsp:cNvSpPr/>
      </dsp:nvSpPr>
      <dsp:spPr>
        <a:xfrm>
          <a:off x="0" y="374683"/>
          <a:ext cx="5987008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4658" tIns="499872" rIns="46465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If negative values are allowed, </a:t>
          </a:r>
          <a:r>
            <a:rPr lang="en-US" sz="2400" i="1" kern="1200" dirty="0" smtClean="0"/>
            <a:t>f</a:t>
          </a:r>
          <a:r>
            <a:rPr lang="en-US" sz="2400" i="0" kern="1200" dirty="0" smtClean="0"/>
            <a:t>(</a:t>
          </a:r>
          <a:r>
            <a:rPr lang="en-US" sz="2400" i="1" kern="1200" dirty="0" smtClean="0"/>
            <a:t>OPT</a:t>
          </a:r>
          <a:r>
            <a:rPr lang="en-US" sz="2400" i="0" kern="1200" dirty="0" smtClean="0"/>
            <a:t>) can be assumed to be 0.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Non-zero multiplicative approximation implies an exact algorithm.</a:t>
          </a:r>
          <a:endParaRPr lang="en-US" sz="2400" kern="1200" dirty="0"/>
        </a:p>
      </dsp:txBody>
      <dsp:txXfrm>
        <a:off x="0" y="374683"/>
        <a:ext cx="5987008" cy="2079000"/>
      </dsp:txXfrm>
    </dsp:sp>
    <dsp:sp modelId="{828D4C84-B9B0-406C-A965-E0FB21D58AE3}">
      <dsp:nvSpPr>
        <dsp:cNvPr id="0" name=""/>
        <dsp:cNvSpPr/>
      </dsp:nvSpPr>
      <dsp:spPr>
        <a:xfrm>
          <a:off x="299350" y="20443"/>
          <a:ext cx="419090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406" tIns="0" rIns="1584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Non-negativity Assumption</a:t>
          </a:r>
          <a:endParaRPr lang="en-US" sz="2400" kern="1200" dirty="0"/>
        </a:p>
      </dsp:txBody>
      <dsp:txXfrm>
        <a:off x="333935" y="55028"/>
        <a:ext cx="4121735" cy="639310"/>
      </dsp:txXfrm>
    </dsp:sp>
    <dsp:sp modelId="{A3192DAC-181C-4FF9-A195-CDE0397EFFA2}">
      <dsp:nvSpPr>
        <dsp:cNvPr id="0" name=""/>
        <dsp:cNvSpPr/>
      </dsp:nvSpPr>
      <dsp:spPr>
        <a:xfrm>
          <a:off x="0" y="2937524"/>
          <a:ext cx="5987008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4658" tIns="499872" rIns="46465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If </a:t>
          </a:r>
          <a:r>
            <a:rPr lang="en-US" sz="2400" i="1" kern="1200" dirty="0" smtClean="0"/>
            <a:t>f</a:t>
          </a:r>
          <a:r>
            <a:rPr lang="en-US" sz="2400" i="0" kern="1200" dirty="0" smtClean="0"/>
            <a:t> is represented by a table, the problem becomes trivial.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Assume access to a value oracle.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Polynomial time complexity in </a:t>
          </a:r>
          <a:r>
            <a:rPr lang="en-US" sz="2400" i="0" kern="1200" dirty="0" smtClean="0"/>
            <a:t>|</a:t>
          </a:r>
          <a:r>
            <a:rPr lang="en-US" sz="2400" i="1" kern="1200" dirty="0" smtClean="0"/>
            <a:t>N</a:t>
          </a:r>
          <a:r>
            <a:rPr lang="en-US" sz="2400" i="0" kern="1200" dirty="0" smtClean="0"/>
            <a:t>|</a:t>
          </a:r>
          <a:r>
            <a:rPr lang="en-US" sz="2400" i="1" kern="1200" dirty="0" smtClean="0"/>
            <a:t>.</a:t>
          </a:r>
          <a:endParaRPr lang="en-US" sz="2400" i="1" kern="1200" dirty="0"/>
        </a:p>
      </dsp:txBody>
      <dsp:txXfrm>
        <a:off x="0" y="2937524"/>
        <a:ext cx="5987008" cy="2154600"/>
      </dsp:txXfrm>
    </dsp:sp>
    <dsp:sp modelId="{ADDC194C-D254-4BA1-8313-7AFDD2E68B5E}">
      <dsp:nvSpPr>
        <dsp:cNvPr id="0" name=""/>
        <dsp:cNvSpPr/>
      </dsp:nvSpPr>
      <dsp:spPr>
        <a:xfrm>
          <a:off x="299350" y="2583284"/>
          <a:ext cx="4190905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406" tIns="0" rIns="1584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Value Oracle</a:t>
          </a:r>
          <a:endParaRPr lang="en-US" sz="2400" kern="1200" dirty="0"/>
        </a:p>
      </dsp:txBody>
      <dsp:txXfrm>
        <a:off x="333935" y="2617869"/>
        <a:ext cx="412173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Tschiatschek</a:t>
            </a:r>
            <a:r>
              <a:rPr lang="en-US" sz="1200" dirty="0" smtClean="0"/>
              <a:t> et al.</a:t>
            </a:r>
            <a:r>
              <a:rPr lang="en-US" sz="1200" baseline="0" dirty="0" smtClean="0"/>
              <a:t> </a:t>
            </a:r>
            <a:r>
              <a:rPr lang="en-US" dirty="0" smtClean="0"/>
              <a:t>- Sebastian </a:t>
            </a:r>
            <a:r>
              <a:rPr lang="en-US" dirty="0" err="1" smtClean="0"/>
              <a:t>Tschiatschek</a:t>
            </a:r>
            <a:r>
              <a:rPr lang="en-US" dirty="0" smtClean="0"/>
              <a:t>, </a:t>
            </a:r>
            <a:r>
              <a:rPr lang="en-US" dirty="0" err="1" smtClean="0"/>
              <a:t>Rishabh</a:t>
            </a:r>
            <a:r>
              <a:rPr lang="en-US" dirty="0" smtClean="0"/>
              <a:t> K </a:t>
            </a:r>
            <a:r>
              <a:rPr lang="en-US" dirty="0" err="1" smtClean="0"/>
              <a:t>Iyer</a:t>
            </a:r>
            <a:r>
              <a:rPr lang="en-US" dirty="0" smtClean="0"/>
              <a:t>, </a:t>
            </a:r>
            <a:r>
              <a:rPr lang="en-US" dirty="0" err="1" smtClean="0"/>
              <a:t>Haochen</a:t>
            </a:r>
            <a:r>
              <a:rPr lang="en-US" dirty="0" smtClean="0"/>
              <a:t> Wei, Jeff A </a:t>
            </a:r>
            <a:r>
              <a:rPr lang="en-US" dirty="0" err="1" smtClean="0"/>
              <a:t>Bilmes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4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Fisher et al.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Fisher,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Nemhauser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Wolsey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2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Calinescu</a:t>
            </a:r>
            <a:r>
              <a:rPr lang="en-US" sz="1200" dirty="0" smtClean="0"/>
              <a:t> et al.</a:t>
            </a:r>
            <a:r>
              <a:rPr lang="en-US" sz="1200" baseline="0" dirty="0" smtClean="0"/>
              <a:t> - </a:t>
            </a:r>
            <a:r>
              <a:rPr lang="en-US" dirty="0" err="1" smtClean="0"/>
              <a:t>Gruia</a:t>
            </a:r>
            <a:r>
              <a:rPr lang="en-US" dirty="0" smtClean="0"/>
              <a:t> </a:t>
            </a:r>
            <a:r>
              <a:rPr lang="en-US" dirty="0" err="1" smtClean="0"/>
              <a:t>Calinescu</a:t>
            </a:r>
            <a:r>
              <a:rPr lang="en-US" dirty="0" smtClean="0"/>
              <a:t>, Chandra </a:t>
            </a:r>
            <a:r>
              <a:rPr lang="en-US" dirty="0" err="1" smtClean="0"/>
              <a:t>Chekuri</a:t>
            </a:r>
            <a:r>
              <a:rPr lang="en-US" dirty="0" smtClean="0"/>
              <a:t>, Martin Pal and Jan Vondrak</a:t>
            </a:r>
          </a:p>
          <a:p>
            <a:r>
              <a:rPr lang="en-US" dirty="0" err="1" smtClean="0"/>
              <a:t>Chekuri</a:t>
            </a:r>
            <a:r>
              <a:rPr lang="en-US" dirty="0" smtClean="0"/>
              <a:t> et al. - Chandra </a:t>
            </a:r>
            <a:r>
              <a:rPr lang="en-US" dirty="0" err="1" smtClean="0"/>
              <a:t>Chekuri</a:t>
            </a:r>
            <a:r>
              <a:rPr lang="en-US" dirty="0" smtClean="0"/>
              <a:t>, Jan Vondrak, Rico Zenklusen: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2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Calinescu</a:t>
            </a:r>
            <a:r>
              <a:rPr lang="en-US" sz="1200" dirty="0" smtClean="0"/>
              <a:t> et al.</a:t>
            </a:r>
            <a:r>
              <a:rPr lang="en-US" sz="1200" baseline="0" dirty="0" smtClean="0"/>
              <a:t> - </a:t>
            </a:r>
            <a:r>
              <a:rPr lang="en-US" dirty="0" err="1" smtClean="0"/>
              <a:t>Gruia</a:t>
            </a:r>
            <a:r>
              <a:rPr lang="en-US" dirty="0" smtClean="0"/>
              <a:t> </a:t>
            </a:r>
            <a:r>
              <a:rPr lang="en-US" dirty="0" err="1" smtClean="0"/>
              <a:t>Calinescu</a:t>
            </a:r>
            <a:r>
              <a:rPr lang="en-US" dirty="0" smtClean="0"/>
              <a:t>, Chandra </a:t>
            </a:r>
            <a:r>
              <a:rPr lang="en-US" dirty="0" err="1" smtClean="0"/>
              <a:t>Chekuri</a:t>
            </a:r>
            <a:r>
              <a:rPr lang="en-US" dirty="0" smtClean="0"/>
              <a:t>, Martin Pal and Jan Vondrak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9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Chekuri</a:t>
            </a:r>
            <a:r>
              <a:rPr lang="en-US" baseline="0" dirty="0" smtClean="0"/>
              <a:t> et al. - </a:t>
            </a:r>
            <a:r>
              <a:rPr lang="en-US" dirty="0" smtClean="0"/>
              <a:t>Chandra </a:t>
            </a:r>
            <a:r>
              <a:rPr lang="en-US" dirty="0" err="1" smtClean="0"/>
              <a:t>Chekuri</a:t>
            </a:r>
            <a:r>
              <a:rPr lang="en-US" dirty="0" smtClean="0"/>
              <a:t>, Jan Vondrak and Rico Zenklusen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Oveis Gharan and Vondrak - Shayan Oveis Gharan and Jan Vondrak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6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7.jp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7.wm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14959"/>
            <a:ext cx="792088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Aspects of </a:t>
            </a:r>
            <a:r>
              <a:rPr lang="en-US" dirty="0" err="1" smtClean="0"/>
              <a:t>Submodular</a:t>
            </a:r>
            <a:r>
              <a:rPr lang="en-US" dirty="0" smtClean="0"/>
              <a:t> Maximization Subject to a </a:t>
            </a:r>
            <a:r>
              <a:rPr lang="en-US" dirty="0" err="1" smtClean="0"/>
              <a:t>Matroid</a:t>
            </a:r>
            <a:r>
              <a:rPr lang="en-US" dirty="0" smtClean="0"/>
              <a:t> Constraint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26160"/>
            <a:ext cx="7560840" cy="766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822701"/>
            <a:ext cx="81220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Based 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Unified Continuous Greedy Algorithm for </a:t>
            </a:r>
            <a:r>
              <a:rPr lang="en-US" sz="1600" dirty="0" err="1"/>
              <a:t>Submodular</a:t>
            </a:r>
            <a:r>
              <a:rPr lang="en-US" sz="1600" dirty="0"/>
              <a:t> </a:t>
            </a:r>
            <a:r>
              <a:rPr lang="en-US" sz="1600" dirty="0" smtClean="0"/>
              <a:t>Maximization.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Moran </a:t>
            </a:r>
            <a:r>
              <a:rPr lang="en-US" sz="1600" dirty="0"/>
              <a:t>Feldman, Joseph (</a:t>
            </a:r>
            <a:r>
              <a:rPr lang="en-US" sz="1600" dirty="0" err="1"/>
              <a:t>Seffi</a:t>
            </a:r>
            <a:r>
              <a:rPr lang="en-US" sz="1600" dirty="0"/>
              <a:t>) </a:t>
            </a:r>
            <a:r>
              <a:rPr lang="en-US" sz="1600" dirty="0" err="1"/>
              <a:t>Naor</a:t>
            </a:r>
            <a:r>
              <a:rPr lang="en-US" sz="1600" dirty="0"/>
              <a:t> and Roy </a:t>
            </a:r>
            <a:r>
              <a:rPr lang="en-US" sz="1600" dirty="0" smtClean="0"/>
              <a:t>Schwartz (FOCS 2011).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Submodular</a:t>
            </a:r>
            <a:r>
              <a:rPr lang="en-US" sz="1600" dirty="0"/>
              <a:t> Maximization with Cardinality </a:t>
            </a:r>
            <a:r>
              <a:rPr lang="en-US" sz="1600" dirty="0" smtClean="0"/>
              <a:t>Constraints.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Niv</a:t>
            </a:r>
            <a:r>
              <a:rPr lang="en-US" sz="1600" dirty="0" smtClean="0"/>
              <a:t> </a:t>
            </a:r>
            <a:r>
              <a:rPr lang="en-US" sz="1600" dirty="0" err="1"/>
              <a:t>Buchbinder</a:t>
            </a:r>
            <a:r>
              <a:rPr lang="en-US" sz="1600" dirty="0"/>
              <a:t>, Moran Feldman, Joseph (</a:t>
            </a:r>
            <a:r>
              <a:rPr lang="en-US" sz="1600" dirty="0" err="1"/>
              <a:t>Seffi</a:t>
            </a:r>
            <a:r>
              <a:rPr lang="en-US" sz="1600" dirty="0"/>
              <a:t>) </a:t>
            </a:r>
            <a:r>
              <a:rPr lang="en-US" sz="1600" dirty="0" err="1"/>
              <a:t>Naor</a:t>
            </a:r>
            <a:r>
              <a:rPr lang="en-US" sz="1600" dirty="0"/>
              <a:t> and Roy </a:t>
            </a:r>
            <a:r>
              <a:rPr lang="en-US" sz="1600" dirty="0" smtClean="0"/>
              <a:t>Schwartz (</a:t>
            </a:r>
            <a:r>
              <a:rPr lang="en-US" sz="1600" dirty="0"/>
              <a:t>SODA 2014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Comparing </a:t>
            </a:r>
            <a:r>
              <a:rPr lang="en-US" sz="1600" dirty="0"/>
              <a:t>Apples and Oranges: Query Tradeoff in </a:t>
            </a:r>
            <a:r>
              <a:rPr lang="en-US" sz="1600" dirty="0" err="1"/>
              <a:t>Submodular</a:t>
            </a:r>
            <a:r>
              <a:rPr lang="en-US" sz="1600" dirty="0"/>
              <a:t> </a:t>
            </a:r>
            <a:r>
              <a:rPr lang="en-US" sz="1600" dirty="0" smtClean="0"/>
              <a:t>Maximization.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Niv</a:t>
            </a:r>
            <a:r>
              <a:rPr lang="en-US" sz="1600" dirty="0" smtClean="0"/>
              <a:t> </a:t>
            </a:r>
            <a:r>
              <a:rPr lang="en-US" sz="1600" dirty="0" err="1"/>
              <a:t>Buchbinder</a:t>
            </a:r>
            <a:r>
              <a:rPr lang="en-US" sz="1600" dirty="0"/>
              <a:t>, Moran Feldman and Roy </a:t>
            </a:r>
            <a:r>
              <a:rPr lang="en-US" sz="1600" dirty="0" smtClean="0"/>
              <a:t>Schwartz (SODA 2015).</a:t>
            </a:r>
            <a:endParaRPr lang="en-US" sz="1600" dirty="0"/>
          </a:p>
        </p:txBody>
      </p:sp>
      <p:grpSp>
        <p:nvGrpSpPr>
          <p:cNvPr id="139284" name="Group 139283"/>
          <p:cNvGrpSpPr/>
          <p:nvPr/>
        </p:nvGrpSpPr>
        <p:grpSpPr>
          <a:xfrm>
            <a:off x="6516216" y="44624"/>
            <a:ext cx="2088232" cy="1797756"/>
            <a:chOff x="6660232" y="318681"/>
            <a:chExt cx="1787698" cy="150972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770858"/>
              <a:ext cx="1787698" cy="1057547"/>
            </a:xfrm>
            <a:prstGeom prst="rect">
              <a:avLst/>
            </a:prstGeom>
            <a:noFill/>
          </p:spPr>
        </p:pic>
        <p:grpSp>
          <p:nvGrpSpPr>
            <p:cNvPr id="139282" name="Group 139281"/>
            <p:cNvGrpSpPr/>
            <p:nvPr/>
          </p:nvGrpSpPr>
          <p:grpSpPr>
            <a:xfrm rot="2078630">
              <a:off x="7351102" y="318681"/>
              <a:ext cx="723412" cy="852576"/>
              <a:chOff x="3995738" y="922338"/>
              <a:chExt cx="527050" cy="714375"/>
            </a:xfrm>
          </p:grpSpPr>
          <p:sp>
            <p:nvSpPr>
              <p:cNvPr id="1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995738" y="922338"/>
                <a:ext cx="5270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119563" y="1171576"/>
                <a:ext cx="53975" cy="300038"/>
              </a:xfrm>
              <a:custGeom>
                <a:avLst/>
                <a:gdLst>
                  <a:gd name="T0" fmla="*/ 87 w 133"/>
                  <a:gd name="T1" fmla="*/ 0 h 753"/>
                  <a:gd name="T2" fmla="*/ 51 w 133"/>
                  <a:gd name="T3" fmla="*/ 212 h 753"/>
                  <a:gd name="T4" fmla="*/ 71 w 133"/>
                  <a:gd name="T5" fmla="*/ 262 h 753"/>
                  <a:gd name="T6" fmla="*/ 48 w 133"/>
                  <a:gd name="T7" fmla="*/ 467 h 753"/>
                  <a:gd name="T8" fmla="*/ 22 w 133"/>
                  <a:gd name="T9" fmla="*/ 508 h 753"/>
                  <a:gd name="T10" fmla="*/ 0 w 133"/>
                  <a:gd name="T11" fmla="*/ 722 h 753"/>
                  <a:gd name="T12" fmla="*/ 67 w 133"/>
                  <a:gd name="T13" fmla="*/ 753 h 753"/>
                  <a:gd name="T14" fmla="*/ 77 w 133"/>
                  <a:gd name="T15" fmla="*/ 507 h 753"/>
                  <a:gd name="T16" fmla="*/ 100 w 133"/>
                  <a:gd name="T17" fmla="*/ 483 h 753"/>
                  <a:gd name="T18" fmla="*/ 122 w 133"/>
                  <a:gd name="T19" fmla="*/ 270 h 753"/>
                  <a:gd name="T20" fmla="*/ 116 w 133"/>
                  <a:gd name="T21" fmla="*/ 185 h 753"/>
                  <a:gd name="T22" fmla="*/ 133 w 133"/>
                  <a:gd name="T23" fmla="*/ 7 h 753"/>
                  <a:gd name="T24" fmla="*/ 87 w 133"/>
                  <a:gd name="T25" fmla="*/ 0 h 753"/>
                  <a:gd name="T26" fmla="*/ 87 w 133"/>
                  <a:gd name="T27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753">
                    <a:moveTo>
                      <a:pt x="87" y="0"/>
                    </a:moveTo>
                    <a:lnTo>
                      <a:pt x="51" y="212"/>
                    </a:lnTo>
                    <a:lnTo>
                      <a:pt x="71" y="262"/>
                    </a:lnTo>
                    <a:lnTo>
                      <a:pt x="48" y="467"/>
                    </a:lnTo>
                    <a:lnTo>
                      <a:pt x="22" y="508"/>
                    </a:lnTo>
                    <a:lnTo>
                      <a:pt x="0" y="722"/>
                    </a:lnTo>
                    <a:lnTo>
                      <a:pt x="67" y="753"/>
                    </a:lnTo>
                    <a:lnTo>
                      <a:pt x="77" y="507"/>
                    </a:lnTo>
                    <a:lnTo>
                      <a:pt x="100" y="483"/>
                    </a:lnTo>
                    <a:lnTo>
                      <a:pt x="122" y="270"/>
                    </a:lnTo>
                    <a:lnTo>
                      <a:pt x="116" y="185"/>
                    </a:lnTo>
                    <a:lnTo>
                      <a:pt x="133" y="7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144963" y="1192213"/>
                <a:ext cx="17463" cy="63500"/>
              </a:xfrm>
              <a:custGeom>
                <a:avLst/>
                <a:gdLst>
                  <a:gd name="T0" fmla="*/ 29 w 43"/>
                  <a:gd name="T1" fmla="*/ 0 h 162"/>
                  <a:gd name="T2" fmla="*/ 43 w 43"/>
                  <a:gd name="T3" fmla="*/ 35 h 162"/>
                  <a:gd name="T4" fmla="*/ 29 w 43"/>
                  <a:gd name="T5" fmla="*/ 156 h 162"/>
                  <a:gd name="T6" fmla="*/ 0 w 43"/>
                  <a:gd name="T7" fmla="*/ 162 h 162"/>
                  <a:gd name="T8" fmla="*/ 29 w 43"/>
                  <a:gd name="T9" fmla="*/ 0 h 162"/>
                  <a:gd name="T10" fmla="*/ 29 w 43"/>
                  <a:gd name="T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2">
                    <a:moveTo>
                      <a:pt x="29" y="0"/>
                    </a:moveTo>
                    <a:lnTo>
                      <a:pt x="43" y="35"/>
                    </a:lnTo>
                    <a:lnTo>
                      <a:pt x="29" y="156"/>
                    </a:lnTo>
                    <a:lnTo>
                      <a:pt x="0" y="16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BB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29088" y="1279526"/>
                <a:ext cx="30163" cy="176213"/>
              </a:xfrm>
              <a:custGeom>
                <a:avLst/>
                <a:gdLst>
                  <a:gd name="T0" fmla="*/ 57 w 78"/>
                  <a:gd name="T1" fmla="*/ 0 h 446"/>
                  <a:gd name="T2" fmla="*/ 78 w 78"/>
                  <a:gd name="T3" fmla="*/ 43 h 446"/>
                  <a:gd name="T4" fmla="*/ 57 w 78"/>
                  <a:gd name="T5" fmla="*/ 195 h 446"/>
                  <a:gd name="T6" fmla="*/ 34 w 78"/>
                  <a:gd name="T7" fmla="*/ 227 h 446"/>
                  <a:gd name="T8" fmla="*/ 39 w 78"/>
                  <a:gd name="T9" fmla="*/ 286 h 446"/>
                  <a:gd name="T10" fmla="*/ 23 w 78"/>
                  <a:gd name="T11" fmla="*/ 446 h 446"/>
                  <a:gd name="T12" fmla="*/ 0 w 78"/>
                  <a:gd name="T13" fmla="*/ 439 h 446"/>
                  <a:gd name="T14" fmla="*/ 15 w 78"/>
                  <a:gd name="T15" fmla="*/ 243 h 446"/>
                  <a:gd name="T16" fmla="*/ 39 w 78"/>
                  <a:gd name="T17" fmla="*/ 189 h 446"/>
                  <a:gd name="T18" fmla="*/ 57 w 78"/>
                  <a:gd name="T19" fmla="*/ 0 h 446"/>
                  <a:gd name="T20" fmla="*/ 57 w 78"/>
                  <a:gd name="T21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446">
                    <a:moveTo>
                      <a:pt x="57" y="0"/>
                    </a:moveTo>
                    <a:lnTo>
                      <a:pt x="78" y="43"/>
                    </a:lnTo>
                    <a:lnTo>
                      <a:pt x="57" y="195"/>
                    </a:lnTo>
                    <a:lnTo>
                      <a:pt x="34" y="227"/>
                    </a:lnTo>
                    <a:lnTo>
                      <a:pt x="39" y="286"/>
                    </a:lnTo>
                    <a:lnTo>
                      <a:pt x="23" y="446"/>
                    </a:lnTo>
                    <a:lnTo>
                      <a:pt x="0" y="439"/>
                    </a:lnTo>
                    <a:lnTo>
                      <a:pt x="15" y="243"/>
                    </a:lnTo>
                    <a:lnTo>
                      <a:pt x="39" y="189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BB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4132263" y="1136651"/>
                <a:ext cx="46038" cy="50800"/>
              </a:xfrm>
              <a:custGeom>
                <a:avLst/>
                <a:gdLst>
                  <a:gd name="T0" fmla="*/ 24 w 117"/>
                  <a:gd name="T1" fmla="*/ 0 h 127"/>
                  <a:gd name="T2" fmla="*/ 8 w 117"/>
                  <a:gd name="T3" fmla="*/ 5 h 127"/>
                  <a:gd name="T4" fmla="*/ 0 w 117"/>
                  <a:gd name="T5" fmla="*/ 43 h 127"/>
                  <a:gd name="T6" fmla="*/ 9 w 117"/>
                  <a:gd name="T7" fmla="*/ 53 h 127"/>
                  <a:gd name="T8" fmla="*/ 9 w 117"/>
                  <a:gd name="T9" fmla="*/ 74 h 127"/>
                  <a:gd name="T10" fmla="*/ 7 w 117"/>
                  <a:gd name="T11" fmla="*/ 98 h 127"/>
                  <a:gd name="T12" fmla="*/ 17 w 117"/>
                  <a:gd name="T13" fmla="*/ 111 h 127"/>
                  <a:gd name="T14" fmla="*/ 78 w 117"/>
                  <a:gd name="T15" fmla="*/ 127 h 127"/>
                  <a:gd name="T16" fmla="*/ 117 w 117"/>
                  <a:gd name="T17" fmla="*/ 31 h 127"/>
                  <a:gd name="T18" fmla="*/ 24 w 117"/>
                  <a:gd name="T19" fmla="*/ 0 h 127"/>
                  <a:gd name="T20" fmla="*/ 24 w 11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127">
                    <a:moveTo>
                      <a:pt x="24" y="0"/>
                    </a:moveTo>
                    <a:lnTo>
                      <a:pt x="8" y="5"/>
                    </a:lnTo>
                    <a:lnTo>
                      <a:pt x="0" y="43"/>
                    </a:lnTo>
                    <a:lnTo>
                      <a:pt x="9" y="53"/>
                    </a:lnTo>
                    <a:lnTo>
                      <a:pt x="9" y="74"/>
                    </a:lnTo>
                    <a:lnTo>
                      <a:pt x="7" y="98"/>
                    </a:lnTo>
                    <a:lnTo>
                      <a:pt x="17" y="111"/>
                    </a:lnTo>
                    <a:lnTo>
                      <a:pt x="78" y="127"/>
                    </a:lnTo>
                    <a:lnTo>
                      <a:pt x="117" y="3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352926" y="1031876"/>
                <a:ext cx="161925" cy="187325"/>
              </a:xfrm>
              <a:custGeom>
                <a:avLst/>
                <a:gdLst>
                  <a:gd name="T0" fmla="*/ 40 w 405"/>
                  <a:gd name="T1" fmla="*/ 51 h 472"/>
                  <a:gd name="T2" fmla="*/ 53 w 405"/>
                  <a:gd name="T3" fmla="*/ 46 h 472"/>
                  <a:gd name="T4" fmla="*/ 64 w 405"/>
                  <a:gd name="T5" fmla="*/ 41 h 472"/>
                  <a:gd name="T6" fmla="*/ 74 w 405"/>
                  <a:gd name="T7" fmla="*/ 37 h 472"/>
                  <a:gd name="T8" fmla="*/ 85 w 405"/>
                  <a:gd name="T9" fmla="*/ 32 h 472"/>
                  <a:gd name="T10" fmla="*/ 97 w 405"/>
                  <a:gd name="T11" fmla="*/ 27 h 472"/>
                  <a:gd name="T12" fmla="*/ 110 w 405"/>
                  <a:gd name="T13" fmla="*/ 22 h 472"/>
                  <a:gd name="T14" fmla="*/ 124 w 405"/>
                  <a:gd name="T15" fmla="*/ 18 h 472"/>
                  <a:gd name="T16" fmla="*/ 137 w 405"/>
                  <a:gd name="T17" fmla="*/ 14 h 472"/>
                  <a:gd name="T18" fmla="*/ 151 w 405"/>
                  <a:gd name="T19" fmla="*/ 10 h 472"/>
                  <a:gd name="T20" fmla="*/ 164 w 405"/>
                  <a:gd name="T21" fmla="*/ 7 h 472"/>
                  <a:gd name="T22" fmla="*/ 177 w 405"/>
                  <a:gd name="T23" fmla="*/ 4 h 472"/>
                  <a:gd name="T24" fmla="*/ 192 w 405"/>
                  <a:gd name="T25" fmla="*/ 3 h 472"/>
                  <a:gd name="T26" fmla="*/ 204 w 405"/>
                  <a:gd name="T27" fmla="*/ 0 h 472"/>
                  <a:gd name="T28" fmla="*/ 217 w 405"/>
                  <a:gd name="T29" fmla="*/ 0 h 472"/>
                  <a:gd name="T30" fmla="*/ 229 w 405"/>
                  <a:gd name="T31" fmla="*/ 0 h 472"/>
                  <a:gd name="T32" fmla="*/ 242 w 405"/>
                  <a:gd name="T33" fmla="*/ 1 h 472"/>
                  <a:gd name="T34" fmla="*/ 256 w 405"/>
                  <a:gd name="T35" fmla="*/ 3 h 472"/>
                  <a:gd name="T36" fmla="*/ 268 w 405"/>
                  <a:gd name="T37" fmla="*/ 5 h 472"/>
                  <a:gd name="T38" fmla="*/ 281 w 405"/>
                  <a:gd name="T39" fmla="*/ 8 h 472"/>
                  <a:gd name="T40" fmla="*/ 293 w 405"/>
                  <a:gd name="T41" fmla="*/ 11 h 472"/>
                  <a:gd name="T42" fmla="*/ 305 w 405"/>
                  <a:gd name="T43" fmla="*/ 16 h 472"/>
                  <a:gd name="T44" fmla="*/ 317 w 405"/>
                  <a:gd name="T45" fmla="*/ 20 h 472"/>
                  <a:gd name="T46" fmla="*/ 328 w 405"/>
                  <a:gd name="T47" fmla="*/ 26 h 472"/>
                  <a:gd name="T48" fmla="*/ 339 w 405"/>
                  <a:gd name="T49" fmla="*/ 32 h 472"/>
                  <a:gd name="T50" fmla="*/ 349 w 405"/>
                  <a:gd name="T51" fmla="*/ 38 h 472"/>
                  <a:gd name="T52" fmla="*/ 359 w 405"/>
                  <a:gd name="T53" fmla="*/ 46 h 472"/>
                  <a:gd name="T54" fmla="*/ 374 w 405"/>
                  <a:gd name="T55" fmla="*/ 60 h 472"/>
                  <a:gd name="T56" fmla="*/ 389 w 405"/>
                  <a:gd name="T57" fmla="*/ 76 h 472"/>
                  <a:gd name="T58" fmla="*/ 397 w 405"/>
                  <a:gd name="T59" fmla="*/ 92 h 472"/>
                  <a:gd name="T60" fmla="*/ 403 w 405"/>
                  <a:gd name="T61" fmla="*/ 107 h 472"/>
                  <a:gd name="T62" fmla="*/ 404 w 405"/>
                  <a:gd name="T63" fmla="*/ 122 h 472"/>
                  <a:gd name="T64" fmla="*/ 403 w 405"/>
                  <a:gd name="T65" fmla="*/ 134 h 472"/>
                  <a:gd name="T66" fmla="*/ 400 w 405"/>
                  <a:gd name="T67" fmla="*/ 146 h 472"/>
                  <a:gd name="T68" fmla="*/ 395 w 405"/>
                  <a:gd name="T69" fmla="*/ 157 h 472"/>
                  <a:gd name="T70" fmla="*/ 390 w 405"/>
                  <a:gd name="T71" fmla="*/ 168 h 472"/>
                  <a:gd name="T72" fmla="*/ 376 w 405"/>
                  <a:gd name="T73" fmla="*/ 184 h 472"/>
                  <a:gd name="T74" fmla="*/ 359 w 405"/>
                  <a:gd name="T75" fmla="*/ 198 h 472"/>
                  <a:gd name="T76" fmla="*/ 342 w 405"/>
                  <a:gd name="T77" fmla="*/ 205 h 472"/>
                  <a:gd name="T78" fmla="*/ 334 w 405"/>
                  <a:gd name="T79" fmla="*/ 209 h 472"/>
                  <a:gd name="T80" fmla="*/ 365 w 405"/>
                  <a:gd name="T81" fmla="*/ 367 h 472"/>
                  <a:gd name="T82" fmla="*/ 365 w 405"/>
                  <a:gd name="T83" fmla="*/ 380 h 472"/>
                  <a:gd name="T84" fmla="*/ 363 w 405"/>
                  <a:gd name="T85" fmla="*/ 393 h 472"/>
                  <a:gd name="T86" fmla="*/ 356 w 405"/>
                  <a:gd name="T87" fmla="*/ 407 h 472"/>
                  <a:gd name="T88" fmla="*/ 347 w 405"/>
                  <a:gd name="T89" fmla="*/ 418 h 472"/>
                  <a:gd name="T90" fmla="*/ 336 w 405"/>
                  <a:gd name="T91" fmla="*/ 427 h 472"/>
                  <a:gd name="T92" fmla="*/ 323 w 405"/>
                  <a:gd name="T93" fmla="*/ 437 h 472"/>
                  <a:gd name="T94" fmla="*/ 307 w 405"/>
                  <a:gd name="T95" fmla="*/ 445 h 472"/>
                  <a:gd name="T96" fmla="*/ 293 w 405"/>
                  <a:gd name="T97" fmla="*/ 454 h 472"/>
                  <a:gd name="T98" fmla="*/ 280 w 405"/>
                  <a:gd name="T99" fmla="*/ 461 h 472"/>
                  <a:gd name="T100" fmla="*/ 269 w 405"/>
                  <a:gd name="T101" fmla="*/ 466 h 472"/>
                  <a:gd name="T102" fmla="*/ 259 w 405"/>
                  <a:gd name="T103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5" h="472">
                    <a:moveTo>
                      <a:pt x="35" y="55"/>
                    </a:moveTo>
                    <a:lnTo>
                      <a:pt x="36" y="54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2" y="50"/>
                    </a:lnTo>
                    <a:lnTo>
                      <a:pt x="46" y="49"/>
                    </a:lnTo>
                    <a:lnTo>
                      <a:pt x="49" y="48"/>
                    </a:lnTo>
                    <a:lnTo>
                      <a:pt x="53" y="46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1" y="41"/>
                    </a:lnTo>
                    <a:lnTo>
                      <a:pt x="64" y="41"/>
                    </a:lnTo>
                    <a:lnTo>
                      <a:pt x="66" y="40"/>
                    </a:lnTo>
                    <a:lnTo>
                      <a:pt x="69" y="39"/>
                    </a:lnTo>
                    <a:lnTo>
                      <a:pt x="72" y="37"/>
                    </a:lnTo>
                    <a:lnTo>
                      <a:pt x="74" y="37"/>
                    </a:lnTo>
                    <a:lnTo>
                      <a:pt x="76" y="36"/>
                    </a:lnTo>
                    <a:lnTo>
                      <a:pt x="80" y="35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8" y="31"/>
                    </a:lnTo>
                    <a:lnTo>
                      <a:pt x="92" y="30"/>
                    </a:lnTo>
                    <a:lnTo>
                      <a:pt x="95" y="28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5"/>
                    </a:lnTo>
                    <a:lnTo>
                      <a:pt x="107" y="24"/>
                    </a:lnTo>
                    <a:lnTo>
                      <a:pt x="110" y="22"/>
                    </a:lnTo>
                    <a:lnTo>
                      <a:pt x="114" y="21"/>
                    </a:lnTo>
                    <a:lnTo>
                      <a:pt x="117" y="20"/>
                    </a:lnTo>
                    <a:lnTo>
                      <a:pt x="120" y="19"/>
                    </a:lnTo>
                    <a:lnTo>
                      <a:pt x="124" y="18"/>
                    </a:lnTo>
                    <a:lnTo>
                      <a:pt x="127" y="17"/>
                    </a:lnTo>
                    <a:lnTo>
                      <a:pt x="130" y="16"/>
                    </a:lnTo>
                    <a:lnTo>
                      <a:pt x="133" y="15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4" y="11"/>
                    </a:lnTo>
                    <a:lnTo>
                      <a:pt x="148" y="11"/>
                    </a:lnTo>
                    <a:lnTo>
                      <a:pt x="151" y="10"/>
                    </a:lnTo>
                    <a:lnTo>
                      <a:pt x="154" y="9"/>
                    </a:lnTo>
                    <a:lnTo>
                      <a:pt x="158" y="8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68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7" y="4"/>
                    </a:lnTo>
                    <a:lnTo>
                      <a:pt x="181" y="4"/>
                    </a:lnTo>
                    <a:lnTo>
                      <a:pt x="184" y="3"/>
                    </a:lnTo>
                    <a:lnTo>
                      <a:pt x="187" y="3"/>
                    </a:lnTo>
                    <a:lnTo>
                      <a:pt x="192" y="3"/>
                    </a:lnTo>
                    <a:lnTo>
                      <a:pt x="195" y="3"/>
                    </a:lnTo>
                    <a:lnTo>
                      <a:pt x="197" y="1"/>
                    </a:lnTo>
                    <a:lnTo>
                      <a:pt x="202" y="1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4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4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4" y="0"/>
                    </a:lnTo>
                    <a:lnTo>
                      <a:pt x="236" y="0"/>
                    </a:lnTo>
                    <a:lnTo>
                      <a:pt x="240" y="1"/>
                    </a:lnTo>
                    <a:lnTo>
                      <a:pt x="242" y="1"/>
                    </a:lnTo>
                    <a:lnTo>
                      <a:pt x="247" y="3"/>
                    </a:lnTo>
                    <a:lnTo>
                      <a:pt x="249" y="3"/>
                    </a:lnTo>
                    <a:lnTo>
                      <a:pt x="252" y="3"/>
                    </a:lnTo>
                    <a:lnTo>
                      <a:pt x="256" y="3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5" y="5"/>
                    </a:lnTo>
                    <a:lnTo>
                      <a:pt x="268" y="5"/>
                    </a:lnTo>
                    <a:lnTo>
                      <a:pt x="272" y="6"/>
                    </a:lnTo>
                    <a:lnTo>
                      <a:pt x="274" y="7"/>
                    </a:lnTo>
                    <a:lnTo>
                      <a:pt x="277" y="7"/>
                    </a:lnTo>
                    <a:lnTo>
                      <a:pt x="281" y="8"/>
                    </a:lnTo>
                    <a:lnTo>
                      <a:pt x="284" y="9"/>
                    </a:lnTo>
                    <a:lnTo>
                      <a:pt x="287" y="9"/>
                    </a:lnTo>
                    <a:lnTo>
                      <a:pt x="290" y="10"/>
                    </a:lnTo>
                    <a:lnTo>
                      <a:pt x="293" y="11"/>
                    </a:lnTo>
                    <a:lnTo>
                      <a:pt x="297" y="13"/>
                    </a:lnTo>
                    <a:lnTo>
                      <a:pt x="299" y="14"/>
                    </a:lnTo>
                    <a:lnTo>
                      <a:pt x="303" y="15"/>
                    </a:lnTo>
                    <a:lnTo>
                      <a:pt x="305" y="16"/>
                    </a:lnTo>
                    <a:lnTo>
                      <a:pt x="308" y="17"/>
                    </a:lnTo>
                    <a:lnTo>
                      <a:pt x="310" y="18"/>
                    </a:lnTo>
                    <a:lnTo>
                      <a:pt x="314" y="19"/>
                    </a:lnTo>
                    <a:lnTo>
                      <a:pt x="317" y="20"/>
                    </a:lnTo>
                    <a:lnTo>
                      <a:pt x="320" y="21"/>
                    </a:lnTo>
                    <a:lnTo>
                      <a:pt x="323" y="22"/>
                    </a:lnTo>
                    <a:lnTo>
                      <a:pt x="325" y="25"/>
                    </a:lnTo>
                    <a:lnTo>
                      <a:pt x="328" y="26"/>
                    </a:lnTo>
                    <a:lnTo>
                      <a:pt x="331" y="27"/>
                    </a:lnTo>
                    <a:lnTo>
                      <a:pt x="334" y="28"/>
                    </a:lnTo>
                    <a:lnTo>
                      <a:pt x="336" y="30"/>
                    </a:lnTo>
                    <a:lnTo>
                      <a:pt x="339" y="32"/>
                    </a:lnTo>
                    <a:lnTo>
                      <a:pt x="342" y="33"/>
                    </a:lnTo>
                    <a:lnTo>
                      <a:pt x="345" y="35"/>
                    </a:lnTo>
                    <a:lnTo>
                      <a:pt x="347" y="37"/>
                    </a:lnTo>
                    <a:lnTo>
                      <a:pt x="349" y="38"/>
                    </a:lnTo>
                    <a:lnTo>
                      <a:pt x="352" y="40"/>
                    </a:lnTo>
                    <a:lnTo>
                      <a:pt x="354" y="41"/>
                    </a:lnTo>
                    <a:lnTo>
                      <a:pt x="357" y="43"/>
                    </a:lnTo>
                    <a:lnTo>
                      <a:pt x="359" y="46"/>
                    </a:lnTo>
                    <a:lnTo>
                      <a:pt x="362" y="48"/>
                    </a:lnTo>
                    <a:lnTo>
                      <a:pt x="367" y="51"/>
                    </a:lnTo>
                    <a:lnTo>
                      <a:pt x="371" y="55"/>
                    </a:lnTo>
                    <a:lnTo>
                      <a:pt x="374" y="60"/>
                    </a:lnTo>
                    <a:lnTo>
                      <a:pt x="379" y="64"/>
                    </a:lnTo>
                    <a:lnTo>
                      <a:pt x="382" y="69"/>
                    </a:lnTo>
                    <a:lnTo>
                      <a:pt x="385" y="72"/>
                    </a:lnTo>
                    <a:lnTo>
                      <a:pt x="389" y="76"/>
                    </a:lnTo>
                    <a:lnTo>
                      <a:pt x="392" y="81"/>
                    </a:lnTo>
                    <a:lnTo>
                      <a:pt x="394" y="84"/>
                    </a:lnTo>
                    <a:lnTo>
                      <a:pt x="396" y="89"/>
                    </a:lnTo>
                    <a:lnTo>
                      <a:pt x="397" y="92"/>
                    </a:lnTo>
                    <a:lnTo>
                      <a:pt x="400" y="96"/>
                    </a:lnTo>
                    <a:lnTo>
                      <a:pt x="401" y="100"/>
                    </a:lnTo>
                    <a:lnTo>
                      <a:pt x="402" y="103"/>
                    </a:lnTo>
                    <a:lnTo>
                      <a:pt x="403" y="107"/>
                    </a:lnTo>
                    <a:lnTo>
                      <a:pt x="404" y="111"/>
                    </a:lnTo>
                    <a:lnTo>
                      <a:pt x="404" y="114"/>
                    </a:lnTo>
                    <a:lnTo>
                      <a:pt x="404" y="117"/>
                    </a:lnTo>
                    <a:lnTo>
                      <a:pt x="404" y="122"/>
                    </a:lnTo>
                    <a:lnTo>
                      <a:pt x="405" y="125"/>
                    </a:lnTo>
                    <a:lnTo>
                      <a:pt x="404" y="128"/>
                    </a:lnTo>
                    <a:lnTo>
                      <a:pt x="404" y="130"/>
                    </a:lnTo>
                    <a:lnTo>
                      <a:pt x="403" y="134"/>
                    </a:lnTo>
                    <a:lnTo>
                      <a:pt x="403" y="137"/>
                    </a:lnTo>
                    <a:lnTo>
                      <a:pt x="402" y="140"/>
                    </a:lnTo>
                    <a:lnTo>
                      <a:pt x="401" y="143"/>
                    </a:lnTo>
                    <a:lnTo>
                      <a:pt x="400" y="146"/>
                    </a:lnTo>
                    <a:lnTo>
                      <a:pt x="400" y="149"/>
                    </a:lnTo>
                    <a:lnTo>
                      <a:pt x="397" y="151"/>
                    </a:lnTo>
                    <a:lnTo>
                      <a:pt x="396" y="155"/>
                    </a:lnTo>
                    <a:lnTo>
                      <a:pt x="395" y="157"/>
                    </a:lnTo>
                    <a:lnTo>
                      <a:pt x="394" y="160"/>
                    </a:lnTo>
                    <a:lnTo>
                      <a:pt x="393" y="163"/>
                    </a:lnTo>
                    <a:lnTo>
                      <a:pt x="391" y="166"/>
                    </a:lnTo>
                    <a:lnTo>
                      <a:pt x="390" y="168"/>
                    </a:lnTo>
                    <a:lnTo>
                      <a:pt x="389" y="171"/>
                    </a:lnTo>
                    <a:lnTo>
                      <a:pt x="385" y="176"/>
                    </a:lnTo>
                    <a:lnTo>
                      <a:pt x="381" y="180"/>
                    </a:lnTo>
                    <a:lnTo>
                      <a:pt x="376" y="184"/>
                    </a:lnTo>
                    <a:lnTo>
                      <a:pt x="373" y="188"/>
                    </a:lnTo>
                    <a:lnTo>
                      <a:pt x="368" y="191"/>
                    </a:lnTo>
                    <a:lnTo>
                      <a:pt x="363" y="195"/>
                    </a:lnTo>
                    <a:lnTo>
                      <a:pt x="359" y="198"/>
                    </a:lnTo>
                    <a:lnTo>
                      <a:pt x="354" y="200"/>
                    </a:lnTo>
                    <a:lnTo>
                      <a:pt x="350" y="202"/>
                    </a:lnTo>
                    <a:lnTo>
                      <a:pt x="346" y="204"/>
                    </a:lnTo>
                    <a:lnTo>
                      <a:pt x="342" y="205"/>
                    </a:lnTo>
                    <a:lnTo>
                      <a:pt x="339" y="206"/>
                    </a:lnTo>
                    <a:lnTo>
                      <a:pt x="336" y="207"/>
                    </a:lnTo>
                    <a:lnTo>
                      <a:pt x="335" y="209"/>
                    </a:lnTo>
                    <a:lnTo>
                      <a:pt x="334" y="209"/>
                    </a:lnTo>
                    <a:lnTo>
                      <a:pt x="334" y="209"/>
                    </a:lnTo>
                    <a:lnTo>
                      <a:pt x="365" y="363"/>
                    </a:lnTo>
                    <a:lnTo>
                      <a:pt x="365" y="364"/>
                    </a:lnTo>
                    <a:lnTo>
                      <a:pt x="365" y="367"/>
                    </a:lnTo>
                    <a:lnTo>
                      <a:pt x="365" y="369"/>
                    </a:lnTo>
                    <a:lnTo>
                      <a:pt x="365" y="373"/>
                    </a:lnTo>
                    <a:lnTo>
                      <a:pt x="365" y="376"/>
                    </a:lnTo>
                    <a:lnTo>
                      <a:pt x="365" y="380"/>
                    </a:lnTo>
                    <a:lnTo>
                      <a:pt x="365" y="384"/>
                    </a:lnTo>
                    <a:lnTo>
                      <a:pt x="364" y="388"/>
                    </a:lnTo>
                    <a:lnTo>
                      <a:pt x="363" y="389"/>
                    </a:lnTo>
                    <a:lnTo>
                      <a:pt x="363" y="393"/>
                    </a:lnTo>
                    <a:lnTo>
                      <a:pt x="362" y="395"/>
                    </a:lnTo>
                    <a:lnTo>
                      <a:pt x="361" y="397"/>
                    </a:lnTo>
                    <a:lnTo>
                      <a:pt x="359" y="401"/>
                    </a:lnTo>
                    <a:lnTo>
                      <a:pt x="356" y="407"/>
                    </a:lnTo>
                    <a:lnTo>
                      <a:pt x="353" y="409"/>
                    </a:lnTo>
                    <a:lnTo>
                      <a:pt x="351" y="412"/>
                    </a:lnTo>
                    <a:lnTo>
                      <a:pt x="349" y="415"/>
                    </a:lnTo>
                    <a:lnTo>
                      <a:pt x="347" y="418"/>
                    </a:lnTo>
                    <a:lnTo>
                      <a:pt x="345" y="420"/>
                    </a:lnTo>
                    <a:lnTo>
                      <a:pt x="341" y="422"/>
                    </a:lnTo>
                    <a:lnTo>
                      <a:pt x="338" y="425"/>
                    </a:lnTo>
                    <a:lnTo>
                      <a:pt x="336" y="427"/>
                    </a:lnTo>
                    <a:lnTo>
                      <a:pt x="332" y="429"/>
                    </a:lnTo>
                    <a:lnTo>
                      <a:pt x="329" y="432"/>
                    </a:lnTo>
                    <a:lnTo>
                      <a:pt x="326" y="434"/>
                    </a:lnTo>
                    <a:lnTo>
                      <a:pt x="323" y="437"/>
                    </a:lnTo>
                    <a:lnTo>
                      <a:pt x="318" y="439"/>
                    </a:lnTo>
                    <a:lnTo>
                      <a:pt x="315" y="441"/>
                    </a:lnTo>
                    <a:lnTo>
                      <a:pt x="310" y="443"/>
                    </a:lnTo>
                    <a:lnTo>
                      <a:pt x="307" y="445"/>
                    </a:lnTo>
                    <a:lnTo>
                      <a:pt x="304" y="448"/>
                    </a:lnTo>
                    <a:lnTo>
                      <a:pt x="299" y="450"/>
                    </a:lnTo>
                    <a:lnTo>
                      <a:pt x="296" y="452"/>
                    </a:lnTo>
                    <a:lnTo>
                      <a:pt x="293" y="454"/>
                    </a:lnTo>
                    <a:lnTo>
                      <a:pt x="290" y="455"/>
                    </a:lnTo>
                    <a:lnTo>
                      <a:pt x="286" y="458"/>
                    </a:lnTo>
                    <a:lnTo>
                      <a:pt x="283" y="459"/>
                    </a:lnTo>
                    <a:lnTo>
                      <a:pt x="280" y="461"/>
                    </a:lnTo>
                    <a:lnTo>
                      <a:pt x="276" y="462"/>
                    </a:lnTo>
                    <a:lnTo>
                      <a:pt x="274" y="463"/>
                    </a:lnTo>
                    <a:lnTo>
                      <a:pt x="271" y="465"/>
                    </a:lnTo>
                    <a:lnTo>
                      <a:pt x="269" y="466"/>
                    </a:lnTo>
                    <a:lnTo>
                      <a:pt x="264" y="469"/>
                    </a:lnTo>
                    <a:lnTo>
                      <a:pt x="261" y="470"/>
                    </a:lnTo>
                    <a:lnTo>
                      <a:pt x="260" y="471"/>
                    </a:lnTo>
                    <a:lnTo>
                      <a:pt x="259" y="472"/>
                    </a:lnTo>
                    <a:lnTo>
                      <a:pt x="0" y="105"/>
                    </a:lnTo>
                    <a:lnTo>
                      <a:pt x="35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4292601" y="1054101"/>
                <a:ext cx="180975" cy="550863"/>
              </a:xfrm>
              <a:custGeom>
                <a:avLst/>
                <a:gdLst>
                  <a:gd name="T0" fmla="*/ 33 w 456"/>
                  <a:gd name="T1" fmla="*/ 80 h 1390"/>
                  <a:gd name="T2" fmla="*/ 22 w 456"/>
                  <a:gd name="T3" fmla="*/ 115 h 1390"/>
                  <a:gd name="T4" fmla="*/ 10 w 456"/>
                  <a:gd name="T5" fmla="*/ 161 h 1390"/>
                  <a:gd name="T6" fmla="*/ 2 w 456"/>
                  <a:gd name="T7" fmla="*/ 217 h 1390"/>
                  <a:gd name="T8" fmla="*/ 1 w 456"/>
                  <a:gd name="T9" fmla="*/ 281 h 1390"/>
                  <a:gd name="T10" fmla="*/ 5 w 456"/>
                  <a:gd name="T11" fmla="*/ 347 h 1390"/>
                  <a:gd name="T12" fmla="*/ 15 w 456"/>
                  <a:gd name="T13" fmla="*/ 411 h 1390"/>
                  <a:gd name="T14" fmla="*/ 28 w 456"/>
                  <a:gd name="T15" fmla="*/ 469 h 1390"/>
                  <a:gd name="T16" fmla="*/ 39 w 456"/>
                  <a:gd name="T17" fmla="*/ 514 h 1390"/>
                  <a:gd name="T18" fmla="*/ 49 w 456"/>
                  <a:gd name="T19" fmla="*/ 548 h 1390"/>
                  <a:gd name="T20" fmla="*/ 54 w 456"/>
                  <a:gd name="T21" fmla="*/ 572 h 1390"/>
                  <a:gd name="T22" fmla="*/ 60 w 456"/>
                  <a:gd name="T23" fmla="*/ 616 h 1390"/>
                  <a:gd name="T24" fmla="*/ 71 w 456"/>
                  <a:gd name="T25" fmla="*/ 678 h 1390"/>
                  <a:gd name="T26" fmla="*/ 84 w 456"/>
                  <a:gd name="T27" fmla="*/ 746 h 1390"/>
                  <a:gd name="T28" fmla="*/ 100 w 456"/>
                  <a:gd name="T29" fmla="*/ 816 h 1390"/>
                  <a:gd name="T30" fmla="*/ 116 w 456"/>
                  <a:gd name="T31" fmla="*/ 875 h 1390"/>
                  <a:gd name="T32" fmla="*/ 131 w 456"/>
                  <a:gd name="T33" fmla="*/ 918 h 1390"/>
                  <a:gd name="T34" fmla="*/ 145 w 456"/>
                  <a:gd name="T35" fmla="*/ 950 h 1390"/>
                  <a:gd name="T36" fmla="*/ 169 w 456"/>
                  <a:gd name="T37" fmla="*/ 995 h 1390"/>
                  <a:gd name="T38" fmla="*/ 183 w 456"/>
                  <a:gd name="T39" fmla="*/ 1029 h 1390"/>
                  <a:gd name="T40" fmla="*/ 195 w 456"/>
                  <a:gd name="T41" fmla="*/ 1068 h 1390"/>
                  <a:gd name="T42" fmla="*/ 203 w 456"/>
                  <a:gd name="T43" fmla="*/ 1103 h 1390"/>
                  <a:gd name="T44" fmla="*/ 208 w 456"/>
                  <a:gd name="T45" fmla="*/ 1135 h 1390"/>
                  <a:gd name="T46" fmla="*/ 211 w 456"/>
                  <a:gd name="T47" fmla="*/ 1174 h 1390"/>
                  <a:gd name="T48" fmla="*/ 361 w 456"/>
                  <a:gd name="T49" fmla="*/ 1385 h 1390"/>
                  <a:gd name="T50" fmla="*/ 370 w 456"/>
                  <a:gd name="T51" fmla="*/ 1348 h 1390"/>
                  <a:gd name="T52" fmla="*/ 377 w 456"/>
                  <a:gd name="T53" fmla="*/ 1316 h 1390"/>
                  <a:gd name="T54" fmla="*/ 381 w 456"/>
                  <a:gd name="T55" fmla="*/ 1281 h 1390"/>
                  <a:gd name="T56" fmla="*/ 382 w 456"/>
                  <a:gd name="T57" fmla="*/ 1247 h 1390"/>
                  <a:gd name="T58" fmla="*/ 378 w 456"/>
                  <a:gd name="T59" fmla="*/ 1216 h 1390"/>
                  <a:gd name="T60" fmla="*/ 376 w 456"/>
                  <a:gd name="T61" fmla="*/ 1181 h 1390"/>
                  <a:gd name="T62" fmla="*/ 371 w 456"/>
                  <a:gd name="T63" fmla="*/ 1141 h 1390"/>
                  <a:gd name="T64" fmla="*/ 368 w 456"/>
                  <a:gd name="T65" fmla="*/ 1101 h 1390"/>
                  <a:gd name="T66" fmla="*/ 361 w 456"/>
                  <a:gd name="T67" fmla="*/ 1046 h 1390"/>
                  <a:gd name="T68" fmla="*/ 350 w 456"/>
                  <a:gd name="T69" fmla="*/ 986 h 1390"/>
                  <a:gd name="T70" fmla="*/ 336 w 456"/>
                  <a:gd name="T71" fmla="*/ 925 h 1390"/>
                  <a:gd name="T72" fmla="*/ 323 w 456"/>
                  <a:gd name="T73" fmla="*/ 864 h 1390"/>
                  <a:gd name="T74" fmla="*/ 313 w 456"/>
                  <a:gd name="T75" fmla="*/ 807 h 1390"/>
                  <a:gd name="T76" fmla="*/ 310 w 456"/>
                  <a:gd name="T77" fmla="*/ 759 h 1390"/>
                  <a:gd name="T78" fmla="*/ 310 w 456"/>
                  <a:gd name="T79" fmla="*/ 720 h 1390"/>
                  <a:gd name="T80" fmla="*/ 310 w 456"/>
                  <a:gd name="T81" fmla="*/ 690 h 1390"/>
                  <a:gd name="T82" fmla="*/ 313 w 456"/>
                  <a:gd name="T83" fmla="*/ 647 h 1390"/>
                  <a:gd name="T84" fmla="*/ 321 w 456"/>
                  <a:gd name="T85" fmla="*/ 603 h 1390"/>
                  <a:gd name="T86" fmla="*/ 321 w 456"/>
                  <a:gd name="T87" fmla="*/ 552 h 1390"/>
                  <a:gd name="T88" fmla="*/ 314 w 456"/>
                  <a:gd name="T89" fmla="*/ 512 h 1390"/>
                  <a:gd name="T90" fmla="*/ 455 w 456"/>
                  <a:gd name="T91" fmla="*/ 468 h 1390"/>
                  <a:gd name="T92" fmla="*/ 449 w 456"/>
                  <a:gd name="T93" fmla="*/ 433 h 1390"/>
                  <a:gd name="T94" fmla="*/ 443 w 456"/>
                  <a:gd name="T95" fmla="*/ 395 h 1390"/>
                  <a:gd name="T96" fmla="*/ 433 w 456"/>
                  <a:gd name="T97" fmla="*/ 347 h 1390"/>
                  <a:gd name="T98" fmla="*/ 421 w 456"/>
                  <a:gd name="T99" fmla="*/ 296 h 1390"/>
                  <a:gd name="T100" fmla="*/ 408 w 456"/>
                  <a:gd name="T101" fmla="*/ 245 h 1390"/>
                  <a:gd name="T102" fmla="*/ 391 w 456"/>
                  <a:gd name="T103" fmla="*/ 197 h 1390"/>
                  <a:gd name="T104" fmla="*/ 376 w 456"/>
                  <a:gd name="T105" fmla="*/ 154 h 1390"/>
                  <a:gd name="T106" fmla="*/ 361 w 456"/>
                  <a:gd name="T107" fmla="*/ 119 h 1390"/>
                  <a:gd name="T108" fmla="*/ 346 w 456"/>
                  <a:gd name="T109" fmla="*/ 84 h 1390"/>
                  <a:gd name="T110" fmla="*/ 323 w 456"/>
                  <a:gd name="T111" fmla="*/ 70 h 1390"/>
                  <a:gd name="T112" fmla="*/ 279 w 456"/>
                  <a:gd name="T113" fmla="*/ 56 h 1390"/>
                  <a:gd name="T114" fmla="*/ 230 w 456"/>
                  <a:gd name="T115" fmla="*/ 41 h 1390"/>
                  <a:gd name="T116" fmla="*/ 194 w 456"/>
                  <a:gd name="T117" fmla="*/ 23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6" h="1390">
                    <a:moveTo>
                      <a:pt x="175" y="0"/>
                    </a:moveTo>
                    <a:lnTo>
                      <a:pt x="44" y="56"/>
                    </a:lnTo>
                    <a:lnTo>
                      <a:pt x="43" y="57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8" y="65"/>
                    </a:lnTo>
                    <a:lnTo>
                      <a:pt x="37" y="69"/>
                    </a:lnTo>
                    <a:lnTo>
                      <a:pt x="36" y="73"/>
                    </a:lnTo>
                    <a:lnTo>
                      <a:pt x="34" y="75"/>
                    </a:lnTo>
                    <a:lnTo>
                      <a:pt x="34" y="78"/>
                    </a:lnTo>
                    <a:lnTo>
                      <a:pt x="33" y="80"/>
                    </a:lnTo>
                    <a:lnTo>
                      <a:pt x="32" y="83"/>
                    </a:lnTo>
                    <a:lnTo>
                      <a:pt x="31" y="85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8" y="94"/>
                    </a:lnTo>
                    <a:lnTo>
                      <a:pt x="27" y="97"/>
                    </a:lnTo>
                    <a:lnTo>
                      <a:pt x="26" y="101"/>
                    </a:lnTo>
                    <a:lnTo>
                      <a:pt x="25" y="104"/>
                    </a:lnTo>
                    <a:lnTo>
                      <a:pt x="24" y="108"/>
                    </a:lnTo>
                    <a:lnTo>
                      <a:pt x="23" y="111"/>
                    </a:lnTo>
                    <a:lnTo>
                      <a:pt x="22" y="115"/>
                    </a:lnTo>
                    <a:lnTo>
                      <a:pt x="21" y="119"/>
                    </a:lnTo>
                    <a:lnTo>
                      <a:pt x="20" y="123"/>
                    </a:lnTo>
                    <a:lnTo>
                      <a:pt x="18" y="126"/>
                    </a:lnTo>
                    <a:lnTo>
                      <a:pt x="17" y="130"/>
                    </a:lnTo>
                    <a:lnTo>
                      <a:pt x="16" y="135"/>
                    </a:lnTo>
                    <a:lnTo>
                      <a:pt x="15" y="139"/>
                    </a:lnTo>
                    <a:lnTo>
                      <a:pt x="14" y="143"/>
                    </a:lnTo>
                    <a:lnTo>
                      <a:pt x="13" y="148"/>
                    </a:lnTo>
                    <a:lnTo>
                      <a:pt x="12" y="152"/>
                    </a:lnTo>
                    <a:lnTo>
                      <a:pt x="12" y="157"/>
                    </a:lnTo>
                    <a:lnTo>
                      <a:pt x="10" y="161"/>
                    </a:lnTo>
                    <a:lnTo>
                      <a:pt x="10" y="167"/>
                    </a:lnTo>
                    <a:lnTo>
                      <a:pt x="9" y="171"/>
                    </a:lnTo>
                    <a:lnTo>
                      <a:pt x="7" y="177"/>
                    </a:lnTo>
                    <a:lnTo>
                      <a:pt x="6" y="181"/>
                    </a:lnTo>
                    <a:lnTo>
                      <a:pt x="6" y="186"/>
                    </a:lnTo>
                    <a:lnTo>
                      <a:pt x="5" y="191"/>
                    </a:lnTo>
                    <a:lnTo>
                      <a:pt x="5" y="197"/>
                    </a:lnTo>
                    <a:lnTo>
                      <a:pt x="4" y="202"/>
                    </a:lnTo>
                    <a:lnTo>
                      <a:pt x="3" y="206"/>
                    </a:lnTo>
                    <a:lnTo>
                      <a:pt x="2" y="212"/>
                    </a:lnTo>
                    <a:lnTo>
                      <a:pt x="2" y="217"/>
                    </a:lnTo>
                    <a:lnTo>
                      <a:pt x="2" y="223"/>
                    </a:lnTo>
                    <a:lnTo>
                      <a:pt x="1" y="229"/>
                    </a:lnTo>
                    <a:lnTo>
                      <a:pt x="1" y="234"/>
                    </a:lnTo>
                    <a:lnTo>
                      <a:pt x="1" y="241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7"/>
                    </a:lnTo>
                    <a:lnTo>
                      <a:pt x="0" y="264"/>
                    </a:lnTo>
                    <a:lnTo>
                      <a:pt x="0" y="269"/>
                    </a:lnTo>
                    <a:lnTo>
                      <a:pt x="0" y="276"/>
                    </a:lnTo>
                    <a:lnTo>
                      <a:pt x="1" y="281"/>
                    </a:lnTo>
                    <a:lnTo>
                      <a:pt x="1" y="288"/>
                    </a:lnTo>
                    <a:lnTo>
                      <a:pt x="1" y="294"/>
                    </a:lnTo>
                    <a:lnTo>
                      <a:pt x="1" y="300"/>
                    </a:lnTo>
                    <a:lnTo>
                      <a:pt x="2" y="306"/>
                    </a:lnTo>
                    <a:lnTo>
                      <a:pt x="2" y="312"/>
                    </a:lnTo>
                    <a:lnTo>
                      <a:pt x="2" y="318"/>
                    </a:lnTo>
                    <a:lnTo>
                      <a:pt x="3" y="324"/>
                    </a:lnTo>
                    <a:lnTo>
                      <a:pt x="3" y="330"/>
                    </a:lnTo>
                    <a:lnTo>
                      <a:pt x="4" y="336"/>
                    </a:lnTo>
                    <a:lnTo>
                      <a:pt x="4" y="342"/>
                    </a:lnTo>
                    <a:lnTo>
                      <a:pt x="5" y="347"/>
                    </a:lnTo>
                    <a:lnTo>
                      <a:pt x="6" y="353"/>
                    </a:lnTo>
                    <a:lnTo>
                      <a:pt x="6" y="360"/>
                    </a:lnTo>
                    <a:lnTo>
                      <a:pt x="7" y="365"/>
                    </a:lnTo>
                    <a:lnTo>
                      <a:pt x="9" y="372"/>
                    </a:lnTo>
                    <a:lnTo>
                      <a:pt x="10" y="377"/>
                    </a:lnTo>
                    <a:lnTo>
                      <a:pt x="11" y="384"/>
                    </a:lnTo>
                    <a:lnTo>
                      <a:pt x="12" y="389"/>
                    </a:lnTo>
                    <a:lnTo>
                      <a:pt x="12" y="395"/>
                    </a:lnTo>
                    <a:lnTo>
                      <a:pt x="13" y="400"/>
                    </a:lnTo>
                    <a:lnTo>
                      <a:pt x="14" y="406"/>
                    </a:lnTo>
                    <a:lnTo>
                      <a:pt x="15" y="411"/>
                    </a:lnTo>
                    <a:lnTo>
                      <a:pt x="16" y="417"/>
                    </a:lnTo>
                    <a:lnTo>
                      <a:pt x="17" y="422"/>
                    </a:lnTo>
                    <a:lnTo>
                      <a:pt x="18" y="428"/>
                    </a:lnTo>
                    <a:lnTo>
                      <a:pt x="20" y="433"/>
                    </a:lnTo>
                    <a:lnTo>
                      <a:pt x="21" y="438"/>
                    </a:lnTo>
                    <a:lnTo>
                      <a:pt x="22" y="443"/>
                    </a:lnTo>
                    <a:lnTo>
                      <a:pt x="23" y="449"/>
                    </a:lnTo>
                    <a:lnTo>
                      <a:pt x="24" y="454"/>
                    </a:lnTo>
                    <a:lnTo>
                      <a:pt x="25" y="459"/>
                    </a:lnTo>
                    <a:lnTo>
                      <a:pt x="27" y="463"/>
                    </a:lnTo>
                    <a:lnTo>
                      <a:pt x="28" y="469"/>
                    </a:lnTo>
                    <a:lnTo>
                      <a:pt x="29" y="473"/>
                    </a:lnTo>
                    <a:lnTo>
                      <a:pt x="29" y="477"/>
                    </a:lnTo>
                    <a:lnTo>
                      <a:pt x="31" y="482"/>
                    </a:lnTo>
                    <a:lnTo>
                      <a:pt x="32" y="486"/>
                    </a:lnTo>
                    <a:lnTo>
                      <a:pt x="33" y="491"/>
                    </a:lnTo>
                    <a:lnTo>
                      <a:pt x="34" y="495"/>
                    </a:lnTo>
                    <a:lnTo>
                      <a:pt x="35" y="499"/>
                    </a:lnTo>
                    <a:lnTo>
                      <a:pt x="36" y="504"/>
                    </a:lnTo>
                    <a:lnTo>
                      <a:pt x="37" y="507"/>
                    </a:lnTo>
                    <a:lnTo>
                      <a:pt x="38" y="511"/>
                    </a:lnTo>
                    <a:lnTo>
                      <a:pt x="39" y="514"/>
                    </a:lnTo>
                    <a:lnTo>
                      <a:pt x="40" y="518"/>
                    </a:lnTo>
                    <a:lnTo>
                      <a:pt x="40" y="520"/>
                    </a:lnTo>
                    <a:lnTo>
                      <a:pt x="42" y="524"/>
                    </a:lnTo>
                    <a:lnTo>
                      <a:pt x="43" y="527"/>
                    </a:lnTo>
                    <a:lnTo>
                      <a:pt x="44" y="530"/>
                    </a:lnTo>
                    <a:lnTo>
                      <a:pt x="45" y="533"/>
                    </a:lnTo>
                    <a:lnTo>
                      <a:pt x="46" y="535"/>
                    </a:lnTo>
                    <a:lnTo>
                      <a:pt x="46" y="537"/>
                    </a:lnTo>
                    <a:lnTo>
                      <a:pt x="47" y="540"/>
                    </a:lnTo>
                    <a:lnTo>
                      <a:pt x="48" y="544"/>
                    </a:lnTo>
                    <a:lnTo>
                      <a:pt x="49" y="548"/>
                    </a:lnTo>
                    <a:lnTo>
                      <a:pt x="50" y="550"/>
                    </a:lnTo>
                    <a:lnTo>
                      <a:pt x="50" y="552"/>
                    </a:lnTo>
                    <a:lnTo>
                      <a:pt x="51" y="553"/>
                    </a:lnTo>
                    <a:lnTo>
                      <a:pt x="51" y="555"/>
                    </a:lnTo>
                    <a:lnTo>
                      <a:pt x="51" y="556"/>
                    </a:lnTo>
                    <a:lnTo>
                      <a:pt x="53" y="559"/>
                    </a:lnTo>
                    <a:lnTo>
                      <a:pt x="53" y="562"/>
                    </a:lnTo>
                    <a:lnTo>
                      <a:pt x="53" y="564"/>
                    </a:lnTo>
                    <a:lnTo>
                      <a:pt x="53" y="567"/>
                    </a:lnTo>
                    <a:lnTo>
                      <a:pt x="54" y="569"/>
                    </a:lnTo>
                    <a:lnTo>
                      <a:pt x="54" y="572"/>
                    </a:lnTo>
                    <a:lnTo>
                      <a:pt x="55" y="576"/>
                    </a:lnTo>
                    <a:lnTo>
                      <a:pt x="55" y="579"/>
                    </a:lnTo>
                    <a:lnTo>
                      <a:pt x="56" y="582"/>
                    </a:lnTo>
                    <a:lnTo>
                      <a:pt x="57" y="587"/>
                    </a:lnTo>
                    <a:lnTo>
                      <a:pt x="57" y="590"/>
                    </a:lnTo>
                    <a:lnTo>
                      <a:pt x="57" y="594"/>
                    </a:lnTo>
                    <a:lnTo>
                      <a:pt x="58" y="599"/>
                    </a:lnTo>
                    <a:lnTo>
                      <a:pt x="59" y="603"/>
                    </a:lnTo>
                    <a:lnTo>
                      <a:pt x="59" y="606"/>
                    </a:lnTo>
                    <a:lnTo>
                      <a:pt x="60" y="612"/>
                    </a:lnTo>
                    <a:lnTo>
                      <a:pt x="60" y="616"/>
                    </a:lnTo>
                    <a:lnTo>
                      <a:pt x="61" y="622"/>
                    </a:lnTo>
                    <a:lnTo>
                      <a:pt x="62" y="626"/>
                    </a:lnTo>
                    <a:lnTo>
                      <a:pt x="64" y="632"/>
                    </a:lnTo>
                    <a:lnTo>
                      <a:pt x="64" y="637"/>
                    </a:lnTo>
                    <a:lnTo>
                      <a:pt x="66" y="643"/>
                    </a:lnTo>
                    <a:lnTo>
                      <a:pt x="66" y="648"/>
                    </a:lnTo>
                    <a:lnTo>
                      <a:pt x="67" y="654"/>
                    </a:lnTo>
                    <a:lnTo>
                      <a:pt x="68" y="660"/>
                    </a:lnTo>
                    <a:lnTo>
                      <a:pt x="70" y="666"/>
                    </a:lnTo>
                    <a:lnTo>
                      <a:pt x="70" y="671"/>
                    </a:lnTo>
                    <a:lnTo>
                      <a:pt x="71" y="678"/>
                    </a:lnTo>
                    <a:lnTo>
                      <a:pt x="72" y="683"/>
                    </a:lnTo>
                    <a:lnTo>
                      <a:pt x="73" y="690"/>
                    </a:lnTo>
                    <a:lnTo>
                      <a:pt x="75" y="696"/>
                    </a:lnTo>
                    <a:lnTo>
                      <a:pt x="76" y="702"/>
                    </a:lnTo>
                    <a:lnTo>
                      <a:pt x="78" y="709"/>
                    </a:lnTo>
                    <a:lnTo>
                      <a:pt x="79" y="715"/>
                    </a:lnTo>
                    <a:lnTo>
                      <a:pt x="79" y="721"/>
                    </a:lnTo>
                    <a:lnTo>
                      <a:pt x="81" y="728"/>
                    </a:lnTo>
                    <a:lnTo>
                      <a:pt x="82" y="734"/>
                    </a:lnTo>
                    <a:lnTo>
                      <a:pt x="83" y="741"/>
                    </a:lnTo>
                    <a:lnTo>
                      <a:pt x="84" y="746"/>
                    </a:lnTo>
                    <a:lnTo>
                      <a:pt x="87" y="753"/>
                    </a:lnTo>
                    <a:lnTo>
                      <a:pt x="88" y="759"/>
                    </a:lnTo>
                    <a:lnTo>
                      <a:pt x="89" y="766"/>
                    </a:lnTo>
                    <a:lnTo>
                      <a:pt x="91" y="773"/>
                    </a:lnTo>
                    <a:lnTo>
                      <a:pt x="92" y="778"/>
                    </a:lnTo>
                    <a:lnTo>
                      <a:pt x="93" y="785"/>
                    </a:lnTo>
                    <a:lnTo>
                      <a:pt x="94" y="791"/>
                    </a:lnTo>
                    <a:lnTo>
                      <a:pt x="95" y="797"/>
                    </a:lnTo>
                    <a:lnTo>
                      <a:pt x="98" y="804"/>
                    </a:lnTo>
                    <a:lnTo>
                      <a:pt x="99" y="810"/>
                    </a:lnTo>
                    <a:lnTo>
                      <a:pt x="100" y="816"/>
                    </a:lnTo>
                    <a:lnTo>
                      <a:pt x="102" y="821"/>
                    </a:lnTo>
                    <a:lnTo>
                      <a:pt x="103" y="828"/>
                    </a:lnTo>
                    <a:lnTo>
                      <a:pt x="104" y="833"/>
                    </a:lnTo>
                    <a:lnTo>
                      <a:pt x="106" y="839"/>
                    </a:lnTo>
                    <a:lnTo>
                      <a:pt x="107" y="844"/>
                    </a:lnTo>
                    <a:lnTo>
                      <a:pt x="110" y="850"/>
                    </a:lnTo>
                    <a:lnTo>
                      <a:pt x="111" y="855"/>
                    </a:lnTo>
                    <a:lnTo>
                      <a:pt x="113" y="861"/>
                    </a:lnTo>
                    <a:lnTo>
                      <a:pt x="114" y="865"/>
                    </a:lnTo>
                    <a:lnTo>
                      <a:pt x="115" y="871"/>
                    </a:lnTo>
                    <a:lnTo>
                      <a:pt x="116" y="875"/>
                    </a:lnTo>
                    <a:lnTo>
                      <a:pt x="118" y="881"/>
                    </a:lnTo>
                    <a:lnTo>
                      <a:pt x="120" y="884"/>
                    </a:lnTo>
                    <a:lnTo>
                      <a:pt x="121" y="888"/>
                    </a:lnTo>
                    <a:lnTo>
                      <a:pt x="122" y="893"/>
                    </a:lnTo>
                    <a:lnTo>
                      <a:pt x="123" y="897"/>
                    </a:lnTo>
                    <a:lnTo>
                      <a:pt x="124" y="900"/>
                    </a:lnTo>
                    <a:lnTo>
                      <a:pt x="125" y="904"/>
                    </a:lnTo>
                    <a:lnTo>
                      <a:pt x="127" y="908"/>
                    </a:lnTo>
                    <a:lnTo>
                      <a:pt x="128" y="911"/>
                    </a:lnTo>
                    <a:lnTo>
                      <a:pt x="129" y="915"/>
                    </a:lnTo>
                    <a:lnTo>
                      <a:pt x="131" y="918"/>
                    </a:lnTo>
                    <a:lnTo>
                      <a:pt x="132" y="921"/>
                    </a:lnTo>
                    <a:lnTo>
                      <a:pt x="134" y="925"/>
                    </a:lnTo>
                    <a:lnTo>
                      <a:pt x="134" y="927"/>
                    </a:lnTo>
                    <a:lnTo>
                      <a:pt x="136" y="930"/>
                    </a:lnTo>
                    <a:lnTo>
                      <a:pt x="136" y="932"/>
                    </a:lnTo>
                    <a:lnTo>
                      <a:pt x="138" y="936"/>
                    </a:lnTo>
                    <a:lnTo>
                      <a:pt x="138" y="938"/>
                    </a:lnTo>
                    <a:lnTo>
                      <a:pt x="140" y="940"/>
                    </a:lnTo>
                    <a:lnTo>
                      <a:pt x="142" y="943"/>
                    </a:lnTo>
                    <a:lnTo>
                      <a:pt x="143" y="946"/>
                    </a:lnTo>
                    <a:lnTo>
                      <a:pt x="145" y="950"/>
                    </a:lnTo>
                    <a:lnTo>
                      <a:pt x="147" y="954"/>
                    </a:lnTo>
                    <a:lnTo>
                      <a:pt x="149" y="959"/>
                    </a:lnTo>
                    <a:lnTo>
                      <a:pt x="153" y="963"/>
                    </a:lnTo>
                    <a:lnTo>
                      <a:pt x="154" y="968"/>
                    </a:lnTo>
                    <a:lnTo>
                      <a:pt x="156" y="971"/>
                    </a:lnTo>
                    <a:lnTo>
                      <a:pt x="158" y="974"/>
                    </a:lnTo>
                    <a:lnTo>
                      <a:pt x="160" y="979"/>
                    </a:lnTo>
                    <a:lnTo>
                      <a:pt x="162" y="983"/>
                    </a:lnTo>
                    <a:lnTo>
                      <a:pt x="165" y="986"/>
                    </a:lnTo>
                    <a:lnTo>
                      <a:pt x="166" y="991"/>
                    </a:lnTo>
                    <a:lnTo>
                      <a:pt x="169" y="995"/>
                    </a:lnTo>
                    <a:lnTo>
                      <a:pt x="170" y="1000"/>
                    </a:lnTo>
                    <a:lnTo>
                      <a:pt x="173" y="1004"/>
                    </a:lnTo>
                    <a:lnTo>
                      <a:pt x="175" y="1006"/>
                    </a:lnTo>
                    <a:lnTo>
                      <a:pt x="175" y="1010"/>
                    </a:lnTo>
                    <a:lnTo>
                      <a:pt x="177" y="1012"/>
                    </a:lnTo>
                    <a:lnTo>
                      <a:pt x="178" y="1014"/>
                    </a:lnTo>
                    <a:lnTo>
                      <a:pt x="179" y="1017"/>
                    </a:lnTo>
                    <a:lnTo>
                      <a:pt x="180" y="1019"/>
                    </a:lnTo>
                    <a:lnTo>
                      <a:pt x="181" y="1023"/>
                    </a:lnTo>
                    <a:lnTo>
                      <a:pt x="182" y="1026"/>
                    </a:lnTo>
                    <a:lnTo>
                      <a:pt x="183" y="1029"/>
                    </a:lnTo>
                    <a:lnTo>
                      <a:pt x="184" y="1033"/>
                    </a:lnTo>
                    <a:lnTo>
                      <a:pt x="187" y="1036"/>
                    </a:lnTo>
                    <a:lnTo>
                      <a:pt x="188" y="1039"/>
                    </a:lnTo>
                    <a:lnTo>
                      <a:pt x="189" y="1043"/>
                    </a:lnTo>
                    <a:lnTo>
                      <a:pt x="189" y="1046"/>
                    </a:lnTo>
                    <a:lnTo>
                      <a:pt x="190" y="1050"/>
                    </a:lnTo>
                    <a:lnTo>
                      <a:pt x="191" y="1054"/>
                    </a:lnTo>
                    <a:lnTo>
                      <a:pt x="192" y="1057"/>
                    </a:lnTo>
                    <a:lnTo>
                      <a:pt x="193" y="1060"/>
                    </a:lnTo>
                    <a:lnTo>
                      <a:pt x="194" y="1064"/>
                    </a:lnTo>
                    <a:lnTo>
                      <a:pt x="195" y="1068"/>
                    </a:lnTo>
                    <a:lnTo>
                      <a:pt x="195" y="1071"/>
                    </a:lnTo>
                    <a:lnTo>
                      <a:pt x="197" y="1075"/>
                    </a:lnTo>
                    <a:lnTo>
                      <a:pt x="198" y="1078"/>
                    </a:lnTo>
                    <a:lnTo>
                      <a:pt x="199" y="1081"/>
                    </a:lnTo>
                    <a:lnTo>
                      <a:pt x="199" y="1084"/>
                    </a:lnTo>
                    <a:lnTo>
                      <a:pt x="200" y="1088"/>
                    </a:lnTo>
                    <a:lnTo>
                      <a:pt x="201" y="1091"/>
                    </a:lnTo>
                    <a:lnTo>
                      <a:pt x="202" y="1094"/>
                    </a:lnTo>
                    <a:lnTo>
                      <a:pt x="202" y="1097"/>
                    </a:lnTo>
                    <a:lnTo>
                      <a:pt x="202" y="1100"/>
                    </a:lnTo>
                    <a:lnTo>
                      <a:pt x="203" y="1103"/>
                    </a:lnTo>
                    <a:lnTo>
                      <a:pt x="204" y="1106"/>
                    </a:lnTo>
                    <a:lnTo>
                      <a:pt x="204" y="1109"/>
                    </a:lnTo>
                    <a:lnTo>
                      <a:pt x="204" y="1112"/>
                    </a:lnTo>
                    <a:lnTo>
                      <a:pt x="204" y="1115"/>
                    </a:lnTo>
                    <a:lnTo>
                      <a:pt x="205" y="1119"/>
                    </a:lnTo>
                    <a:lnTo>
                      <a:pt x="205" y="1121"/>
                    </a:lnTo>
                    <a:lnTo>
                      <a:pt x="206" y="1124"/>
                    </a:lnTo>
                    <a:lnTo>
                      <a:pt x="206" y="1126"/>
                    </a:lnTo>
                    <a:lnTo>
                      <a:pt x="206" y="1130"/>
                    </a:lnTo>
                    <a:lnTo>
                      <a:pt x="208" y="1132"/>
                    </a:lnTo>
                    <a:lnTo>
                      <a:pt x="208" y="1135"/>
                    </a:lnTo>
                    <a:lnTo>
                      <a:pt x="209" y="1137"/>
                    </a:lnTo>
                    <a:lnTo>
                      <a:pt x="209" y="1141"/>
                    </a:lnTo>
                    <a:lnTo>
                      <a:pt x="209" y="1145"/>
                    </a:lnTo>
                    <a:lnTo>
                      <a:pt x="209" y="1149"/>
                    </a:lnTo>
                    <a:lnTo>
                      <a:pt x="210" y="1154"/>
                    </a:lnTo>
                    <a:lnTo>
                      <a:pt x="210" y="1158"/>
                    </a:lnTo>
                    <a:lnTo>
                      <a:pt x="210" y="1162"/>
                    </a:lnTo>
                    <a:lnTo>
                      <a:pt x="210" y="1165"/>
                    </a:lnTo>
                    <a:lnTo>
                      <a:pt x="210" y="1168"/>
                    </a:lnTo>
                    <a:lnTo>
                      <a:pt x="211" y="1171"/>
                    </a:lnTo>
                    <a:lnTo>
                      <a:pt x="211" y="1174"/>
                    </a:lnTo>
                    <a:lnTo>
                      <a:pt x="211" y="1177"/>
                    </a:lnTo>
                    <a:lnTo>
                      <a:pt x="211" y="1178"/>
                    </a:lnTo>
                    <a:lnTo>
                      <a:pt x="211" y="1180"/>
                    </a:lnTo>
                    <a:lnTo>
                      <a:pt x="211" y="1182"/>
                    </a:lnTo>
                    <a:lnTo>
                      <a:pt x="211" y="1184"/>
                    </a:lnTo>
                    <a:lnTo>
                      <a:pt x="202" y="1242"/>
                    </a:lnTo>
                    <a:lnTo>
                      <a:pt x="145" y="1247"/>
                    </a:lnTo>
                    <a:lnTo>
                      <a:pt x="129" y="1276"/>
                    </a:lnTo>
                    <a:lnTo>
                      <a:pt x="361" y="1390"/>
                    </a:lnTo>
                    <a:lnTo>
                      <a:pt x="361" y="1388"/>
                    </a:lnTo>
                    <a:lnTo>
                      <a:pt x="361" y="1385"/>
                    </a:lnTo>
                    <a:lnTo>
                      <a:pt x="363" y="1382"/>
                    </a:lnTo>
                    <a:lnTo>
                      <a:pt x="364" y="1380"/>
                    </a:lnTo>
                    <a:lnTo>
                      <a:pt x="364" y="1376"/>
                    </a:lnTo>
                    <a:lnTo>
                      <a:pt x="365" y="1373"/>
                    </a:lnTo>
                    <a:lnTo>
                      <a:pt x="366" y="1369"/>
                    </a:lnTo>
                    <a:lnTo>
                      <a:pt x="367" y="1365"/>
                    </a:lnTo>
                    <a:lnTo>
                      <a:pt x="368" y="1360"/>
                    </a:lnTo>
                    <a:lnTo>
                      <a:pt x="369" y="1355"/>
                    </a:lnTo>
                    <a:lnTo>
                      <a:pt x="369" y="1353"/>
                    </a:lnTo>
                    <a:lnTo>
                      <a:pt x="370" y="1350"/>
                    </a:lnTo>
                    <a:lnTo>
                      <a:pt x="370" y="1348"/>
                    </a:lnTo>
                    <a:lnTo>
                      <a:pt x="371" y="1346"/>
                    </a:lnTo>
                    <a:lnTo>
                      <a:pt x="371" y="1342"/>
                    </a:lnTo>
                    <a:lnTo>
                      <a:pt x="372" y="1340"/>
                    </a:lnTo>
                    <a:lnTo>
                      <a:pt x="374" y="1337"/>
                    </a:lnTo>
                    <a:lnTo>
                      <a:pt x="374" y="1335"/>
                    </a:lnTo>
                    <a:lnTo>
                      <a:pt x="374" y="1331"/>
                    </a:lnTo>
                    <a:lnTo>
                      <a:pt x="375" y="1328"/>
                    </a:lnTo>
                    <a:lnTo>
                      <a:pt x="375" y="1325"/>
                    </a:lnTo>
                    <a:lnTo>
                      <a:pt x="376" y="1321"/>
                    </a:lnTo>
                    <a:lnTo>
                      <a:pt x="376" y="1319"/>
                    </a:lnTo>
                    <a:lnTo>
                      <a:pt x="377" y="1316"/>
                    </a:lnTo>
                    <a:lnTo>
                      <a:pt x="377" y="1312"/>
                    </a:lnTo>
                    <a:lnTo>
                      <a:pt x="378" y="1309"/>
                    </a:lnTo>
                    <a:lnTo>
                      <a:pt x="378" y="1306"/>
                    </a:lnTo>
                    <a:lnTo>
                      <a:pt x="378" y="1303"/>
                    </a:lnTo>
                    <a:lnTo>
                      <a:pt x="379" y="1300"/>
                    </a:lnTo>
                    <a:lnTo>
                      <a:pt x="379" y="1297"/>
                    </a:lnTo>
                    <a:lnTo>
                      <a:pt x="380" y="1294"/>
                    </a:lnTo>
                    <a:lnTo>
                      <a:pt x="380" y="1290"/>
                    </a:lnTo>
                    <a:lnTo>
                      <a:pt x="380" y="1287"/>
                    </a:lnTo>
                    <a:lnTo>
                      <a:pt x="381" y="1285"/>
                    </a:lnTo>
                    <a:lnTo>
                      <a:pt x="381" y="1281"/>
                    </a:lnTo>
                    <a:lnTo>
                      <a:pt x="381" y="1277"/>
                    </a:lnTo>
                    <a:lnTo>
                      <a:pt x="381" y="1275"/>
                    </a:lnTo>
                    <a:lnTo>
                      <a:pt x="382" y="1272"/>
                    </a:lnTo>
                    <a:lnTo>
                      <a:pt x="382" y="1268"/>
                    </a:lnTo>
                    <a:lnTo>
                      <a:pt x="382" y="1265"/>
                    </a:lnTo>
                    <a:lnTo>
                      <a:pt x="382" y="1262"/>
                    </a:lnTo>
                    <a:lnTo>
                      <a:pt x="382" y="1260"/>
                    </a:lnTo>
                    <a:lnTo>
                      <a:pt x="382" y="1256"/>
                    </a:lnTo>
                    <a:lnTo>
                      <a:pt x="382" y="1253"/>
                    </a:lnTo>
                    <a:lnTo>
                      <a:pt x="382" y="1251"/>
                    </a:lnTo>
                    <a:lnTo>
                      <a:pt x="382" y="1247"/>
                    </a:lnTo>
                    <a:lnTo>
                      <a:pt x="381" y="1245"/>
                    </a:lnTo>
                    <a:lnTo>
                      <a:pt x="381" y="1242"/>
                    </a:lnTo>
                    <a:lnTo>
                      <a:pt x="381" y="1240"/>
                    </a:lnTo>
                    <a:lnTo>
                      <a:pt x="381" y="1238"/>
                    </a:lnTo>
                    <a:lnTo>
                      <a:pt x="380" y="1234"/>
                    </a:lnTo>
                    <a:lnTo>
                      <a:pt x="380" y="1232"/>
                    </a:lnTo>
                    <a:lnTo>
                      <a:pt x="380" y="1229"/>
                    </a:lnTo>
                    <a:lnTo>
                      <a:pt x="380" y="1228"/>
                    </a:lnTo>
                    <a:lnTo>
                      <a:pt x="379" y="1223"/>
                    </a:lnTo>
                    <a:lnTo>
                      <a:pt x="378" y="1219"/>
                    </a:lnTo>
                    <a:lnTo>
                      <a:pt x="378" y="1216"/>
                    </a:lnTo>
                    <a:lnTo>
                      <a:pt x="377" y="1211"/>
                    </a:lnTo>
                    <a:lnTo>
                      <a:pt x="377" y="1208"/>
                    </a:lnTo>
                    <a:lnTo>
                      <a:pt x="377" y="1206"/>
                    </a:lnTo>
                    <a:lnTo>
                      <a:pt x="377" y="1202"/>
                    </a:lnTo>
                    <a:lnTo>
                      <a:pt x="376" y="1199"/>
                    </a:lnTo>
                    <a:lnTo>
                      <a:pt x="376" y="1196"/>
                    </a:lnTo>
                    <a:lnTo>
                      <a:pt x="376" y="1194"/>
                    </a:lnTo>
                    <a:lnTo>
                      <a:pt x="376" y="1190"/>
                    </a:lnTo>
                    <a:lnTo>
                      <a:pt x="376" y="1188"/>
                    </a:lnTo>
                    <a:lnTo>
                      <a:pt x="376" y="1185"/>
                    </a:lnTo>
                    <a:lnTo>
                      <a:pt x="376" y="1181"/>
                    </a:lnTo>
                    <a:lnTo>
                      <a:pt x="375" y="1178"/>
                    </a:lnTo>
                    <a:lnTo>
                      <a:pt x="375" y="1175"/>
                    </a:lnTo>
                    <a:lnTo>
                      <a:pt x="374" y="1171"/>
                    </a:lnTo>
                    <a:lnTo>
                      <a:pt x="374" y="1167"/>
                    </a:lnTo>
                    <a:lnTo>
                      <a:pt x="374" y="1163"/>
                    </a:lnTo>
                    <a:lnTo>
                      <a:pt x="374" y="1158"/>
                    </a:lnTo>
                    <a:lnTo>
                      <a:pt x="372" y="1154"/>
                    </a:lnTo>
                    <a:lnTo>
                      <a:pt x="372" y="1149"/>
                    </a:lnTo>
                    <a:lnTo>
                      <a:pt x="372" y="1146"/>
                    </a:lnTo>
                    <a:lnTo>
                      <a:pt x="371" y="1144"/>
                    </a:lnTo>
                    <a:lnTo>
                      <a:pt x="371" y="1141"/>
                    </a:lnTo>
                    <a:lnTo>
                      <a:pt x="371" y="1137"/>
                    </a:lnTo>
                    <a:lnTo>
                      <a:pt x="371" y="1134"/>
                    </a:lnTo>
                    <a:lnTo>
                      <a:pt x="370" y="1131"/>
                    </a:lnTo>
                    <a:lnTo>
                      <a:pt x="370" y="1127"/>
                    </a:lnTo>
                    <a:lnTo>
                      <a:pt x="370" y="1124"/>
                    </a:lnTo>
                    <a:lnTo>
                      <a:pt x="370" y="1121"/>
                    </a:lnTo>
                    <a:lnTo>
                      <a:pt x="370" y="1117"/>
                    </a:lnTo>
                    <a:lnTo>
                      <a:pt x="369" y="1113"/>
                    </a:lnTo>
                    <a:lnTo>
                      <a:pt x="369" y="1109"/>
                    </a:lnTo>
                    <a:lnTo>
                      <a:pt x="369" y="1104"/>
                    </a:lnTo>
                    <a:lnTo>
                      <a:pt x="368" y="1101"/>
                    </a:lnTo>
                    <a:lnTo>
                      <a:pt x="368" y="1097"/>
                    </a:lnTo>
                    <a:lnTo>
                      <a:pt x="368" y="1092"/>
                    </a:lnTo>
                    <a:lnTo>
                      <a:pt x="367" y="1087"/>
                    </a:lnTo>
                    <a:lnTo>
                      <a:pt x="367" y="1081"/>
                    </a:lnTo>
                    <a:lnTo>
                      <a:pt x="366" y="1077"/>
                    </a:lnTo>
                    <a:lnTo>
                      <a:pt x="366" y="1071"/>
                    </a:lnTo>
                    <a:lnTo>
                      <a:pt x="365" y="1067"/>
                    </a:lnTo>
                    <a:lnTo>
                      <a:pt x="364" y="1061"/>
                    </a:lnTo>
                    <a:lnTo>
                      <a:pt x="363" y="1056"/>
                    </a:lnTo>
                    <a:lnTo>
                      <a:pt x="363" y="1051"/>
                    </a:lnTo>
                    <a:lnTo>
                      <a:pt x="361" y="1046"/>
                    </a:lnTo>
                    <a:lnTo>
                      <a:pt x="360" y="1040"/>
                    </a:lnTo>
                    <a:lnTo>
                      <a:pt x="359" y="1035"/>
                    </a:lnTo>
                    <a:lnTo>
                      <a:pt x="358" y="1029"/>
                    </a:lnTo>
                    <a:lnTo>
                      <a:pt x="357" y="1025"/>
                    </a:lnTo>
                    <a:lnTo>
                      <a:pt x="357" y="1019"/>
                    </a:lnTo>
                    <a:lnTo>
                      <a:pt x="356" y="1014"/>
                    </a:lnTo>
                    <a:lnTo>
                      <a:pt x="355" y="1008"/>
                    </a:lnTo>
                    <a:lnTo>
                      <a:pt x="354" y="1003"/>
                    </a:lnTo>
                    <a:lnTo>
                      <a:pt x="353" y="997"/>
                    </a:lnTo>
                    <a:lnTo>
                      <a:pt x="350" y="992"/>
                    </a:lnTo>
                    <a:lnTo>
                      <a:pt x="350" y="986"/>
                    </a:lnTo>
                    <a:lnTo>
                      <a:pt x="348" y="981"/>
                    </a:lnTo>
                    <a:lnTo>
                      <a:pt x="347" y="975"/>
                    </a:lnTo>
                    <a:lnTo>
                      <a:pt x="346" y="970"/>
                    </a:lnTo>
                    <a:lnTo>
                      <a:pt x="345" y="964"/>
                    </a:lnTo>
                    <a:lnTo>
                      <a:pt x="344" y="959"/>
                    </a:lnTo>
                    <a:lnTo>
                      <a:pt x="343" y="952"/>
                    </a:lnTo>
                    <a:lnTo>
                      <a:pt x="342" y="947"/>
                    </a:lnTo>
                    <a:lnTo>
                      <a:pt x="341" y="941"/>
                    </a:lnTo>
                    <a:lnTo>
                      <a:pt x="338" y="936"/>
                    </a:lnTo>
                    <a:lnTo>
                      <a:pt x="337" y="930"/>
                    </a:lnTo>
                    <a:lnTo>
                      <a:pt x="336" y="925"/>
                    </a:lnTo>
                    <a:lnTo>
                      <a:pt x="335" y="919"/>
                    </a:lnTo>
                    <a:lnTo>
                      <a:pt x="334" y="914"/>
                    </a:lnTo>
                    <a:lnTo>
                      <a:pt x="333" y="908"/>
                    </a:lnTo>
                    <a:lnTo>
                      <a:pt x="332" y="902"/>
                    </a:lnTo>
                    <a:lnTo>
                      <a:pt x="330" y="897"/>
                    </a:lnTo>
                    <a:lnTo>
                      <a:pt x="328" y="891"/>
                    </a:lnTo>
                    <a:lnTo>
                      <a:pt x="327" y="885"/>
                    </a:lnTo>
                    <a:lnTo>
                      <a:pt x="326" y="881"/>
                    </a:lnTo>
                    <a:lnTo>
                      <a:pt x="325" y="875"/>
                    </a:lnTo>
                    <a:lnTo>
                      <a:pt x="324" y="870"/>
                    </a:lnTo>
                    <a:lnTo>
                      <a:pt x="323" y="864"/>
                    </a:lnTo>
                    <a:lnTo>
                      <a:pt x="322" y="859"/>
                    </a:lnTo>
                    <a:lnTo>
                      <a:pt x="321" y="853"/>
                    </a:lnTo>
                    <a:lnTo>
                      <a:pt x="320" y="849"/>
                    </a:lnTo>
                    <a:lnTo>
                      <a:pt x="319" y="843"/>
                    </a:lnTo>
                    <a:lnTo>
                      <a:pt x="319" y="838"/>
                    </a:lnTo>
                    <a:lnTo>
                      <a:pt x="317" y="832"/>
                    </a:lnTo>
                    <a:lnTo>
                      <a:pt x="316" y="828"/>
                    </a:lnTo>
                    <a:lnTo>
                      <a:pt x="315" y="822"/>
                    </a:lnTo>
                    <a:lnTo>
                      <a:pt x="314" y="817"/>
                    </a:lnTo>
                    <a:lnTo>
                      <a:pt x="314" y="812"/>
                    </a:lnTo>
                    <a:lnTo>
                      <a:pt x="313" y="807"/>
                    </a:lnTo>
                    <a:lnTo>
                      <a:pt x="313" y="804"/>
                    </a:lnTo>
                    <a:lnTo>
                      <a:pt x="312" y="798"/>
                    </a:lnTo>
                    <a:lnTo>
                      <a:pt x="312" y="794"/>
                    </a:lnTo>
                    <a:lnTo>
                      <a:pt x="311" y="789"/>
                    </a:lnTo>
                    <a:lnTo>
                      <a:pt x="310" y="785"/>
                    </a:lnTo>
                    <a:lnTo>
                      <a:pt x="310" y="780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7"/>
                    </a:lnTo>
                    <a:lnTo>
                      <a:pt x="310" y="764"/>
                    </a:lnTo>
                    <a:lnTo>
                      <a:pt x="310" y="759"/>
                    </a:lnTo>
                    <a:lnTo>
                      <a:pt x="310" y="756"/>
                    </a:lnTo>
                    <a:lnTo>
                      <a:pt x="310" y="752"/>
                    </a:lnTo>
                    <a:lnTo>
                      <a:pt x="310" y="748"/>
                    </a:lnTo>
                    <a:lnTo>
                      <a:pt x="310" y="744"/>
                    </a:lnTo>
                    <a:lnTo>
                      <a:pt x="310" y="741"/>
                    </a:lnTo>
                    <a:lnTo>
                      <a:pt x="310" y="737"/>
                    </a:lnTo>
                    <a:lnTo>
                      <a:pt x="310" y="734"/>
                    </a:lnTo>
                    <a:lnTo>
                      <a:pt x="310" y="731"/>
                    </a:lnTo>
                    <a:lnTo>
                      <a:pt x="310" y="728"/>
                    </a:lnTo>
                    <a:lnTo>
                      <a:pt x="310" y="724"/>
                    </a:lnTo>
                    <a:lnTo>
                      <a:pt x="310" y="720"/>
                    </a:lnTo>
                    <a:lnTo>
                      <a:pt x="310" y="718"/>
                    </a:lnTo>
                    <a:lnTo>
                      <a:pt x="310" y="714"/>
                    </a:lnTo>
                    <a:lnTo>
                      <a:pt x="310" y="711"/>
                    </a:lnTo>
                    <a:lnTo>
                      <a:pt x="310" y="709"/>
                    </a:lnTo>
                    <a:lnTo>
                      <a:pt x="310" y="707"/>
                    </a:lnTo>
                    <a:lnTo>
                      <a:pt x="310" y="703"/>
                    </a:lnTo>
                    <a:lnTo>
                      <a:pt x="310" y="700"/>
                    </a:lnTo>
                    <a:lnTo>
                      <a:pt x="310" y="698"/>
                    </a:lnTo>
                    <a:lnTo>
                      <a:pt x="310" y="694"/>
                    </a:lnTo>
                    <a:lnTo>
                      <a:pt x="310" y="692"/>
                    </a:lnTo>
                    <a:lnTo>
                      <a:pt x="310" y="690"/>
                    </a:lnTo>
                    <a:lnTo>
                      <a:pt x="310" y="688"/>
                    </a:lnTo>
                    <a:lnTo>
                      <a:pt x="310" y="686"/>
                    </a:lnTo>
                    <a:lnTo>
                      <a:pt x="310" y="680"/>
                    </a:lnTo>
                    <a:lnTo>
                      <a:pt x="311" y="676"/>
                    </a:lnTo>
                    <a:lnTo>
                      <a:pt x="311" y="671"/>
                    </a:lnTo>
                    <a:lnTo>
                      <a:pt x="312" y="668"/>
                    </a:lnTo>
                    <a:lnTo>
                      <a:pt x="312" y="663"/>
                    </a:lnTo>
                    <a:lnTo>
                      <a:pt x="312" y="658"/>
                    </a:lnTo>
                    <a:lnTo>
                      <a:pt x="312" y="655"/>
                    </a:lnTo>
                    <a:lnTo>
                      <a:pt x="313" y="650"/>
                    </a:lnTo>
                    <a:lnTo>
                      <a:pt x="313" y="647"/>
                    </a:lnTo>
                    <a:lnTo>
                      <a:pt x="313" y="643"/>
                    </a:lnTo>
                    <a:lnTo>
                      <a:pt x="314" y="638"/>
                    </a:lnTo>
                    <a:lnTo>
                      <a:pt x="314" y="635"/>
                    </a:lnTo>
                    <a:lnTo>
                      <a:pt x="315" y="631"/>
                    </a:lnTo>
                    <a:lnTo>
                      <a:pt x="316" y="627"/>
                    </a:lnTo>
                    <a:lnTo>
                      <a:pt x="316" y="623"/>
                    </a:lnTo>
                    <a:lnTo>
                      <a:pt x="317" y="620"/>
                    </a:lnTo>
                    <a:lnTo>
                      <a:pt x="317" y="615"/>
                    </a:lnTo>
                    <a:lnTo>
                      <a:pt x="319" y="612"/>
                    </a:lnTo>
                    <a:lnTo>
                      <a:pt x="319" y="607"/>
                    </a:lnTo>
                    <a:lnTo>
                      <a:pt x="321" y="603"/>
                    </a:lnTo>
                    <a:lnTo>
                      <a:pt x="321" y="599"/>
                    </a:lnTo>
                    <a:lnTo>
                      <a:pt x="321" y="594"/>
                    </a:lnTo>
                    <a:lnTo>
                      <a:pt x="322" y="589"/>
                    </a:lnTo>
                    <a:lnTo>
                      <a:pt x="322" y="585"/>
                    </a:lnTo>
                    <a:lnTo>
                      <a:pt x="322" y="580"/>
                    </a:lnTo>
                    <a:lnTo>
                      <a:pt x="322" y="576"/>
                    </a:lnTo>
                    <a:lnTo>
                      <a:pt x="322" y="571"/>
                    </a:lnTo>
                    <a:lnTo>
                      <a:pt x="322" y="567"/>
                    </a:lnTo>
                    <a:lnTo>
                      <a:pt x="322" y="562"/>
                    </a:lnTo>
                    <a:lnTo>
                      <a:pt x="321" y="557"/>
                    </a:lnTo>
                    <a:lnTo>
                      <a:pt x="321" y="552"/>
                    </a:lnTo>
                    <a:lnTo>
                      <a:pt x="321" y="549"/>
                    </a:lnTo>
                    <a:lnTo>
                      <a:pt x="320" y="545"/>
                    </a:lnTo>
                    <a:lnTo>
                      <a:pt x="319" y="540"/>
                    </a:lnTo>
                    <a:lnTo>
                      <a:pt x="319" y="536"/>
                    </a:lnTo>
                    <a:lnTo>
                      <a:pt x="319" y="533"/>
                    </a:lnTo>
                    <a:lnTo>
                      <a:pt x="317" y="528"/>
                    </a:lnTo>
                    <a:lnTo>
                      <a:pt x="316" y="525"/>
                    </a:lnTo>
                    <a:lnTo>
                      <a:pt x="315" y="520"/>
                    </a:lnTo>
                    <a:lnTo>
                      <a:pt x="315" y="518"/>
                    </a:lnTo>
                    <a:lnTo>
                      <a:pt x="314" y="515"/>
                    </a:lnTo>
                    <a:lnTo>
                      <a:pt x="314" y="512"/>
                    </a:lnTo>
                    <a:lnTo>
                      <a:pt x="313" y="509"/>
                    </a:lnTo>
                    <a:lnTo>
                      <a:pt x="312" y="507"/>
                    </a:lnTo>
                    <a:lnTo>
                      <a:pt x="311" y="503"/>
                    </a:lnTo>
                    <a:lnTo>
                      <a:pt x="310" y="499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408" y="495"/>
                    </a:lnTo>
                    <a:lnTo>
                      <a:pt x="456" y="471"/>
                    </a:lnTo>
                    <a:lnTo>
                      <a:pt x="456" y="470"/>
                    </a:lnTo>
                    <a:lnTo>
                      <a:pt x="456" y="469"/>
                    </a:lnTo>
                    <a:lnTo>
                      <a:pt x="455" y="468"/>
                    </a:lnTo>
                    <a:lnTo>
                      <a:pt x="455" y="465"/>
                    </a:lnTo>
                    <a:lnTo>
                      <a:pt x="454" y="462"/>
                    </a:lnTo>
                    <a:lnTo>
                      <a:pt x="454" y="459"/>
                    </a:lnTo>
                    <a:lnTo>
                      <a:pt x="453" y="454"/>
                    </a:lnTo>
                    <a:lnTo>
                      <a:pt x="453" y="450"/>
                    </a:lnTo>
                    <a:lnTo>
                      <a:pt x="452" y="448"/>
                    </a:lnTo>
                    <a:lnTo>
                      <a:pt x="452" y="446"/>
                    </a:lnTo>
                    <a:lnTo>
                      <a:pt x="450" y="442"/>
                    </a:lnTo>
                    <a:lnTo>
                      <a:pt x="450" y="440"/>
                    </a:lnTo>
                    <a:lnTo>
                      <a:pt x="450" y="437"/>
                    </a:lnTo>
                    <a:lnTo>
                      <a:pt x="449" y="433"/>
                    </a:lnTo>
                    <a:lnTo>
                      <a:pt x="449" y="430"/>
                    </a:lnTo>
                    <a:lnTo>
                      <a:pt x="448" y="428"/>
                    </a:lnTo>
                    <a:lnTo>
                      <a:pt x="448" y="425"/>
                    </a:lnTo>
                    <a:lnTo>
                      <a:pt x="447" y="420"/>
                    </a:lnTo>
                    <a:lnTo>
                      <a:pt x="446" y="417"/>
                    </a:lnTo>
                    <a:lnTo>
                      <a:pt x="446" y="414"/>
                    </a:lnTo>
                    <a:lnTo>
                      <a:pt x="445" y="409"/>
                    </a:lnTo>
                    <a:lnTo>
                      <a:pt x="445" y="406"/>
                    </a:lnTo>
                    <a:lnTo>
                      <a:pt x="444" y="403"/>
                    </a:lnTo>
                    <a:lnTo>
                      <a:pt x="444" y="399"/>
                    </a:lnTo>
                    <a:lnTo>
                      <a:pt x="443" y="395"/>
                    </a:lnTo>
                    <a:lnTo>
                      <a:pt x="442" y="390"/>
                    </a:lnTo>
                    <a:lnTo>
                      <a:pt x="441" y="386"/>
                    </a:lnTo>
                    <a:lnTo>
                      <a:pt x="441" y="383"/>
                    </a:lnTo>
                    <a:lnTo>
                      <a:pt x="439" y="378"/>
                    </a:lnTo>
                    <a:lnTo>
                      <a:pt x="438" y="374"/>
                    </a:lnTo>
                    <a:lnTo>
                      <a:pt x="437" y="370"/>
                    </a:lnTo>
                    <a:lnTo>
                      <a:pt x="437" y="365"/>
                    </a:lnTo>
                    <a:lnTo>
                      <a:pt x="436" y="360"/>
                    </a:lnTo>
                    <a:lnTo>
                      <a:pt x="435" y="356"/>
                    </a:lnTo>
                    <a:lnTo>
                      <a:pt x="434" y="351"/>
                    </a:lnTo>
                    <a:lnTo>
                      <a:pt x="433" y="347"/>
                    </a:lnTo>
                    <a:lnTo>
                      <a:pt x="432" y="342"/>
                    </a:lnTo>
                    <a:lnTo>
                      <a:pt x="431" y="338"/>
                    </a:lnTo>
                    <a:lnTo>
                      <a:pt x="430" y="333"/>
                    </a:lnTo>
                    <a:lnTo>
                      <a:pt x="430" y="329"/>
                    </a:lnTo>
                    <a:lnTo>
                      <a:pt x="427" y="324"/>
                    </a:lnTo>
                    <a:lnTo>
                      <a:pt x="426" y="319"/>
                    </a:lnTo>
                    <a:lnTo>
                      <a:pt x="425" y="314"/>
                    </a:lnTo>
                    <a:lnTo>
                      <a:pt x="424" y="310"/>
                    </a:lnTo>
                    <a:lnTo>
                      <a:pt x="423" y="306"/>
                    </a:lnTo>
                    <a:lnTo>
                      <a:pt x="422" y="301"/>
                    </a:lnTo>
                    <a:lnTo>
                      <a:pt x="421" y="296"/>
                    </a:lnTo>
                    <a:lnTo>
                      <a:pt x="420" y="291"/>
                    </a:lnTo>
                    <a:lnTo>
                      <a:pt x="419" y="286"/>
                    </a:lnTo>
                    <a:lnTo>
                      <a:pt x="417" y="281"/>
                    </a:lnTo>
                    <a:lnTo>
                      <a:pt x="416" y="277"/>
                    </a:lnTo>
                    <a:lnTo>
                      <a:pt x="415" y="273"/>
                    </a:lnTo>
                    <a:lnTo>
                      <a:pt x="414" y="267"/>
                    </a:lnTo>
                    <a:lnTo>
                      <a:pt x="412" y="263"/>
                    </a:lnTo>
                    <a:lnTo>
                      <a:pt x="411" y="258"/>
                    </a:lnTo>
                    <a:lnTo>
                      <a:pt x="410" y="254"/>
                    </a:lnTo>
                    <a:lnTo>
                      <a:pt x="409" y="249"/>
                    </a:lnTo>
                    <a:lnTo>
                      <a:pt x="408" y="245"/>
                    </a:lnTo>
                    <a:lnTo>
                      <a:pt x="405" y="240"/>
                    </a:lnTo>
                    <a:lnTo>
                      <a:pt x="404" y="235"/>
                    </a:lnTo>
                    <a:lnTo>
                      <a:pt x="402" y="231"/>
                    </a:lnTo>
                    <a:lnTo>
                      <a:pt x="401" y="226"/>
                    </a:lnTo>
                    <a:lnTo>
                      <a:pt x="400" y="222"/>
                    </a:lnTo>
                    <a:lnTo>
                      <a:pt x="399" y="217"/>
                    </a:lnTo>
                    <a:lnTo>
                      <a:pt x="397" y="213"/>
                    </a:lnTo>
                    <a:lnTo>
                      <a:pt x="396" y="209"/>
                    </a:lnTo>
                    <a:lnTo>
                      <a:pt x="394" y="204"/>
                    </a:lnTo>
                    <a:lnTo>
                      <a:pt x="393" y="200"/>
                    </a:lnTo>
                    <a:lnTo>
                      <a:pt x="391" y="197"/>
                    </a:lnTo>
                    <a:lnTo>
                      <a:pt x="390" y="192"/>
                    </a:lnTo>
                    <a:lnTo>
                      <a:pt x="389" y="189"/>
                    </a:lnTo>
                    <a:lnTo>
                      <a:pt x="388" y="184"/>
                    </a:lnTo>
                    <a:lnTo>
                      <a:pt x="386" y="180"/>
                    </a:lnTo>
                    <a:lnTo>
                      <a:pt x="385" y="177"/>
                    </a:lnTo>
                    <a:lnTo>
                      <a:pt x="382" y="172"/>
                    </a:lnTo>
                    <a:lnTo>
                      <a:pt x="381" y="168"/>
                    </a:lnTo>
                    <a:lnTo>
                      <a:pt x="380" y="165"/>
                    </a:lnTo>
                    <a:lnTo>
                      <a:pt x="378" y="160"/>
                    </a:lnTo>
                    <a:lnTo>
                      <a:pt x="377" y="157"/>
                    </a:lnTo>
                    <a:lnTo>
                      <a:pt x="376" y="154"/>
                    </a:lnTo>
                    <a:lnTo>
                      <a:pt x="375" y="150"/>
                    </a:lnTo>
                    <a:lnTo>
                      <a:pt x="374" y="147"/>
                    </a:lnTo>
                    <a:lnTo>
                      <a:pt x="371" y="143"/>
                    </a:lnTo>
                    <a:lnTo>
                      <a:pt x="370" y="140"/>
                    </a:lnTo>
                    <a:lnTo>
                      <a:pt x="369" y="137"/>
                    </a:lnTo>
                    <a:lnTo>
                      <a:pt x="368" y="134"/>
                    </a:lnTo>
                    <a:lnTo>
                      <a:pt x="366" y="130"/>
                    </a:lnTo>
                    <a:lnTo>
                      <a:pt x="366" y="128"/>
                    </a:lnTo>
                    <a:lnTo>
                      <a:pt x="364" y="125"/>
                    </a:lnTo>
                    <a:lnTo>
                      <a:pt x="363" y="122"/>
                    </a:lnTo>
                    <a:lnTo>
                      <a:pt x="361" y="119"/>
                    </a:lnTo>
                    <a:lnTo>
                      <a:pt x="360" y="116"/>
                    </a:lnTo>
                    <a:lnTo>
                      <a:pt x="359" y="113"/>
                    </a:lnTo>
                    <a:lnTo>
                      <a:pt x="358" y="111"/>
                    </a:lnTo>
                    <a:lnTo>
                      <a:pt x="357" y="108"/>
                    </a:lnTo>
                    <a:lnTo>
                      <a:pt x="356" y="106"/>
                    </a:lnTo>
                    <a:lnTo>
                      <a:pt x="354" y="101"/>
                    </a:lnTo>
                    <a:lnTo>
                      <a:pt x="352" y="97"/>
                    </a:lnTo>
                    <a:lnTo>
                      <a:pt x="350" y="93"/>
                    </a:lnTo>
                    <a:lnTo>
                      <a:pt x="348" y="90"/>
                    </a:lnTo>
                    <a:lnTo>
                      <a:pt x="347" y="86"/>
                    </a:lnTo>
                    <a:lnTo>
                      <a:pt x="346" y="84"/>
                    </a:lnTo>
                    <a:lnTo>
                      <a:pt x="345" y="81"/>
                    </a:lnTo>
                    <a:lnTo>
                      <a:pt x="344" y="80"/>
                    </a:lnTo>
                    <a:lnTo>
                      <a:pt x="343" y="76"/>
                    </a:lnTo>
                    <a:lnTo>
                      <a:pt x="343" y="76"/>
                    </a:lnTo>
                    <a:lnTo>
                      <a:pt x="342" y="75"/>
                    </a:lnTo>
                    <a:lnTo>
                      <a:pt x="339" y="75"/>
                    </a:lnTo>
                    <a:lnTo>
                      <a:pt x="336" y="73"/>
                    </a:lnTo>
                    <a:lnTo>
                      <a:pt x="332" y="73"/>
                    </a:lnTo>
                    <a:lnTo>
                      <a:pt x="328" y="71"/>
                    </a:lnTo>
                    <a:lnTo>
                      <a:pt x="326" y="71"/>
                    </a:lnTo>
                    <a:lnTo>
                      <a:pt x="323" y="70"/>
                    </a:lnTo>
                    <a:lnTo>
                      <a:pt x="320" y="69"/>
                    </a:lnTo>
                    <a:lnTo>
                      <a:pt x="316" y="68"/>
                    </a:lnTo>
                    <a:lnTo>
                      <a:pt x="313" y="67"/>
                    </a:lnTo>
                    <a:lnTo>
                      <a:pt x="310" y="65"/>
                    </a:lnTo>
                    <a:lnTo>
                      <a:pt x="305" y="64"/>
                    </a:lnTo>
                    <a:lnTo>
                      <a:pt x="301" y="62"/>
                    </a:lnTo>
                    <a:lnTo>
                      <a:pt x="298" y="61"/>
                    </a:lnTo>
                    <a:lnTo>
                      <a:pt x="293" y="60"/>
                    </a:lnTo>
                    <a:lnTo>
                      <a:pt x="289" y="59"/>
                    </a:lnTo>
                    <a:lnTo>
                      <a:pt x="284" y="58"/>
                    </a:lnTo>
                    <a:lnTo>
                      <a:pt x="279" y="56"/>
                    </a:lnTo>
                    <a:lnTo>
                      <a:pt x="275" y="54"/>
                    </a:lnTo>
                    <a:lnTo>
                      <a:pt x="271" y="53"/>
                    </a:lnTo>
                    <a:lnTo>
                      <a:pt x="266" y="51"/>
                    </a:lnTo>
                    <a:lnTo>
                      <a:pt x="261" y="50"/>
                    </a:lnTo>
                    <a:lnTo>
                      <a:pt x="257" y="49"/>
                    </a:lnTo>
                    <a:lnTo>
                      <a:pt x="253" y="48"/>
                    </a:lnTo>
                    <a:lnTo>
                      <a:pt x="247" y="46"/>
                    </a:lnTo>
                    <a:lnTo>
                      <a:pt x="243" y="45"/>
                    </a:lnTo>
                    <a:lnTo>
                      <a:pt x="238" y="43"/>
                    </a:lnTo>
                    <a:lnTo>
                      <a:pt x="234" y="42"/>
                    </a:lnTo>
                    <a:lnTo>
                      <a:pt x="230" y="41"/>
                    </a:lnTo>
                    <a:lnTo>
                      <a:pt x="225" y="39"/>
                    </a:lnTo>
                    <a:lnTo>
                      <a:pt x="222" y="38"/>
                    </a:lnTo>
                    <a:lnTo>
                      <a:pt x="219" y="37"/>
                    </a:lnTo>
                    <a:lnTo>
                      <a:pt x="214" y="35"/>
                    </a:lnTo>
                    <a:lnTo>
                      <a:pt x="211" y="32"/>
                    </a:lnTo>
                    <a:lnTo>
                      <a:pt x="208" y="31"/>
                    </a:lnTo>
                    <a:lnTo>
                      <a:pt x="205" y="29"/>
                    </a:lnTo>
                    <a:lnTo>
                      <a:pt x="202" y="28"/>
                    </a:lnTo>
                    <a:lnTo>
                      <a:pt x="200" y="26"/>
                    </a:lnTo>
                    <a:lnTo>
                      <a:pt x="197" y="24"/>
                    </a:lnTo>
                    <a:lnTo>
                      <a:pt x="194" y="23"/>
                    </a:lnTo>
                    <a:lnTo>
                      <a:pt x="190" y="19"/>
                    </a:lnTo>
                    <a:lnTo>
                      <a:pt x="187" y="16"/>
                    </a:lnTo>
                    <a:lnTo>
                      <a:pt x="183" y="13"/>
                    </a:lnTo>
                    <a:lnTo>
                      <a:pt x="181" y="9"/>
                    </a:lnTo>
                    <a:lnTo>
                      <a:pt x="179" y="7"/>
                    </a:lnTo>
                    <a:lnTo>
                      <a:pt x="177" y="5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4300538" y="931863"/>
                <a:ext cx="103188" cy="142875"/>
              </a:xfrm>
              <a:custGeom>
                <a:avLst/>
                <a:gdLst>
                  <a:gd name="T0" fmla="*/ 60 w 259"/>
                  <a:gd name="T1" fmla="*/ 149 h 364"/>
                  <a:gd name="T2" fmla="*/ 58 w 259"/>
                  <a:gd name="T3" fmla="*/ 162 h 364"/>
                  <a:gd name="T4" fmla="*/ 55 w 259"/>
                  <a:gd name="T5" fmla="*/ 175 h 364"/>
                  <a:gd name="T6" fmla="*/ 53 w 259"/>
                  <a:gd name="T7" fmla="*/ 188 h 364"/>
                  <a:gd name="T8" fmla="*/ 52 w 259"/>
                  <a:gd name="T9" fmla="*/ 201 h 364"/>
                  <a:gd name="T10" fmla="*/ 52 w 259"/>
                  <a:gd name="T11" fmla="*/ 213 h 364"/>
                  <a:gd name="T12" fmla="*/ 52 w 259"/>
                  <a:gd name="T13" fmla="*/ 227 h 364"/>
                  <a:gd name="T14" fmla="*/ 53 w 259"/>
                  <a:gd name="T15" fmla="*/ 241 h 364"/>
                  <a:gd name="T16" fmla="*/ 53 w 259"/>
                  <a:gd name="T17" fmla="*/ 258 h 364"/>
                  <a:gd name="T18" fmla="*/ 55 w 259"/>
                  <a:gd name="T19" fmla="*/ 275 h 364"/>
                  <a:gd name="T20" fmla="*/ 55 w 259"/>
                  <a:gd name="T21" fmla="*/ 288 h 364"/>
                  <a:gd name="T22" fmla="*/ 55 w 259"/>
                  <a:gd name="T23" fmla="*/ 300 h 364"/>
                  <a:gd name="T24" fmla="*/ 197 w 259"/>
                  <a:gd name="T25" fmla="*/ 343 h 364"/>
                  <a:gd name="T26" fmla="*/ 191 w 259"/>
                  <a:gd name="T27" fmla="*/ 328 h 364"/>
                  <a:gd name="T28" fmla="*/ 184 w 259"/>
                  <a:gd name="T29" fmla="*/ 308 h 364"/>
                  <a:gd name="T30" fmla="*/ 180 w 259"/>
                  <a:gd name="T31" fmla="*/ 288 h 364"/>
                  <a:gd name="T32" fmla="*/ 181 w 259"/>
                  <a:gd name="T33" fmla="*/ 274 h 364"/>
                  <a:gd name="T34" fmla="*/ 184 w 259"/>
                  <a:gd name="T35" fmla="*/ 266 h 364"/>
                  <a:gd name="T36" fmla="*/ 197 w 259"/>
                  <a:gd name="T37" fmla="*/ 260 h 364"/>
                  <a:gd name="T38" fmla="*/ 221 w 259"/>
                  <a:gd name="T39" fmla="*/ 246 h 364"/>
                  <a:gd name="T40" fmla="*/ 237 w 259"/>
                  <a:gd name="T41" fmla="*/ 228 h 364"/>
                  <a:gd name="T42" fmla="*/ 245 w 259"/>
                  <a:gd name="T43" fmla="*/ 214 h 364"/>
                  <a:gd name="T44" fmla="*/ 250 w 259"/>
                  <a:gd name="T45" fmla="*/ 197 h 364"/>
                  <a:gd name="T46" fmla="*/ 252 w 259"/>
                  <a:gd name="T47" fmla="*/ 180 h 364"/>
                  <a:gd name="T48" fmla="*/ 253 w 259"/>
                  <a:gd name="T49" fmla="*/ 163 h 364"/>
                  <a:gd name="T50" fmla="*/ 253 w 259"/>
                  <a:gd name="T51" fmla="*/ 150 h 364"/>
                  <a:gd name="T52" fmla="*/ 253 w 259"/>
                  <a:gd name="T53" fmla="*/ 139 h 364"/>
                  <a:gd name="T54" fmla="*/ 256 w 259"/>
                  <a:gd name="T55" fmla="*/ 126 h 364"/>
                  <a:gd name="T56" fmla="*/ 258 w 259"/>
                  <a:gd name="T57" fmla="*/ 111 h 364"/>
                  <a:gd name="T58" fmla="*/ 259 w 259"/>
                  <a:gd name="T59" fmla="*/ 93 h 364"/>
                  <a:gd name="T60" fmla="*/ 258 w 259"/>
                  <a:gd name="T61" fmla="*/ 74 h 364"/>
                  <a:gd name="T62" fmla="*/ 252 w 259"/>
                  <a:gd name="T63" fmla="*/ 56 h 364"/>
                  <a:gd name="T64" fmla="*/ 241 w 259"/>
                  <a:gd name="T65" fmla="*/ 40 h 364"/>
                  <a:gd name="T66" fmla="*/ 227 w 259"/>
                  <a:gd name="T67" fmla="*/ 28 h 364"/>
                  <a:gd name="T68" fmla="*/ 212 w 259"/>
                  <a:gd name="T69" fmla="*/ 17 h 364"/>
                  <a:gd name="T70" fmla="*/ 195 w 259"/>
                  <a:gd name="T71" fmla="*/ 9 h 364"/>
                  <a:gd name="T72" fmla="*/ 181 w 259"/>
                  <a:gd name="T73" fmla="*/ 3 h 364"/>
                  <a:gd name="T74" fmla="*/ 169 w 259"/>
                  <a:gd name="T75" fmla="*/ 0 h 364"/>
                  <a:gd name="T76" fmla="*/ 160 w 259"/>
                  <a:gd name="T77" fmla="*/ 0 h 364"/>
                  <a:gd name="T78" fmla="*/ 140 w 259"/>
                  <a:gd name="T79" fmla="*/ 3 h 364"/>
                  <a:gd name="T80" fmla="*/ 126 w 259"/>
                  <a:gd name="T81" fmla="*/ 9 h 364"/>
                  <a:gd name="T82" fmla="*/ 105 w 259"/>
                  <a:gd name="T83" fmla="*/ 23 h 364"/>
                  <a:gd name="T84" fmla="*/ 86 w 259"/>
                  <a:gd name="T85" fmla="*/ 35 h 364"/>
                  <a:gd name="T86" fmla="*/ 75 w 259"/>
                  <a:gd name="T87" fmla="*/ 36 h 364"/>
                  <a:gd name="T88" fmla="*/ 60 w 259"/>
                  <a:gd name="T89" fmla="*/ 34 h 364"/>
                  <a:gd name="T90" fmla="*/ 40 w 259"/>
                  <a:gd name="T91" fmla="*/ 33 h 364"/>
                  <a:gd name="T92" fmla="*/ 20 w 259"/>
                  <a:gd name="T93" fmla="*/ 36 h 364"/>
                  <a:gd name="T94" fmla="*/ 5 w 259"/>
                  <a:gd name="T95" fmla="*/ 46 h 364"/>
                  <a:gd name="T96" fmla="*/ 1 w 259"/>
                  <a:gd name="T97" fmla="*/ 54 h 364"/>
                  <a:gd name="T98" fmla="*/ 4 w 259"/>
                  <a:gd name="T99" fmla="*/ 68 h 364"/>
                  <a:gd name="T100" fmla="*/ 16 w 259"/>
                  <a:gd name="T101" fmla="*/ 82 h 364"/>
                  <a:gd name="T102" fmla="*/ 36 w 259"/>
                  <a:gd name="T103" fmla="*/ 96 h 364"/>
                  <a:gd name="T104" fmla="*/ 58 w 259"/>
                  <a:gd name="T105" fmla="*/ 113 h 364"/>
                  <a:gd name="T106" fmla="*/ 69 w 259"/>
                  <a:gd name="T107" fmla="*/ 12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364">
                    <a:moveTo>
                      <a:pt x="70" y="123"/>
                    </a:moveTo>
                    <a:lnTo>
                      <a:pt x="63" y="141"/>
                    </a:lnTo>
                    <a:lnTo>
                      <a:pt x="62" y="143"/>
                    </a:lnTo>
                    <a:lnTo>
                      <a:pt x="61" y="147"/>
                    </a:lnTo>
                    <a:lnTo>
                      <a:pt x="60" y="149"/>
                    </a:lnTo>
                    <a:lnTo>
                      <a:pt x="60" y="152"/>
                    </a:lnTo>
                    <a:lnTo>
                      <a:pt x="59" y="154"/>
                    </a:lnTo>
                    <a:lnTo>
                      <a:pt x="59" y="156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4"/>
                    </a:lnTo>
                    <a:lnTo>
                      <a:pt x="56" y="167"/>
                    </a:lnTo>
                    <a:lnTo>
                      <a:pt x="56" y="170"/>
                    </a:lnTo>
                    <a:lnTo>
                      <a:pt x="55" y="173"/>
                    </a:lnTo>
                    <a:lnTo>
                      <a:pt x="55" y="175"/>
                    </a:lnTo>
                    <a:lnTo>
                      <a:pt x="55" y="177"/>
                    </a:lnTo>
                    <a:lnTo>
                      <a:pt x="55" y="181"/>
                    </a:lnTo>
                    <a:lnTo>
                      <a:pt x="55" y="183"/>
                    </a:lnTo>
                    <a:lnTo>
                      <a:pt x="53" y="185"/>
                    </a:lnTo>
                    <a:lnTo>
                      <a:pt x="53" y="188"/>
                    </a:lnTo>
                    <a:lnTo>
                      <a:pt x="52" y="191"/>
                    </a:lnTo>
                    <a:lnTo>
                      <a:pt x="52" y="193"/>
                    </a:lnTo>
                    <a:lnTo>
                      <a:pt x="52" y="195"/>
                    </a:lnTo>
                    <a:lnTo>
                      <a:pt x="52" y="198"/>
                    </a:lnTo>
                    <a:lnTo>
                      <a:pt x="52" y="201"/>
                    </a:lnTo>
                    <a:lnTo>
                      <a:pt x="52" y="203"/>
                    </a:lnTo>
                    <a:lnTo>
                      <a:pt x="52" y="205"/>
                    </a:lnTo>
                    <a:lnTo>
                      <a:pt x="52" y="207"/>
                    </a:lnTo>
                    <a:lnTo>
                      <a:pt x="52" y="210"/>
                    </a:lnTo>
                    <a:lnTo>
                      <a:pt x="52" y="213"/>
                    </a:lnTo>
                    <a:lnTo>
                      <a:pt x="52" y="215"/>
                    </a:lnTo>
                    <a:lnTo>
                      <a:pt x="52" y="217"/>
                    </a:lnTo>
                    <a:lnTo>
                      <a:pt x="52" y="220"/>
                    </a:lnTo>
                    <a:lnTo>
                      <a:pt x="52" y="223"/>
                    </a:lnTo>
                    <a:lnTo>
                      <a:pt x="52" y="227"/>
                    </a:lnTo>
                    <a:lnTo>
                      <a:pt x="52" y="232"/>
                    </a:lnTo>
                    <a:lnTo>
                      <a:pt x="52" y="235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53" y="241"/>
                    </a:lnTo>
                    <a:lnTo>
                      <a:pt x="53" y="246"/>
                    </a:lnTo>
                    <a:lnTo>
                      <a:pt x="53" y="251"/>
                    </a:lnTo>
                    <a:lnTo>
                      <a:pt x="53" y="253"/>
                    </a:lnTo>
                    <a:lnTo>
                      <a:pt x="53" y="256"/>
                    </a:lnTo>
                    <a:lnTo>
                      <a:pt x="53" y="258"/>
                    </a:lnTo>
                    <a:lnTo>
                      <a:pt x="55" y="261"/>
                    </a:lnTo>
                    <a:lnTo>
                      <a:pt x="55" y="266"/>
                    </a:lnTo>
                    <a:lnTo>
                      <a:pt x="55" y="270"/>
                    </a:lnTo>
                    <a:lnTo>
                      <a:pt x="55" y="272"/>
                    </a:lnTo>
                    <a:lnTo>
                      <a:pt x="55" y="275"/>
                    </a:lnTo>
                    <a:lnTo>
                      <a:pt x="55" y="278"/>
                    </a:lnTo>
                    <a:lnTo>
                      <a:pt x="55" y="280"/>
                    </a:lnTo>
                    <a:lnTo>
                      <a:pt x="55" y="282"/>
                    </a:lnTo>
                    <a:lnTo>
                      <a:pt x="55" y="285"/>
                    </a:lnTo>
                    <a:lnTo>
                      <a:pt x="55" y="288"/>
                    </a:lnTo>
                    <a:lnTo>
                      <a:pt x="55" y="290"/>
                    </a:lnTo>
                    <a:lnTo>
                      <a:pt x="55" y="292"/>
                    </a:lnTo>
                    <a:lnTo>
                      <a:pt x="55" y="294"/>
                    </a:lnTo>
                    <a:lnTo>
                      <a:pt x="55" y="297"/>
                    </a:lnTo>
                    <a:lnTo>
                      <a:pt x="55" y="300"/>
                    </a:lnTo>
                    <a:lnTo>
                      <a:pt x="79" y="311"/>
                    </a:lnTo>
                    <a:lnTo>
                      <a:pt x="81" y="364"/>
                    </a:lnTo>
                    <a:lnTo>
                      <a:pt x="200" y="347"/>
                    </a:lnTo>
                    <a:lnTo>
                      <a:pt x="199" y="346"/>
                    </a:lnTo>
                    <a:lnTo>
                      <a:pt x="197" y="343"/>
                    </a:lnTo>
                    <a:lnTo>
                      <a:pt x="195" y="340"/>
                    </a:lnTo>
                    <a:lnTo>
                      <a:pt x="194" y="337"/>
                    </a:lnTo>
                    <a:lnTo>
                      <a:pt x="193" y="335"/>
                    </a:lnTo>
                    <a:lnTo>
                      <a:pt x="192" y="333"/>
                    </a:lnTo>
                    <a:lnTo>
                      <a:pt x="191" y="328"/>
                    </a:lnTo>
                    <a:lnTo>
                      <a:pt x="189" y="325"/>
                    </a:lnTo>
                    <a:lnTo>
                      <a:pt x="188" y="321"/>
                    </a:lnTo>
                    <a:lnTo>
                      <a:pt x="186" y="317"/>
                    </a:lnTo>
                    <a:lnTo>
                      <a:pt x="185" y="313"/>
                    </a:lnTo>
                    <a:lnTo>
                      <a:pt x="184" y="308"/>
                    </a:lnTo>
                    <a:lnTo>
                      <a:pt x="182" y="305"/>
                    </a:lnTo>
                    <a:lnTo>
                      <a:pt x="182" y="301"/>
                    </a:lnTo>
                    <a:lnTo>
                      <a:pt x="180" y="296"/>
                    </a:lnTo>
                    <a:lnTo>
                      <a:pt x="180" y="292"/>
                    </a:lnTo>
                    <a:lnTo>
                      <a:pt x="180" y="288"/>
                    </a:lnTo>
                    <a:lnTo>
                      <a:pt x="180" y="285"/>
                    </a:lnTo>
                    <a:lnTo>
                      <a:pt x="180" y="281"/>
                    </a:lnTo>
                    <a:lnTo>
                      <a:pt x="180" y="279"/>
                    </a:lnTo>
                    <a:lnTo>
                      <a:pt x="180" y="275"/>
                    </a:lnTo>
                    <a:lnTo>
                      <a:pt x="181" y="274"/>
                    </a:lnTo>
                    <a:lnTo>
                      <a:pt x="182" y="270"/>
                    </a:lnTo>
                    <a:lnTo>
                      <a:pt x="182" y="268"/>
                    </a:lnTo>
                    <a:lnTo>
                      <a:pt x="183" y="266"/>
                    </a:lnTo>
                    <a:lnTo>
                      <a:pt x="184" y="266"/>
                    </a:lnTo>
                    <a:lnTo>
                      <a:pt x="184" y="266"/>
                    </a:lnTo>
                    <a:lnTo>
                      <a:pt x="185" y="264"/>
                    </a:lnTo>
                    <a:lnTo>
                      <a:pt x="188" y="264"/>
                    </a:lnTo>
                    <a:lnTo>
                      <a:pt x="191" y="263"/>
                    </a:lnTo>
                    <a:lnTo>
                      <a:pt x="194" y="261"/>
                    </a:lnTo>
                    <a:lnTo>
                      <a:pt x="197" y="260"/>
                    </a:lnTo>
                    <a:lnTo>
                      <a:pt x="202" y="258"/>
                    </a:lnTo>
                    <a:lnTo>
                      <a:pt x="206" y="256"/>
                    </a:lnTo>
                    <a:lnTo>
                      <a:pt x="211" y="252"/>
                    </a:lnTo>
                    <a:lnTo>
                      <a:pt x="216" y="249"/>
                    </a:lnTo>
                    <a:lnTo>
                      <a:pt x="221" y="246"/>
                    </a:lnTo>
                    <a:lnTo>
                      <a:pt x="225" y="242"/>
                    </a:lnTo>
                    <a:lnTo>
                      <a:pt x="229" y="238"/>
                    </a:lnTo>
                    <a:lnTo>
                      <a:pt x="234" y="234"/>
                    </a:lnTo>
                    <a:lnTo>
                      <a:pt x="236" y="230"/>
                    </a:lnTo>
                    <a:lnTo>
                      <a:pt x="237" y="228"/>
                    </a:lnTo>
                    <a:lnTo>
                      <a:pt x="239" y="226"/>
                    </a:lnTo>
                    <a:lnTo>
                      <a:pt x="241" y="224"/>
                    </a:lnTo>
                    <a:lnTo>
                      <a:pt x="242" y="220"/>
                    </a:lnTo>
                    <a:lnTo>
                      <a:pt x="244" y="217"/>
                    </a:lnTo>
                    <a:lnTo>
                      <a:pt x="245" y="214"/>
                    </a:lnTo>
                    <a:lnTo>
                      <a:pt x="246" y="212"/>
                    </a:lnTo>
                    <a:lnTo>
                      <a:pt x="247" y="207"/>
                    </a:lnTo>
                    <a:lnTo>
                      <a:pt x="248" y="204"/>
                    </a:lnTo>
                    <a:lnTo>
                      <a:pt x="249" y="201"/>
                    </a:lnTo>
                    <a:lnTo>
                      <a:pt x="250" y="197"/>
                    </a:lnTo>
                    <a:lnTo>
                      <a:pt x="250" y="193"/>
                    </a:lnTo>
                    <a:lnTo>
                      <a:pt x="251" y="190"/>
                    </a:lnTo>
                    <a:lnTo>
                      <a:pt x="251" y="186"/>
                    </a:lnTo>
                    <a:lnTo>
                      <a:pt x="252" y="183"/>
                    </a:lnTo>
                    <a:lnTo>
                      <a:pt x="252" y="180"/>
                    </a:lnTo>
                    <a:lnTo>
                      <a:pt x="252" y="176"/>
                    </a:lnTo>
                    <a:lnTo>
                      <a:pt x="252" y="173"/>
                    </a:lnTo>
                    <a:lnTo>
                      <a:pt x="253" y="170"/>
                    </a:lnTo>
                    <a:lnTo>
                      <a:pt x="253" y="166"/>
                    </a:lnTo>
                    <a:lnTo>
                      <a:pt x="253" y="163"/>
                    </a:lnTo>
                    <a:lnTo>
                      <a:pt x="253" y="160"/>
                    </a:lnTo>
                    <a:lnTo>
                      <a:pt x="253" y="158"/>
                    </a:lnTo>
                    <a:lnTo>
                      <a:pt x="253" y="154"/>
                    </a:lnTo>
                    <a:lnTo>
                      <a:pt x="253" y="152"/>
                    </a:lnTo>
                    <a:lnTo>
                      <a:pt x="253" y="150"/>
                    </a:lnTo>
                    <a:lnTo>
                      <a:pt x="253" y="148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3" y="139"/>
                    </a:lnTo>
                    <a:lnTo>
                      <a:pt x="253" y="139"/>
                    </a:lnTo>
                    <a:lnTo>
                      <a:pt x="253" y="138"/>
                    </a:lnTo>
                    <a:lnTo>
                      <a:pt x="253" y="136"/>
                    </a:lnTo>
                    <a:lnTo>
                      <a:pt x="255" y="132"/>
                    </a:lnTo>
                    <a:lnTo>
                      <a:pt x="256" y="129"/>
                    </a:lnTo>
                    <a:lnTo>
                      <a:pt x="256" y="126"/>
                    </a:lnTo>
                    <a:lnTo>
                      <a:pt x="257" y="123"/>
                    </a:lnTo>
                    <a:lnTo>
                      <a:pt x="257" y="120"/>
                    </a:lnTo>
                    <a:lnTo>
                      <a:pt x="258" y="118"/>
                    </a:lnTo>
                    <a:lnTo>
                      <a:pt x="258" y="113"/>
                    </a:lnTo>
                    <a:lnTo>
                      <a:pt x="258" y="111"/>
                    </a:lnTo>
                    <a:lnTo>
                      <a:pt x="259" y="108"/>
                    </a:lnTo>
                    <a:lnTo>
                      <a:pt x="259" y="105"/>
                    </a:lnTo>
                    <a:lnTo>
                      <a:pt x="259" y="100"/>
                    </a:lnTo>
                    <a:lnTo>
                      <a:pt x="259" y="97"/>
                    </a:lnTo>
                    <a:lnTo>
                      <a:pt x="259" y="93"/>
                    </a:lnTo>
                    <a:lnTo>
                      <a:pt x="259" y="89"/>
                    </a:lnTo>
                    <a:lnTo>
                      <a:pt x="259" y="86"/>
                    </a:lnTo>
                    <a:lnTo>
                      <a:pt x="259" y="82"/>
                    </a:lnTo>
                    <a:lnTo>
                      <a:pt x="259" y="78"/>
                    </a:lnTo>
                    <a:lnTo>
                      <a:pt x="258" y="74"/>
                    </a:lnTo>
                    <a:lnTo>
                      <a:pt x="258" y="71"/>
                    </a:lnTo>
                    <a:lnTo>
                      <a:pt x="257" y="66"/>
                    </a:lnTo>
                    <a:lnTo>
                      <a:pt x="255" y="63"/>
                    </a:lnTo>
                    <a:lnTo>
                      <a:pt x="255" y="60"/>
                    </a:lnTo>
                    <a:lnTo>
                      <a:pt x="252" y="56"/>
                    </a:lnTo>
                    <a:lnTo>
                      <a:pt x="251" y="53"/>
                    </a:lnTo>
                    <a:lnTo>
                      <a:pt x="249" y="50"/>
                    </a:lnTo>
                    <a:lnTo>
                      <a:pt x="247" y="46"/>
                    </a:lnTo>
                    <a:lnTo>
                      <a:pt x="245" y="43"/>
                    </a:lnTo>
                    <a:lnTo>
                      <a:pt x="241" y="40"/>
                    </a:lnTo>
                    <a:lnTo>
                      <a:pt x="239" y="37"/>
                    </a:lnTo>
                    <a:lnTo>
                      <a:pt x="237" y="35"/>
                    </a:lnTo>
                    <a:lnTo>
                      <a:pt x="234" y="32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4" y="25"/>
                    </a:lnTo>
                    <a:lnTo>
                      <a:pt x="221" y="23"/>
                    </a:lnTo>
                    <a:lnTo>
                      <a:pt x="217" y="21"/>
                    </a:lnTo>
                    <a:lnTo>
                      <a:pt x="214" y="19"/>
                    </a:lnTo>
                    <a:lnTo>
                      <a:pt x="212" y="17"/>
                    </a:lnTo>
                    <a:lnTo>
                      <a:pt x="207" y="14"/>
                    </a:lnTo>
                    <a:lnTo>
                      <a:pt x="205" y="13"/>
                    </a:lnTo>
                    <a:lnTo>
                      <a:pt x="201" y="12"/>
                    </a:lnTo>
                    <a:lnTo>
                      <a:pt x="199" y="11"/>
                    </a:lnTo>
                    <a:lnTo>
                      <a:pt x="195" y="9"/>
                    </a:lnTo>
                    <a:lnTo>
                      <a:pt x="192" y="8"/>
                    </a:lnTo>
                    <a:lnTo>
                      <a:pt x="189" y="7"/>
                    </a:lnTo>
                    <a:lnTo>
                      <a:pt x="186" y="6"/>
                    </a:lnTo>
                    <a:lnTo>
                      <a:pt x="184" y="4"/>
                    </a:lnTo>
                    <a:lnTo>
                      <a:pt x="181" y="3"/>
                    </a:lnTo>
                    <a:lnTo>
                      <a:pt x="179" y="2"/>
                    </a:lnTo>
                    <a:lnTo>
                      <a:pt x="178" y="2"/>
                    </a:lnTo>
                    <a:lnTo>
                      <a:pt x="173" y="1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5" y="1"/>
                    </a:lnTo>
                    <a:lnTo>
                      <a:pt x="151" y="1"/>
                    </a:lnTo>
                    <a:lnTo>
                      <a:pt x="148" y="2"/>
                    </a:lnTo>
                    <a:lnTo>
                      <a:pt x="144" y="2"/>
                    </a:lnTo>
                    <a:lnTo>
                      <a:pt x="140" y="3"/>
                    </a:lnTo>
                    <a:lnTo>
                      <a:pt x="138" y="6"/>
                    </a:lnTo>
                    <a:lnTo>
                      <a:pt x="135" y="6"/>
                    </a:lnTo>
                    <a:lnTo>
                      <a:pt x="131" y="7"/>
                    </a:lnTo>
                    <a:lnTo>
                      <a:pt x="129" y="8"/>
                    </a:lnTo>
                    <a:lnTo>
                      <a:pt x="126" y="9"/>
                    </a:lnTo>
                    <a:lnTo>
                      <a:pt x="122" y="12"/>
                    </a:lnTo>
                    <a:lnTo>
                      <a:pt x="117" y="14"/>
                    </a:lnTo>
                    <a:lnTo>
                      <a:pt x="113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26"/>
                    </a:lnTo>
                    <a:lnTo>
                      <a:pt x="96" y="29"/>
                    </a:lnTo>
                    <a:lnTo>
                      <a:pt x="92" y="33"/>
                    </a:lnTo>
                    <a:lnTo>
                      <a:pt x="90" y="34"/>
                    </a:lnTo>
                    <a:lnTo>
                      <a:pt x="86" y="35"/>
                    </a:lnTo>
                    <a:lnTo>
                      <a:pt x="84" y="37"/>
                    </a:lnTo>
                    <a:lnTo>
                      <a:pt x="82" y="39"/>
                    </a:lnTo>
                    <a:lnTo>
                      <a:pt x="81" y="39"/>
                    </a:lnTo>
                    <a:lnTo>
                      <a:pt x="78" y="37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6" y="34"/>
                    </a:lnTo>
                    <a:lnTo>
                      <a:pt x="52" y="34"/>
                    </a:lnTo>
                    <a:lnTo>
                      <a:pt x="48" y="33"/>
                    </a:lnTo>
                    <a:lnTo>
                      <a:pt x="45" y="33"/>
                    </a:lnTo>
                    <a:lnTo>
                      <a:pt x="40" y="33"/>
                    </a:lnTo>
                    <a:lnTo>
                      <a:pt x="37" y="34"/>
                    </a:lnTo>
                    <a:lnTo>
                      <a:pt x="33" y="34"/>
                    </a:lnTo>
                    <a:lnTo>
                      <a:pt x="28" y="34"/>
                    </a:lnTo>
                    <a:lnTo>
                      <a:pt x="24" y="35"/>
                    </a:lnTo>
                    <a:lnTo>
                      <a:pt x="20" y="36"/>
                    </a:lnTo>
                    <a:lnTo>
                      <a:pt x="17" y="37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9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1" y="57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3" y="66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11" y="76"/>
                    </a:lnTo>
                    <a:lnTo>
                      <a:pt x="13" y="78"/>
                    </a:lnTo>
                    <a:lnTo>
                      <a:pt x="16" y="82"/>
                    </a:lnTo>
                    <a:lnTo>
                      <a:pt x="19" y="83"/>
                    </a:lnTo>
                    <a:lnTo>
                      <a:pt x="24" y="86"/>
                    </a:lnTo>
                    <a:lnTo>
                      <a:pt x="27" y="89"/>
                    </a:lnTo>
                    <a:lnTo>
                      <a:pt x="31" y="93"/>
                    </a:lnTo>
                    <a:lnTo>
                      <a:pt x="36" y="96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50" y="107"/>
                    </a:lnTo>
                    <a:lnTo>
                      <a:pt x="53" y="110"/>
                    </a:lnTo>
                    <a:lnTo>
                      <a:pt x="58" y="113"/>
                    </a:lnTo>
                    <a:lnTo>
                      <a:pt x="61" y="116"/>
                    </a:lnTo>
                    <a:lnTo>
                      <a:pt x="64" y="118"/>
                    </a:lnTo>
                    <a:lnTo>
                      <a:pt x="67" y="120"/>
                    </a:lnTo>
                    <a:lnTo>
                      <a:pt x="69" y="121"/>
                    </a:lnTo>
                    <a:lnTo>
                      <a:pt x="69" y="122"/>
                    </a:lnTo>
                    <a:lnTo>
                      <a:pt x="70" y="123"/>
                    </a:lnTo>
                    <a:lnTo>
                      <a:pt x="70" y="123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4340226" y="935038"/>
                <a:ext cx="41275" cy="31750"/>
              </a:xfrm>
              <a:custGeom>
                <a:avLst/>
                <a:gdLst>
                  <a:gd name="T0" fmla="*/ 37 w 104"/>
                  <a:gd name="T1" fmla="*/ 48 h 78"/>
                  <a:gd name="T2" fmla="*/ 86 w 104"/>
                  <a:gd name="T3" fmla="*/ 78 h 78"/>
                  <a:gd name="T4" fmla="*/ 86 w 104"/>
                  <a:gd name="T5" fmla="*/ 77 h 78"/>
                  <a:gd name="T6" fmla="*/ 87 w 104"/>
                  <a:gd name="T7" fmla="*/ 75 h 78"/>
                  <a:gd name="T8" fmla="*/ 89 w 104"/>
                  <a:gd name="T9" fmla="*/ 70 h 78"/>
                  <a:gd name="T10" fmla="*/ 93 w 104"/>
                  <a:gd name="T11" fmla="*/ 66 h 78"/>
                  <a:gd name="T12" fmla="*/ 94 w 104"/>
                  <a:gd name="T13" fmla="*/ 63 h 78"/>
                  <a:gd name="T14" fmla="*/ 95 w 104"/>
                  <a:gd name="T15" fmla="*/ 61 h 78"/>
                  <a:gd name="T16" fmla="*/ 97 w 104"/>
                  <a:gd name="T17" fmla="*/ 57 h 78"/>
                  <a:gd name="T18" fmla="*/ 98 w 104"/>
                  <a:gd name="T19" fmla="*/ 55 h 78"/>
                  <a:gd name="T20" fmla="*/ 98 w 104"/>
                  <a:gd name="T21" fmla="*/ 52 h 78"/>
                  <a:gd name="T22" fmla="*/ 100 w 104"/>
                  <a:gd name="T23" fmla="*/ 50 h 78"/>
                  <a:gd name="T24" fmla="*/ 102 w 104"/>
                  <a:gd name="T25" fmla="*/ 46 h 78"/>
                  <a:gd name="T26" fmla="*/ 103 w 104"/>
                  <a:gd name="T27" fmla="*/ 44 h 78"/>
                  <a:gd name="T28" fmla="*/ 103 w 104"/>
                  <a:gd name="T29" fmla="*/ 41 h 78"/>
                  <a:gd name="T30" fmla="*/ 103 w 104"/>
                  <a:gd name="T31" fmla="*/ 39 h 78"/>
                  <a:gd name="T32" fmla="*/ 103 w 104"/>
                  <a:gd name="T33" fmla="*/ 35 h 78"/>
                  <a:gd name="T34" fmla="*/ 104 w 104"/>
                  <a:gd name="T35" fmla="*/ 33 h 78"/>
                  <a:gd name="T36" fmla="*/ 103 w 104"/>
                  <a:gd name="T37" fmla="*/ 30 h 78"/>
                  <a:gd name="T38" fmla="*/ 103 w 104"/>
                  <a:gd name="T39" fmla="*/ 27 h 78"/>
                  <a:gd name="T40" fmla="*/ 103 w 104"/>
                  <a:gd name="T41" fmla="*/ 25 h 78"/>
                  <a:gd name="T42" fmla="*/ 103 w 104"/>
                  <a:gd name="T43" fmla="*/ 23 h 78"/>
                  <a:gd name="T44" fmla="*/ 102 w 104"/>
                  <a:gd name="T45" fmla="*/ 20 h 78"/>
                  <a:gd name="T46" fmla="*/ 100 w 104"/>
                  <a:gd name="T47" fmla="*/ 16 h 78"/>
                  <a:gd name="T48" fmla="*/ 99 w 104"/>
                  <a:gd name="T49" fmla="*/ 15 h 78"/>
                  <a:gd name="T50" fmla="*/ 99 w 104"/>
                  <a:gd name="T51" fmla="*/ 14 h 78"/>
                  <a:gd name="T52" fmla="*/ 98 w 104"/>
                  <a:gd name="T53" fmla="*/ 13 h 78"/>
                  <a:gd name="T54" fmla="*/ 97 w 104"/>
                  <a:gd name="T55" fmla="*/ 11 h 78"/>
                  <a:gd name="T56" fmla="*/ 95 w 104"/>
                  <a:gd name="T57" fmla="*/ 9 h 78"/>
                  <a:gd name="T58" fmla="*/ 93 w 104"/>
                  <a:gd name="T59" fmla="*/ 8 h 78"/>
                  <a:gd name="T60" fmla="*/ 91 w 104"/>
                  <a:gd name="T61" fmla="*/ 7 h 78"/>
                  <a:gd name="T62" fmla="*/ 88 w 104"/>
                  <a:gd name="T63" fmla="*/ 5 h 78"/>
                  <a:gd name="T64" fmla="*/ 85 w 104"/>
                  <a:gd name="T65" fmla="*/ 3 h 78"/>
                  <a:gd name="T66" fmla="*/ 83 w 104"/>
                  <a:gd name="T67" fmla="*/ 2 h 78"/>
                  <a:gd name="T68" fmla="*/ 78 w 104"/>
                  <a:gd name="T69" fmla="*/ 1 h 78"/>
                  <a:gd name="T70" fmla="*/ 75 w 104"/>
                  <a:gd name="T71" fmla="*/ 1 h 78"/>
                  <a:gd name="T72" fmla="*/ 71 w 104"/>
                  <a:gd name="T73" fmla="*/ 0 h 78"/>
                  <a:gd name="T74" fmla="*/ 67 w 104"/>
                  <a:gd name="T75" fmla="*/ 0 h 78"/>
                  <a:gd name="T76" fmla="*/ 62 w 104"/>
                  <a:gd name="T77" fmla="*/ 1 h 78"/>
                  <a:gd name="T78" fmla="*/ 58 w 104"/>
                  <a:gd name="T79" fmla="*/ 2 h 78"/>
                  <a:gd name="T80" fmla="*/ 55 w 104"/>
                  <a:gd name="T81" fmla="*/ 3 h 78"/>
                  <a:gd name="T82" fmla="*/ 52 w 104"/>
                  <a:gd name="T83" fmla="*/ 4 h 78"/>
                  <a:gd name="T84" fmla="*/ 50 w 104"/>
                  <a:gd name="T85" fmla="*/ 4 h 78"/>
                  <a:gd name="T86" fmla="*/ 47 w 104"/>
                  <a:gd name="T87" fmla="*/ 7 h 78"/>
                  <a:gd name="T88" fmla="*/ 44 w 104"/>
                  <a:gd name="T89" fmla="*/ 7 h 78"/>
                  <a:gd name="T90" fmla="*/ 42 w 104"/>
                  <a:gd name="T91" fmla="*/ 9 h 78"/>
                  <a:gd name="T92" fmla="*/ 39 w 104"/>
                  <a:gd name="T93" fmla="*/ 10 h 78"/>
                  <a:gd name="T94" fmla="*/ 37 w 104"/>
                  <a:gd name="T95" fmla="*/ 11 h 78"/>
                  <a:gd name="T96" fmla="*/ 34 w 104"/>
                  <a:gd name="T97" fmla="*/ 12 h 78"/>
                  <a:gd name="T98" fmla="*/ 31 w 104"/>
                  <a:gd name="T99" fmla="*/ 13 h 78"/>
                  <a:gd name="T100" fmla="*/ 29 w 104"/>
                  <a:gd name="T101" fmla="*/ 14 h 78"/>
                  <a:gd name="T102" fmla="*/ 27 w 104"/>
                  <a:gd name="T103" fmla="*/ 15 h 78"/>
                  <a:gd name="T104" fmla="*/ 22 w 104"/>
                  <a:gd name="T105" fmla="*/ 18 h 78"/>
                  <a:gd name="T106" fmla="*/ 19 w 104"/>
                  <a:gd name="T107" fmla="*/ 21 h 78"/>
                  <a:gd name="T108" fmla="*/ 15 w 104"/>
                  <a:gd name="T109" fmla="*/ 23 h 78"/>
                  <a:gd name="T110" fmla="*/ 10 w 104"/>
                  <a:gd name="T111" fmla="*/ 25 h 78"/>
                  <a:gd name="T112" fmla="*/ 8 w 104"/>
                  <a:gd name="T113" fmla="*/ 26 h 78"/>
                  <a:gd name="T114" fmla="*/ 5 w 104"/>
                  <a:gd name="T115" fmla="*/ 29 h 78"/>
                  <a:gd name="T116" fmla="*/ 1 w 104"/>
                  <a:gd name="T117" fmla="*/ 31 h 78"/>
                  <a:gd name="T118" fmla="*/ 0 w 104"/>
                  <a:gd name="T119" fmla="*/ 32 h 78"/>
                  <a:gd name="T120" fmla="*/ 37 w 104"/>
                  <a:gd name="T121" fmla="*/ 48 h 78"/>
                  <a:gd name="T122" fmla="*/ 37 w 104"/>
                  <a:gd name="T12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78">
                    <a:moveTo>
                      <a:pt x="37" y="48"/>
                    </a:moveTo>
                    <a:lnTo>
                      <a:pt x="86" y="78"/>
                    </a:lnTo>
                    <a:lnTo>
                      <a:pt x="86" y="77"/>
                    </a:lnTo>
                    <a:lnTo>
                      <a:pt x="87" y="75"/>
                    </a:lnTo>
                    <a:lnTo>
                      <a:pt x="89" y="70"/>
                    </a:lnTo>
                    <a:lnTo>
                      <a:pt x="93" y="66"/>
                    </a:lnTo>
                    <a:lnTo>
                      <a:pt x="94" y="63"/>
                    </a:lnTo>
                    <a:lnTo>
                      <a:pt x="95" y="61"/>
                    </a:lnTo>
                    <a:lnTo>
                      <a:pt x="97" y="57"/>
                    </a:lnTo>
                    <a:lnTo>
                      <a:pt x="98" y="55"/>
                    </a:lnTo>
                    <a:lnTo>
                      <a:pt x="98" y="52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39"/>
                    </a:lnTo>
                    <a:lnTo>
                      <a:pt x="103" y="35"/>
                    </a:lnTo>
                    <a:lnTo>
                      <a:pt x="104" y="33"/>
                    </a:lnTo>
                    <a:lnTo>
                      <a:pt x="103" y="30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2" y="20"/>
                    </a:lnTo>
                    <a:lnTo>
                      <a:pt x="100" y="16"/>
                    </a:lnTo>
                    <a:lnTo>
                      <a:pt x="99" y="15"/>
                    </a:lnTo>
                    <a:lnTo>
                      <a:pt x="99" y="14"/>
                    </a:lnTo>
                    <a:lnTo>
                      <a:pt x="98" y="13"/>
                    </a:lnTo>
                    <a:lnTo>
                      <a:pt x="97" y="11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91" y="7"/>
                    </a:lnTo>
                    <a:lnTo>
                      <a:pt x="88" y="5"/>
                    </a:lnTo>
                    <a:lnTo>
                      <a:pt x="85" y="3"/>
                    </a:lnTo>
                    <a:lnTo>
                      <a:pt x="83" y="2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5" y="3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7" y="7"/>
                    </a:lnTo>
                    <a:lnTo>
                      <a:pt x="44" y="7"/>
                    </a:lnTo>
                    <a:lnTo>
                      <a:pt x="42" y="9"/>
                    </a:lnTo>
                    <a:lnTo>
                      <a:pt x="39" y="10"/>
                    </a:lnTo>
                    <a:lnTo>
                      <a:pt x="37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5" y="23"/>
                    </a:lnTo>
                    <a:lnTo>
                      <a:pt x="10" y="25"/>
                    </a:lnTo>
                    <a:lnTo>
                      <a:pt x="8" y="26"/>
                    </a:lnTo>
                    <a:lnTo>
                      <a:pt x="5" y="29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37" y="48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327526" y="982663"/>
                <a:ext cx="17463" cy="66675"/>
              </a:xfrm>
              <a:custGeom>
                <a:avLst/>
                <a:gdLst>
                  <a:gd name="T0" fmla="*/ 41 w 45"/>
                  <a:gd name="T1" fmla="*/ 15 h 166"/>
                  <a:gd name="T2" fmla="*/ 45 w 45"/>
                  <a:gd name="T3" fmla="*/ 77 h 166"/>
                  <a:gd name="T4" fmla="*/ 43 w 45"/>
                  <a:gd name="T5" fmla="*/ 80 h 166"/>
                  <a:gd name="T6" fmla="*/ 41 w 45"/>
                  <a:gd name="T7" fmla="*/ 84 h 166"/>
                  <a:gd name="T8" fmla="*/ 39 w 45"/>
                  <a:gd name="T9" fmla="*/ 90 h 166"/>
                  <a:gd name="T10" fmla="*/ 34 w 45"/>
                  <a:gd name="T11" fmla="*/ 97 h 166"/>
                  <a:gd name="T12" fmla="*/ 32 w 45"/>
                  <a:gd name="T13" fmla="*/ 105 h 166"/>
                  <a:gd name="T14" fmla="*/ 28 w 45"/>
                  <a:gd name="T15" fmla="*/ 112 h 166"/>
                  <a:gd name="T16" fmla="*/ 26 w 45"/>
                  <a:gd name="T17" fmla="*/ 121 h 166"/>
                  <a:gd name="T18" fmla="*/ 21 w 45"/>
                  <a:gd name="T19" fmla="*/ 130 h 166"/>
                  <a:gd name="T20" fmla="*/ 18 w 45"/>
                  <a:gd name="T21" fmla="*/ 138 h 166"/>
                  <a:gd name="T22" fmla="*/ 14 w 45"/>
                  <a:gd name="T23" fmla="*/ 145 h 166"/>
                  <a:gd name="T24" fmla="*/ 11 w 45"/>
                  <a:gd name="T25" fmla="*/ 152 h 166"/>
                  <a:gd name="T26" fmla="*/ 9 w 45"/>
                  <a:gd name="T27" fmla="*/ 158 h 166"/>
                  <a:gd name="T28" fmla="*/ 7 w 45"/>
                  <a:gd name="T29" fmla="*/ 162 h 166"/>
                  <a:gd name="T30" fmla="*/ 5 w 45"/>
                  <a:gd name="T31" fmla="*/ 166 h 166"/>
                  <a:gd name="T32" fmla="*/ 5 w 45"/>
                  <a:gd name="T33" fmla="*/ 163 h 166"/>
                  <a:gd name="T34" fmla="*/ 4 w 45"/>
                  <a:gd name="T35" fmla="*/ 155 h 166"/>
                  <a:gd name="T36" fmla="*/ 4 w 45"/>
                  <a:gd name="T37" fmla="*/ 150 h 166"/>
                  <a:gd name="T38" fmla="*/ 3 w 45"/>
                  <a:gd name="T39" fmla="*/ 143 h 166"/>
                  <a:gd name="T40" fmla="*/ 3 w 45"/>
                  <a:gd name="T41" fmla="*/ 137 h 166"/>
                  <a:gd name="T42" fmla="*/ 3 w 45"/>
                  <a:gd name="T43" fmla="*/ 129 h 166"/>
                  <a:gd name="T44" fmla="*/ 1 w 45"/>
                  <a:gd name="T45" fmla="*/ 120 h 166"/>
                  <a:gd name="T46" fmla="*/ 1 w 45"/>
                  <a:gd name="T47" fmla="*/ 112 h 166"/>
                  <a:gd name="T48" fmla="*/ 0 w 45"/>
                  <a:gd name="T49" fmla="*/ 102 h 166"/>
                  <a:gd name="T50" fmla="*/ 0 w 45"/>
                  <a:gd name="T51" fmla="*/ 94 h 166"/>
                  <a:gd name="T52" fmla="*/ 0 w 45"/>
                  <a:gd name="T53" fmla="*/ 85 h 166"/>
                  <a:gd name="T54" fmla="*/ 0 w 45"/>
                  <a:gd name="T55" fmla="*/ 76 h 166"/>
                  <a:gd name="T56" fmla="*/ 0 w 45"/>
                  <a:gd name="T57" fmla="*/ 67 h 166"/>
                  <a:gd name="T58" fmla="*/ 1 w 45"/>
                  <a:gd name="T59" fmla="*/ 60 h 166"/>
                  <a:gd name="T60" fmla="*/ 3 w 45"/>
                  <a:gd name="T61" fmla="*/ 51 h 166"/>
                  <a:gd name="T62" fmla="*/ 3 w 45"/>
                  <a:gd name="T63" fmla="*/ 44 h 166"/>
                  <a:gd name="T64" fmla="*/ 5 w 45"/>
                  <a:gd name="T65" fmla="*/ 37 h 166"/>
                  <a:gd name="T66" fmla="*/ 6 w 45"/>
                  <a:gd name="T67" fmla="*/ 31 h 166"/>
                  <a:gd name="T68" fmla="*/ 7 w 45"/>
                  <a:gd name="T69" fmla="*/ 25 h 166"/>
                  <a:gd name="T70" fmla="*/ 8 w 45"/>
                  <a:gd name="T71" fmla="*/ 21 h 166"/>
                  <a:gd name="T72" fmla="*/ 11 w 45"/>
                  <a:gd name="T73" fmla="*/ 13 h 166"/>
                  <a:gd name="T74" fmla="*/ 14 w 45"/>
                  <a:gd name="T75" fmla="*/ 7 h 166"/>
                  <a:gd name="T76" fmla="*/ 17 w 45"/>
                  <a:gd name="T77" fmla="*/ 3 h 166"/>
                  <a:gd name="T78" fmla="*/ 19 w 45"/>
                  <a:gd name="T7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166">
                    <a:moveTo>
                      <a:pt x="19" y="0"/>
                    </a:moveTo>
                    <a:lnTo>
                      <a:pt x="41" y="15"/>
                    </a:lnTo>
                    <a:lnTo>
                      <a:pt x="19" y="58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3" y="80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39" y="87"/>
                    </a:lnTo>
                    <a:lnTo>
                      <a:pt x="39" y="90"/>
                    </a:lnTo>
                    <a:lnTo>
                      <a:pt x="37" y="94"/>
                    </a:lnTo>
                    <a:lnTo>
                      <a:pt x="34" y="97"/>
                    </a:lnTo>
                    <a:lnTo>
                      <a:pt x="33" y="100"/>
                    </a:lnTo>
                    <a:lnTo>
                      <a:pt x="32" y="105"/>
                    </a:lnTo>
                    <a:lnTo>
                      <a:pt x="30" y="109"/>
                    </a:lnTo>
                    <a:lnTo>
                      <a:pt x="28" y="112"/>
                    </a:lnTo>
                    <a:lnTo>
                      <a:pt x="27" y="117"/>
                    </a:lnTo>
                    <a:lnTo>
                      <a:pt x="26" y="121"/>
                    </a:lnTo>
                    <a:lnTo>
                      <a:pt x="22" y="126"/>
                    </a:lnTo>
                    <a:lnTo>
                      <a:pt x="21" y="130"/>
                    </a:lnTo>
                    <a:lnTo>
                      <a:pt x="19" y="133"/>
                    </a:lnTo>
                    <a:lnTo>
                      <a:pt x="18" y="138"/>
                    </a:lnTo>
                    <a:lnTo>
                      <a:pt x="16" y="141"/>
                    </a:lnTo>
                    <a:lnTo>
                      <a:pt x="14" y="145"/>
                    </a:lnTo>
                    <a:lnTo>
                      <a:pt x="12" y="149"/>
                    </a:lnTo>
                    <a:lnTo>
                      <a:pt x="11" y="152"/>
                    </a:lnTo>
                    <a:lnTo>
                      <a:pt x="10" y="155"/>
                    </a:lnTo>
                    <a:lnTo>
                      <a:pt x="9" y="158"/>
                    </a:lnTo>
                    <a:lnTo>
                      <a:pt x="7" y="160"/>
                    </a:lnTo>
                    <a:lnTo>
                      <a:pt x="7" y="162"/>
                    </a:lnTo>
                    <a:lnTo>
                      <a:pt x="5" y="165"/>
                    </a:lnTo>
                    <a:lnTo>
                      <a:pt x="5" y="166"/>
                    </a:lnTo>
                    <a:lnTo>
                      <a:pt x="5" y="165"/>
                    </a:lnTo>
                    <a:lnTo>
                      <a:pt x="5" y="163"/>
                    </a:lnTo>
                    <a:lnTo>
                      <a:pt x="5" y="160"/>
                    </a:lnTo>
                    <a:lnTo>
                      <a:pt x="4" y="155"/>
                    </a:lnTo>
                    <a:lnTo>
                      <a:pt x="4" y="153"/>
                    </a:lnTo>
                    <a:lnTo>
                      <a:pt x="4" y="150"/>
                    </a:lnTo>
                    <a:lnTo>
                      <a:pt x="3" y="147"/>
                    </a:lnTo>
                    <a:lnTo>
                      <a:pt x="3" y="143"/>
                    </a:lnTo>
                    <a:lnTo>
                      <a:pt x="3" y="140"/>
                    </a:lnTo>
                    <a:lnTo>
                      <a:pt x="3" y="137"/>
                    </a:lnTo>
                    <a:lnTo>
                      <a:pt x="3" y="132"/>
                    </a:lnTo>
                    <a:lnTo>
                      <a:pt x="3" y="129"/>
                    </a:lnTo>
                    <a:lnTo>
                      <a:pt x="3" y="124"/>
                    </a:lnTo>
                    <a:lnTo>
                      <a:pt x="1" y="120"/>
                    </a:lnTo>
                    <a:lnTo>
                      <a:pt x="1" y="116"/>
                    </a:lnTo>
                    <a:lnTo>
                      <a:pt x="1" y="112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1" y="55"/>
                    </a:lnTo>
                    <a:lnTo>
                      <a:pt x="3" y="51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4" y="40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4175126" y="1230313"/>
                <a:ext cx="177800" cy="280988"/>
              </a:xfrm>
              <a:custGeom>
                <a:avLst/>
                <a:gdLst>
                  <a:gd name="T0" fmla="*/ 336 w 448"/>
                  <a:gd name="T1" fmla="*/ 4 h 707"/>
                  <a:gd name="T2" fmla="*/ 315 w 448"/>
                  <a:gd name="T3" fmla="*/ 15 h 707"/>
                  <a:gd name="T4" fmla="*/ 301 w 448"/>
                  <a:gd name="T5" fmla="*/ 23 h 707"/>
                  <a:gd name="T6" fmla="*/ 283 w 448"/>
                  <a:gd name="T7" fmla="*/ 33 h 707"/>
                  <a:gd name="T8" fmla="*/ 266 w 448"/>
                  <a:gd name="T9" fmla="*/ 44 h 707"/>
                  <a:gd name="T10" fmla="*/ 247 w 448"/>
                  <a:gd name="T11" fmla="*/ 56 h 707"/>
                  <a:gd name="T12" fmla="*/ 228 w 448"/>
                  <a:gd name="T13" fmla="*/ 70 h 707"/>
                  <a:gd name="T14" fmla="*/ 210 w 448"/>
                  <a:gd name="T15" fmla="*/ 84 h 707"/>
                  <a:gd name="T16" fmla="*/ 191 w 448"/>
                  <a:gd name="T17" fmla="*/ 100 h 707"/>
                  <a:gd name="T18" fmla="*/ 172 w 448"/>
                  <a:gd name="T19" fmla="*/ 118 h 707"/>
                  <a:gd name="T20" fmla="*/ 156 w 448"/>
                  <a:gd name="T21" fmla="*/ 137 h 707"/>
                  <a:gd name="T22" fmla="*/ 138 w 448"/>
                  <a:gd name="T23" fmla="*/ 157 h 707"/>
                  <a:gd name="T24" fmla="*/ 123 w 448"/>
                  <a:gd name="T25" fmla="*/ 178 h 707"/>
                  <a:gd name="T26" fmla="*/ 109 w 448"/>
                  <a:gd name="T27" fmla="*/ 198 h 707"/>
                  <a:gd name="T28" fmla="*/ 96 w 448"/>
                  <a:gd name="T29" fmla="*/ 215 h 707"/>
                  <a:gd name="T30" fmla="*/ 87 w 448"/>
                  <a:gd name="T31" fmla="*/ 231 h 707"/>
                  <a:gd name="T32" fmla="*/ 76 w 448"/>
                  <a:gd name="T33" fmla="*/ 247 h 707"/>
                  <a:gd name="T34" fmla="*/ 71 w 448"/>
                  <a:gd name="T35" fmla="*/ 256 h 707"/>
                  <a:gd name="T36" fmla="*/ 67 w 448"/>
                  <a:gd name="T37" fmla="*/ 272 h 707"/>
                  <a:gd name="T38" fmla="*/ 62 w 448"/>
                  <a:gd name="T39" fmla="*/ 296 h 707"/>
                  <a:gd name="T40" fmla="*/ 60 w 448"/>
                  <a:gd name="T41" fmla="*/ 311 h 707"/>
                  <a:gd name="T42" fmla="*/ 58 w 448"/>
                  <a:gd name="T43" fmla="*/ 329 h 707"/>
                  <a:gd name="T44" fmla="*/ 57 w 448"/>
                  <a:gd name="T45" fmla="*/ 349 h 707"/>
                  <a:gd name="T46" fmla="*/ 56 w 448"/>
                  <a:gd name="T47" fmla="*/ 370 h 707"/>
                  <a:gd name="T48" fmla="*/ 56 w 448"/>
                  <a:gd name="T49" fmla="*/ 392 h 707"/>
                  <a:gd name="T50" fmla="*/ 58 w 448"/>
                  <a:gd name="T51" fmla="*/ 414 h 707"/>
                  <a:gd name="T52" fmla="*/ 60 w 448"/>
                  <a:gd name="T53" fmla="*/ 435 h 707"/>
                  <a:gd name="T54" fmla="*/ 62 w 448"/>
                  <a:gd name="T55" fmla="*/ 456 h 707"/>
                  <a:gd name="T56" fmla="*/ 65 w 448"/>
                  <a:gd name="T57" fmla="*/ 475 h 707"/>
                  <a:gd name="T58" fmla="*/ 67 w 448"/>
                  <a:gd name="T59" fmla="*/ 494 h 707"/>
                  <a:gd name="T60" fmla="*/ 70 w 448"/>
                  <a:gd name="T61" fmla="*/ 512 h 707"/>
                  <a:gd name="T62" fmla="*/ 73 w 448"/>
                  <a:gd name="T63" fmla="*/ 528 h 707"/>
                  <a:gd name="T64" fmla="*/ 77 w 448"/>
                  <a:gd name="T65" fmla="*/ 551 h 707"/>
                  <a:gd name="T66" fmla="*/ 13 w 448"/>
                  <a:gd name="T67" fmla="*/ 566 h 707"/>
                  <a:gd name="T68" fmla="*/ 228 w 448"/>
                  <a:gd name="T69" fmla="*/ 701 h 707"/>
                  <a:gd name="T70" fmla="*/ 231 w 448"/>
                  <a:gd name="T71" fmla="*/ 685 h 707"/>
                  <a:gd name="T72" fmla="*/ 233 w 448"/>
                  <a:gd name="T73" fmla="*/ 664 h 707"/>
                  <a:gd name="T74" fmla="*/ 233 w 448"/>
                  <a:gd name="T75" fmla="*/ 648 h 707"/>
                  <a:gd name="T76" fmla="*/ 234 w 448"/>
                  <a:gd name="T77" fmla="*/ 627 h 707"/>
                  <a:gd name="T78" fmla="*/ 234 w 448"/>
                  <a:gd name="T79" fmla="*/ 603 h 707"/>
                  <a:gd name="T80" fmla="*/ 234 w 448"/>
                  <a:gd name="T81" fmla="*/ 576 h 707"/>
                  <a:gd name="T82" fmla="*/ 234 w 448"/>
                  <a:gd name="T83" fmla="*/ 546 h 707"/>
                  <a:gd name="T84" fmla="*/ 234 w 448"/>
                  <a:gd name="T85" fmla="*/ 514 h 707"/>
                  <a:gd name="T86" fmla="*/ 234 w 448"/>
                  <a:gd name="T87" fmla="*/ 483 h 707"/>
                  <a:gd name="T88" fmla="*/ 233 w 448"/>
                  <a:gd name="T89" fmla="*/ 453 h 707"/>
                  <a:gd name="T90" fmla="*/ 233 w 448"/>
                  <a:gd name="T91" fmla="*/ 426 h 707"/>
                  <a:gd name="T92" fmla="*/ 233 w 448"/>
                  <a:gd name="T93" fmla="*/ 403 h 707"/>
                  <a:gd name="T94" fmla="*/ 233 w 448"/>
                  <a:gd name="T95" fmla="*/ 385 h 707"/>
                  <a:gd name="T96" fmla="*/ 233 w 448"/>
                  <a:gd name="T97" fmla="*/ 371 h 707"/>
                  <a:gd name="T98" fmla="*/ 235 w 448"/>
                  <a:gd name="T99" fmla="*/ 359 h 707"/>
                  <a:gd name="T100" fmla="*/ 248 w 448"/>
                  <a:gd name="T101" fmla="*/ 338 h 707"/>
                  <a:gd name="T102" fmla="*/ 265 w 448"/>
                  <a:gd name="T103" fmla="*/ 320 h 707"/>
                  <a:gd name="T104" fmla="*/ 287 w 448"/>
                  <a:gd name="T105" fmla="*/ 302 h 707"/>
                  <a:gd name="T106" fmla="*/ 302 w 448"/>
                  <a:gd name="T107" fmla="*/ 294 h 707"/>
                  <a:gd name="T108" fmla="*/ 319 w 448"/>
                  <a:gd name="T109" fmla="*/ 285 h 707"/>
                  <a:gd name="T110" fmla="*/ 337 w 448"/>
                  <a:gd name="T111" fmla="*/ 276 h 707"/>
                  <a:gd name="T112" fmla="*/ 356 w 448"/>
                  <a:gd name="T113" fmla="*/ 268 h 707"/>
                  <a:gd name="T114" fmla="*/ 376 w 448"/>
                  <a:gd name="T115" fmla="*/ 261 h 707"/>
                  <a:gd name="T116" fmla="*/ 394 w 448"/>
                  <a:gd name="T117" fmla="*/ 255 h 707"/>
                  <a:gd name="T118" fmla="*/ 410 w 448"/>
                  <a:gd name="T119" fmla="*/ 248 h 707"/>
                  <a:gd name="T120" fmla="*/ 434 w 448"/>
                  <a:gd name="T121" fmla="*/ 242 h 707"/>
                  <a:gd name="T122" fmla="*/ 347 w 448"/>
                  <a:gd name="T123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707">
                    <a:moveTo>
                      <a:pt x="347" y="0"/>
                    </a:moveTo>
                    <a:lnTo>
                      <a:pt x="346" y="0"/>
                    </a:lnTo>
                    <a:lnTo>
                      <a:pt x="343" y="2"/>
                    </a:lnTo>
                    <a:lnTo>
                      <a:pt x="341" y="2"/>
                    </a:lnTo>
                    <a:lnTo>
                      <a:pt x="338" y="3"/>
                    </a:lnTo>
                    <a:lnTo>
                      <a:pt x="336" y="4"/>
                    </a:lnTo>
                    <a:lnTo>
                      <a:pt x="333" y="6"/>
                    </a:lnTo>
                    <a:lnTo>
                      <a:pt x="330" y="7"/>
                    </a:lnTo>
                    <a:lnTo>
                      <a:pt x="326" y="9"/>
                    </a:lnTo>
                    <a:lnTo>
                      <a:pt x="322" y="12"/>
                    </a:lnTo>
                    <a:lnTo>
                      <a:pt x="317" y="14"/>
                    </a:lnTo>
                    <a:lnTo>
                      <a:pt x="315" y="15"/>
                    </a:lnTo>
                    <a:lnTo>
                      <a:pt x="313" y="16"/>
                    </a:lnTo>
                    <a:lnTo>
                      <a:pt x="311" y="17"/>
                    </a:lnTo>
                    <a:lnTo>
                      <a:pt x="308" y="19"/>
                    </a:lnTo>
                    <a:lnTo>
                      <a:pt x="305" y="20"/>
                    </a:lnTo>
                    <a:lnTo>
                      <a:pt x="303" y="22"/>
                    </a:lnTo>
                    <a:lnTo>
                      <a:pt x="301" y="23"/>
                    </a:lnTo>
                    <a:lnTo>
                      <a:pt x="299" y="25"/>
                    </a:lnTo>
                    <a:lnTo>
                      <a:pt x="295" y="26"/>
                    </a:lnTo>
                    <a:lnTo>
                      <a:pt x="292" y="27"/>
                    </a:lnTo>
                    <a:lnTo>
                      <a:pt x="290" y="29"/>
                    </a:lnTo>
                    <a:lnTo>
                      <a:pt x="287" y="31"/>
                    </a:lnTo>
                    <a:lnTo>
                      <a:pt x="283" y="33"/>
                    </a:lnTo>
                    <a:lnTo>
                      <a:pt x="281" y="34"/>
                    </a:lnTo>
                    <a:lnTo>
                      <a:pt x="278" y="36"/>
                    </a:lnTo>
                    <a:lnTo>
                      <a:pt x="275" y="38"/>
                    </a:lnTo>
                    <a:lnTo>
                      <a:pt x="271" y="39"/>
                    </a:lnTo>
                    <a:lnTo>
                      <a:pt x="269" y="41"/>
                    </a:lnTo>
                    <a:lnTo>
                      <a:pt x="266" y="44"/>
                    </a:lnTo>
                    <a:lnTo>
                      <a:pt x="262" y="46"/>
                    </a:lnTo>
                    <a:lnTo>
                      <a:pt x="259" y="47"/>
                    </a:lnTo>
                    <a:lnTo>
                      <a:pt x="256" y="49"/>
                    </a:lnTo>
                    <a:lnTo>
                      <a:pt x="254" y="51"/>
                    </a:lnTo>
                    <a:lnTo>
                      <a:pt x="250" y="55"/>
                    </a:lnTo>
                    <a:lnTo>
                      <a:pt x="247" y="56"/>
                    </a:lnTo>
                    <a:lnTo>
                      <a:pt x="244" y="58"/>
                    </a:lnTo>
                    <a:lnTo>
                      <a:pt x="240" y="60"/>
                    </a:lnTo>
                    <a:lnTo>
                      <a:pt x="237" y="62"/>
                    </a:lnTo>
                    <a:lnTo>
                      <a:pt x="234" y="65"/>
                    </a:lnTo>
                    <a:lnTo>
                      <a:pt x="232" y="67"/>
                    </a:lnTo>
                    <a:lnTo>
                      <a:pt x="228" y="70"/>
                    </a:lnTo>
                    <a:lnTo>
                      <a:pt x="225" y="72"/>
                    </a:lnTo>
                    <a:lnTo>
                      <a:pt x="222" y="74"/>
                    </a:lnTo>
                    <a:lnTo>
                      <a:pt x="218" y="77"/>
                    </a:lnTo>
                    <a:lnTo>
                      <a:pt x="215" y="79"/>
                    </a:lnTo>
                    <a:lnTo>
                      <a:pt x="212" y="82"/>
                    </a:lnTo>
                    <a:lnTo>
                      <a:pt x="210" y="84"/>
                    </a:lnTo>
                    <a:lnTo>
                      <a:pt x="206" y="88"/>
                    </a:lnTo>
                    <a:lnTo>
                      <a:pt x="203" y="90"/>
                    </a:lnTo>
                    <a:lnTo>
                      <a:pt x="201" y="93"/>
                    </a:lnTo>
                    <a:lnTo>
                      <a:pt x="197" y="95"/>
                    </a:lnTo>
                    <a:lnTo>
                      <a:pt x="194" y="98"/>
                    </a:lnTo>
                    <a:lnTo>
                      <a:pt x="191" y="100"/>
                    </a:lnTo>
                    <a:lnTo>
                      <a:pt x="188" y="103"/>
                    </a:lnTo>
                    <a:lnTo>
                      <a:pt x="184" y="106"/>
                    </a:lnTo>
                    <a:lnTo>
                      <a:pt x="181" y="109"/>
                    </a:lnTo>
                    <a:lnTo>
                      <a:pt x="178" y="112"/>
                    </a:lnTo>
                    <a:lnTo>
                      <a:pt x="176" y="115"/>
                    </a:lnTo>
                    <a:lnTo>
                      <a:pt x="172" y="118"/>
                    </a:lnTo>
                    <a:lnTo>
                      <a:pt x="169" y="121"/>
                    </a:lnTo>
                    <a:lnTo>
                      <a:pt x="167" y="124"/>
                    </a:lnTo>
                    <a:lnTo>
                      <a:pt x="164" y="127"/>
                    </a:lnTo>
                    <a:lnTo>
                      <a:pt x="160" y="131"/>
                    </a:lnTo>
                    <a:lnTo>
                      <a:pt x="158" y="135"/>
                    </a:lnTo>
                    <a:lnTo>
                      <a:pt x="156" y="137"/>
                    </a:lnTo>
                    <a:lnTo>
                      <a:pt x="153" y="142"/>
                    </a:lnTo>
                    <a:lnTo>
                      <a:pt x="149" y="144"/>
                    </a:lnTo>
                    <a:lnTo>
                      <a:pt x="146" y="148"/>
                    </a:lnTo>
                    <a:lnTo>
                      <a:pt x="144" y="150"/>
                    </a:lnTo>
                    <a:lnTo>
                      <a:pt x="142" y="155"/>
                    </a:lnTo>
                    <a:lnTo>
                      <a:pt x="138" y="157"/>
                    </a:lnTo>
                    <a:lnTo>
                      <a:pt x="136" y="161"/>
                    </a:lnTo>
                    <a:lnTo>
                      <a:pt x="133" y="165"/>
                    </a:lnTo>
                    <a:lnTo>
                      <a:pt x="131" y="168"/>
                    </a:lnTo>
                    <a:lnTo>
                      <a:pt x="128" y="171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21" y="181"/>
                    </a:lnTo>
                    <a:lnTo>
                      <a:pt x="117" y="185"/>
                    </a:lnTo>
                    <a:lnTo>
                      <a:pt x="115" y="188"/>
                    </a:lnTo>
                    <a:lnTo>
                      <a:pt x="113" y="191"/>
                    </a:lnTo>
                    <a:lnTo>
                      <a:pt x="112" y="195"/>
                    </a:lnTo>
                    <a:lnTo>
                      <a:pt x="109" y="198"/>
                    </a:lnTo>
                    <a:lnTo>
                      <a:pt x="106" y="201"/>
                    </a:lnTo>
                    <a:lnTo>
                      <a:pt x="104" y="203"/>
                    </a:lnTo>
                    <a:lnTo>
                      <a:pt x="102" y="207"/>
                    </a:lnTo>
                    <a:lnTo>
                      <a:pt x="100" y="210"/>
                    </a:lnTo>
                    <a:lnTo>
                      <a:pt x="99" y="212"/>
                    </a:lnTo>
                    <a:lnTo>
                      <a:pt x="96" y="215"/>
                    </a:lnTo>
                    <a:lnTo>
                      <a:pt x="94" y="219"/>
                    </a:lnTo>
                    <a:lnTo>
                      <a:pt x="92" y="221"/>
                    </a:lnTo>
                    <a:lnTo>
                      <a:pt x="91" y="223"/>
                    </a:lnTo>
                    <a:lnTo>
                      <a:pt x="89" y="226"/>
                    </a:lnTo>
                    <a:lnTo>
                      <a:pt x="88" y="229"/>
                    </a:lnTo>
                    <a:lnTo>
                      <a:pt x="87" y="231"/>
                    </a:lnTo>
                    <a:lnTo>
                      <a:pt x="85" y="233"/>
                    </a:lnTo>
                    <a:lnTo>
                      <a:pt x="83" y="235"/>
                    </a:lnTo>
                    <a:lnTo>
                      <a:pt x="82" y="237"/>
                    </a:lnTo>
                    <a:lnTo>
                      <a:pt x="80" y="242"/>
                    </a:lnTo>
                    <a:lnTo>
                      <a:pt x="78" y="245"/>
                    </a:lnTo>
                    <a:lnTo>
                      <a:pt x="76" y="247"/>
                    </a:lnTo>
                    <a:lnTo>
                      <a:pt x="74" y="251"/>
                    </a:lnTo>
                    <a:lnTo>
                      <a:pt x="73" y="253"/>
                    </a:lnTo>
                    <a:lnTo>
                      <a:pt x="72" y="255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0" y="259"/>
                    </a:lnTo>
                    <a:lnTo>
                      <a:pt x="69" y="261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8" y="269"/>
                    </a:lnTo>
                    <a:lnTo>
                      <a:pt x="67" y="272"/>
                    </a:lnTo>
                    <a:lnTo>
                      <a:pt x="67" y="276"/>
                    </a:lnTo>
                    <a:lnTo>
                      <a:pt x="66" y="279"/>
                    </a:lnTo>
                    <a:lnTo>
                      <a:pt x="65" y="284"/>
                    </a:lnTo>
                    <a:lnTo>
                      <a:pt x="65" y="288"/>
                    </a:lnTo>
                    <a:lnTo>
                      <a:pt x="63" y="293"/>
                    </a:lnTo>
                    <a:lnTo>
                      <a:pt x="62" y="296"/>
                    </a:lnTo>
                    <a:lnTo>
                      <a:pt x="62" y="298"/>
                    </a:lnTo>
                    <a:lnTo>
                      <a:pt x="62" y="301"/>
                    </a:lnTo>
                    <a:lnTo>
                      <a:pt x="62" y="304"/>
                    </a:lnTo>
                    <a:lnTo>
                      <a:pt x="61" y="307"/>
                    </a:lnTo>
                    <a:lnTo>
                      <a:pt x="60" y="309"/>
                    </a:lnTo>
                    <a:lnTo>
                      <a:pt x="60" y="311"/>
                    </a:lnTo>
                    <a:lnTo>
                      <a:pt x="60" y="315"/>
                    </a:lnTo>
                    <a:lnTo>
                      <a:pt x="59" y="317"/>
                    </a:lnTo>
                    <a:lnTo>
                      <a:pt x="59" y="320"/>
                    </a:lnTo>
                    <a:lnTo>
                      <a:pt x="58" y="323"/>
                    </a:lnTo>
                    <a:lnTo>
                      <a:pt x="58" y="327"/>
                    </a:lnTo>
                    <a:lnTo>
                      <a:pt x="58" y="329"/>
                    </a:lnTo>
                    <a:lnTo>
                      <a:pt x="58" y="332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42"/>
                    </a:lnTo>
                    <a:lnTo>
                      <a:pt x="57" y="345"/>
                    </a:lnTo>
                    <a:lnTo>
                      <a:pt x="57" y="349"/>
                    </a:lnTo>
                    <a:lnTo>
                      <a:pt x="57" y="353"/>
                    </a:lnTo>
                    <a:lnTo>
                      <a:pt x="56" y="356"/>
                    </a:lnTo>
                    <a:lnTo>
                      <a:pt x="56" y="360"/>
                    </a:lnTo>
                    <a:lnTo>
                      <a:pt x="56" y="363"/>
                    </a:lnTo>
                    <a:lnTo>
                      <a:pt x="56" y="366"/>
                    </a:lnTo>
                    <a:lnTo>
                      <a:pt x="56" y="370"/>
                    </a:lnTo>
                    <a:lnTo>
                      <a:pt x="56" y="373"/>
                    </a:lnTo>
                    <a:lnTo>
                      <a:pt x="56" y="377"/>
                    </a:lnTo>
                    <a:lnTo>
                      <a:pt x="56" y="381"/>
                    </a:lnTo>
                    <a:lnTo>
                      <a:pt x="56" y="384"/>
                    </a:lnTo>
                    <a:lnTo>
                      <a:pt x="56" y="388"/>
                    </a:lnTo>
                    <a:lnTo>
                      <a:pt x="56" y="392"/>
                    </a:lnTo>
                    <a:lnTo>
                      <a:pt x="56" y="396"/>
                    </a:lnTo>
                    <a:lnTo>
                      <a:pt x="56" y="399"/>
                    </a:lnTo>
                    <a:lnTo>
                      <a:pt x="57" y="403"/>
                    </a:lnTo>
                    <a:lnTo>
                      <a:pt x="57" y="406"/>
                    </a:lnTo>
                    <a:lnTo>
                      <a:pt x="58" y="410"/>
                    </a:lnTo>
                    <a:lnTo>
                      <a:pt x="58" y="414"/>
                    </a:lnTo>
                    <a:lnTo>
                      <a:pt x="58" y="417"/>
                    </a:lnTo>
                    <a:lnTo>
                      <a:pt x="58" y="420"/>
                    </a:lnTo>
                    <a:lnTo>
                      <a:pt x="59" y="424"/>
                    </a:lnTo>
                    <a:lnTo>
                      <a:pt x="59" y="427"/>
                    </a:lnTo>
                    <a:lnTo>
                      <a:pt x="59" y="431"/>
                    </a:lnTo>
                    <a:lnTo>
                      <a:pt x="60" y="435"/>
                    </a:lnTo>
                    <a:lnTo>
                      <a:pt x="60" y="438"/>
                    </a:lnTo>
                    <a:lnTo>
                      <a:pt x="60" y="441"/>
                    </a:lnTo>
                    <a:lnTo>
                      <a:pt x="60" y="445"/>
                    </a:lnTo>
                    <a:lnTo>
                      <a:pt x="61" y="449"/>
                    </a:lnTo>
                    <a:lnTo>
                      <a:pt x="62" y="452"/>
                    </a:lnTo>
                    <a:lnTo>
                      <a:pt x="62" y="456"/>
                    </a:lnTo>
                    <a:lnTo>
                      <a:pt x="62" y="459"/>
                    </a:lnTo>
                    <a:lnTo>
                      <a:pt x="62" y="462"/>
                    </a:lnTo>
                    <a:lnTo>
                      <a:pt x="63" y="465"/>
                    </a:lnTo>
                    <a:lnTo>
                      <a:pt x="63" y="469"/>
                    </a:lnTo>
                    <a:lnTo>
                      <a:pt x="65" y="472"/>
                    </a:lnTo>
                    <a:lnTo>
                      <a:pt x="65" y="475"/>
                    </a:lnTo>
                    <a:lnTo>
                      <a:pt x="65" y="479"/>
                    </a:lnTo>
                    <a:lnTo>
                      <a:pt x="66" y="482"/>
                    </a:lnTo>
                    <a:lnTo>
                      <a:pt x="66" y="485"/>
                    </a:lnTo>
                    <a:lnTo>
                      <a:pt x="67" y="488"/>
                    </a:lnTo>
                    <a:lnTo>
                      <a:pt x="67" y="492"/>
                    </a:lnTo>
                    <a:lnTo>
                      <a:pt x="67" y="494"/>
                    </a:lnTo>
                    <a:lnTo>
                      <a:pt x="68" y="497"/>
                    </a:lnTo>
                    <a:lnTo>
                      <a:pt x="68" y="500"/>
                    </a:lnTo>
                    <a:lnTo>
                      <a:pt x="69" y="503"/>
                    </a:lnTo>
                    <a:lnTo>
                      <a:pt x="69" y="506"/>
                    </a:lnTo>
                    <a:lnTo>
                      <a:pt x="70" y="508"/>
                    </a:lnTo>
                    <a:lnTo>
                      <a:pt x="70" y="512"/>
                    </a:lnTo>
                    <a:lnTo>
                      <a:pt x="71" y="515"/>
                    </a:lnTo>
                    <a:lnTo>
                      <a:pt x="71" y="517"/>
                    </a:lnTo>
                    <a:lnTo>
                      <a:pt x="71" y="519"/>
                    </a:lnTo>
                    <a:lnTo>
                      <a:pt x="72" y="522"/>
                    </a:lnTo>
                    <a:lnTo>
                      <a:pt x="72" y="524"/>
                    </a:lnTo>
                    <a:lnTo>
                      <a:pt x="73" y="528"/>
                    </a:lnTo>
                    <a:lnTo>
                      <a:pt x="73" y="534"/>
                    </a:lnTo>
                    <a:lnTo>
                      <a:pt x="74" y="538"/>
                    </a:lnTo>
                    <a:lnTo>
                      <a:pt x="76" y="542"/>
                    </a:lnTo>
                    <a:lnTo>
                      <a:pt x="76" y="545"/>
                    </a:lnTo>
                    <a:lnTo>
                      <a:pt x="77" y="549"/>
                    </a:lnTo>
                    <a:lnTo>
                      <a:pt x="77" y="551"/>
                    </a:lnTo>
                    <a:lnTo>
                      <a:pt x="78" y="554"/>
                    </a:lnTo>
                    <a:lnTo>
                      <a:pt x="78" y="557"/>
                    </a:lnTo>
                    <a:lnTo>
                      <a:pt x="79" y="559"/>
                    </a:lnTo>
                    <a:lnTo>
                      <a:pt x="79" y="561"/>
                    </a:lnTo>
                    <a:lnTo>
                      <a:pt x="80" y="562"/>
                    </a:lnTo>
                    <a:lnTo>
                      <a:pt x="13" y="566"/>
                    </a:lnTo>
                    <a:lnTo>
                      <a:pt x="0" y="597"/>
                    </a:lnTo>
                    <a:lnTo>
                      <a:pt x="226" y="707"/>
                    </a:lnTo>
                    <a:lnTo>
                      <a:pt x="226" y="707"/>
                    </a:lnTo>
                    <a:lnTo>
                      <a:pt x="227" y="705"/>
                    </a:lnTo>
                    <a:lnTo>
                      <a:pt x="227" y="703"/>
                    </a:lnTo>
                    <a:lnTo>
                      <a:pt x="228" y="701"/>
                    </a:lnTo>
                    <a:lnTo>
                      <a:pt x="228" y="698"/>
                    </a:lnTo>
                    <a:lnTo>
                      <a:pt x="229" y="695"/>
                    </a:lnTo>
                    <a:lnTo>
                      <a:pt x="229" y="692"/>
                    </a:lnTo>
                    <a:lnTo>
                      <a:pt x="231" y="689"/>
                    </a:lnTo>
                    <a:lnTo>
                      <a:pt x="231" y="687"/>
                    </a:lnTo>
                    <a:lnTo>
                      <a:pt x="231" y="685"/>
                    </a:lnTo>
                    <a:lnTo>
                      <a:pt x="231" y="680"/>
                    </a:lnTo>
                    <a:lnTo>
                      <a:pt x="232" y="677"/>
                    </a:lnTo>
                    <a:lnTo>
                      <a:pt x="232" y="674"/>
                    </a:lnTo>
                    <a:lnTo>
                      <a:pt x="233" y="669"/>
                    </a:lnTo>
                    <a:lnTo>
                      <a:pt x="233" y="666"/>
                    </a:lnTo>
                    <a:lnTo>
                      <a:pt x="233" y="664"/>
                    </a:lnTo>
                    <a:lnTo>
                      <a:pt x="233" y="662"/>
                    </a:lnTo>
                    <a:lnTo>
                      <a:pt x="233" y="659"/>
                    </a:lnTo>
                    <a:lnTo>
                      <a:pt x="233" y="656"/>
                    </a:lnTo>
                    <a:lnTo>
                      <a:pt x="233" y="654"/>
                    </a:lnTo>
                    <a:lnTo>
                      <a:pt x="233" y="651"/>
                    </a:lnTo>
                    <a:lnTo>
                      <a:pt x="233" y="648"/>
                    </a:lnTo>
                    <a:lnTo>
                      <a:pt x="233" y="645"/>
                    </a:lnTo>
                    <a:lnTo>
                      <a:pt x="233" y="642"/>
                    </a:lnTo>
                    <a:lnTo>
                      <a:pt x="233" y="638"/>
                    </a:lnTo>
                    <a:lnTo>
                      <a:pt x="234" y="635"/>
                    </a:lnTo>
                    <a:lnTo>
                      <a:pt x="234" y="632"/>
                    </a:lnTo>
                    <a:lnTo>
                      <a:pt x="234" y="627"/>
                    </a:lnTo>
                    <a:lnTo>
                      <a:pt x="234" y="624"/>
                    </a:lnTo>
                    <a:lnTo>
                      <a:pt x="235" y="621"/>
                    </a:lnTo>
                    <a:lnTo>
                      <a:pt x="234" y="616"/>
                    </a:lnTo>
                    <a:lnTo>
                      <a:pt x="234" y="612"/>
                    </a:lnTo>
                    <a:lnTo>
                      <a:pt x="234" y="608"/>
                    </a:lnTo>
                    <a:lnTo>
                      <a:pt x="234" y="603"/>
                    </a:lnTo>
                    <a:lnTo>
                      <a:pt x="234" y="599"/>
                    </a:lnTo>
                    <a:lnTo>
                      <a:pt x="234" y="594"/>
                    </a:lnTo>
                    <a:lnTo>
                      <a:pt x="234" y="590"/>
                    </a:lnTo>
                    <a:lnTo>
                      <a:pt x="234" y="586"/>
                    </a:lnTo>
                    <a:lnTo>
                      <a:pt x="234" y="580"/>
                    </a:lnTo>
                    <a:lnTo>
                      <a:pt x="234" y="576"/>
                    </a:lnTo>
                    <a:lnTo>
                      <a:pt x="234" y="570"/>
                    </a:lnTo>
                    <a:lnTo>
                      <a:pt x="234" y="566"/>
                    </a:lnTo>
                    <a:lnTo>
                      <a:pt x="234" y="560"/>
                    </a:lnTo>
                    <a:lnTo>
                      <a:pt x="234" y="556"/>
                    </a:lnTo>
                    <a:lnTo>
                      <a:pt x="234" y="550"/>
                    </a:lnTo>
                    <a:lnTo>
                      <a:pt x="234" y="546"/>
                    </a:lnTo>
                    <a:lnTo>
                      <a:pt x="234" y="540"/>
                    </a:lnTo>
                    <a:lnTo>
                      <a:pt x="234" y="535"/>
                    </a:lnTo>
                    <a:lnTo>
                      <a:pt x="234" y="529"/>
                    </a:lnTo>
                    <a:lnTo>
                      <a:pt x="234" y="524"/>
                    </a:lnTo>
                    <a:lnTo>
                      <a:pt x="234" y="519"/>
                    </a:lnTo>
                    <a:lnTo>
                      <a:pt x="234" y="514"/>
                    </a:lnTo>
                    <a:lnTo>
                      <a:pt x="234" y="508"/>
                    </a:lnTo>
                    <a:lnTo>
                      <a:pt x="234" y="503"/>
                    </a:lnTo>
                    <a:lnTo>
                      <a:pt x="234" y="499"/>
                    </a:lnTo>
                    <a:lnTo>
                      <a:pt x="234" y="493"/>
                    </a:lnTo>
                    <a:lnTo>
                      <a:pt x="234" y="488"/>
                    </a:lnTo>
                    <a:lnTo>
                      <a:pt x="234" y="483"/>
                    </a:lnTo>
                    <a:lnTo>
                      <a:pt x="234" y="478"/>
                    </a:lnTo>
                    <a:lnTo>
                      <a:pt x="234" y="472"/>
                    </a:lnTo>
                    <a:lnTo>
                      <a:pt x="234" y="468"/>
                    </a:lnTo>
                    <a:lnTo>
                      <a:pt x="234" y="463"/>
                    </a:lnTo>
                    <a:lnTo>
                      <a:pt x="233" y="458"/>
                    </a:lnTo>
                    <a:lnTo>
                      <a:pt x="233" y="453"/>
                    </a:lnTo>
                    <a:lnTo>
                      <a:pt x="233" y="448"/>
                    </a:lnTo>
                    <a:lnTo>
                      <a:pt x="233" y="443"/>
                    </a:lnTo>
                    <a:lnTo>
                      <a:pt x="233" y="439"/>
                    </a:lnTo>
                    <a:lnTo>
                      <a:pt x="233" y="435"/>
                    </a:lnTo>
                    <a:lnTo>
                      <a:pt x="233" y="430"/>
                    </a:lnTo>
                    <a:lnTo>
                      <a:pt x="233" y="426"/>
                    </a:lnTo>
                    <a:lnTo>
                      <a:pt x="233" y="421"/>
                    </a:lnTo>
                    <a:lnTo>
                      <a:pt x="233" y="418"/>
                    </a:lnTo>
                    <a:lnTo>
                      <a:pt x="233" y="414"/>
                    </a:lnTo>
                    <a:lnTo>
                      <a:pt x="233" y="409"/>
                    </a:lnTo>
                    <a:lnTo>
                      <a:pt x="233" y="406"/>
                    </a:lnTo>
                    <a:lnTo>
                      <a:pt x="233" y="403"/>
                    </a:lnTo>
                    <a:lnTo>
                      <a:pt x="233" y="399"/>
                    </a:lnTo>
                    <a:lnTo>
                      <a:pt x="233" y="396"/>
                    </a:lnTo>
                    <a:lnTo>
                      <a:pt x="233" y="393"/>
                    </a:lnTo>
                    <a:lnTo>
                      <a:pt x="233" y="389"/>
                    </a:lnTo>
                    <a:lnTo>
                      <a:pt x="233" y="387"/>
                    </a:lnTo>
                    <a:lnTo>
                      <a:pt x="233" y="385"/>
                    </a:lnTo>
                    <a:lnTo>
                      <a:pt x="233" y="383"/>
                    </a:lnTo>
                    <a:lnTo>
                      <a:pt x="233" y="380"/>
                    </a:lnTo>
                    <a:lnTo>
                      <a:pt x="233" y="377"/>
                    </a:lnTo>
                    <a:lnTo>
                      <a:pt x="233" y="376"/>
                    </a:lnTo>
                    <a:lnTo>
                      <a:pt x="233" y="373"/>
                    </a:lnTo>
                    <a:lnTo>
                      <a:pt x="233" y="371"/>
                    </a:lnTo>
                    <a:lnTo>
                      <a:pt x="233" y="370"/>
                    </a:lnTo>
                    <a:lnTo>
                      <a:pt x="233" y="369"/>
                    </a:lnTo>
                    <a:lnTo>
                      <a:pt x="233" y="367"/>
                    </a:lnTo>
                    <a:lnTo>
                      <a:pt x="233" y="365"/>
                    </a:lnTo>
                    <a:lnTo>
                      <a:pt x="234" y="363"/>
                    </a:lnTo>
                    <a:lnTo>
                      <a:pt x="235" y="359"/>
                    </a:lnTo>
                    <a:lnTo>
                      <a:pt x="237" y="355"/>
                    </a:lnTo>
                    <a:lnTo>
                      <a:pt x="240" y="351"/>
                    </a:lnTo>
                    <a:lnTo>
                      <a:pt x="243" y="347"/>
                    </a:lnTo>
                    <a:lnTo>
                      <a:pt x="244" y="343"/>
                    </a:lnTo>
                    <a:lnTo>
                      <a:pt x="246" y="341"/>
                    </a:lnTo>
                    <a:lnTo>
                      <a:pt x="248" y="338"/>
                    </a:lnTo>
                    <a:lnTo>
                      <a:pt x="250" y="336"/>
                    </a:lnTo>
                    <a:lnTo>
                      <a:pt x="253" y="332"/>
                    </a:lnTo>
                    <a:lnTo>
                      <a:pt x="256" y="329"/>
                    </a:lnTo>
                    <a:lnTo>
                      <a:pt x="258" y="326"/>
                    </a:lnTo>
                    <a:lnTo>
                      <a:pt x="261" y="323"/>
                    </a:lnTo>
                    <a:lnTo>
                      <a:pt x="265" y="320"/>
                    </a:lnTo>
                    <a:lnTo>
                      <a:pt x="268" y="317"/>
                    </a:lnTo>
                    <a:lnTo>
                      <a:pt x="271" y="313"/>
                    </a:lnTo>
                    <a:lnTo>
                      <a:pt x="276" y="311"/>
                    </a:lnTo>
                    <a:lnTo>
                      <a:pt x="280" y="308"/>
                    </a:lnTo>
                    <a:lnTo>
                      <a:pt x="284" y="305"/>
                    </a:lnTo>
                    <a:lnTo>
                      <a:pt x="287" y="302"/>
                    </a:lnTo>
                    <a:lnTo>
                      <a:pt x="289" y="301"/>
                    </a:lnTo>
                    <a:lnTo>
                      <a:pt x="292" y="300"/>
                    </a:lnTo>
                    <a:lnTo>
                      <a:pt x="294" y="299"/>
                    </a:lnTo>
                    <a:lnTo>
                      <a:pt x="297" y="297"/>
                    </a:lnTo>
                    <a:lnTo>
                      <a:pt x="299" y="295"/>
                    </a:lnTo>
                    <a:lnTo>
                      <a:pt x="302" y="294"/>
                    </a:lnTo>
                    <a:lnTo>
                      <a:pt x="304" y="293"/>
                    </a:lnTo>
                    <a:lnTo>
                      <a:pt x="308" y="290"/>
                    </a:lnTo>
                    <a:lnTo>
                      <a:pt x="310" y="289"/>
                    </a:lnTo>
                    <a:lnTo>
                      <a:pt x="313" y="288"/>
                    </a:lnTo>
                    <a:lnTo>
                      <a:pt x="316" y="286"/>
                    </a:lnTo>
                    <a:lnTo>
                      <a:pt x="319" y="285"/>
                    </a:lnTo>
                    <a:lnTo>
                      <a:pt x="322" y="284"/>
                    </a:lnTo>
                    <a:lnTo>
                      <a:pt x="325" y="282"/>
                    </a:lnTo>
                    <a:lnTo>
                      <a:pt x="328" y="280"/>
                    </a:lnTo>
                    <a:lnTo>
                      <a:pt x="331" y="279"/>
                    </a:lnTo>
                    <a:lnTo>
                      <a:pt x="334" y="277"/>
                    </a:lnTo>
                    <a:lnTo>
                      <a:pt x="337" y="276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7" y="272"/>
                    </a:lnTo>
                    <a:lnTo>
                      <a:pt x="349" y="271"/>
                    </a:lnTo>
                    <a:lnTo>
                      <a:pt x="354" y="269"/>
                    </a:lnTo>
                    <a:lnTo>
                      <a:pt x="356" y="268"/>
                    </a:lnTo>
                    <a:lnTo>
                      <a:pt x="359" y="267"/>
                    </a:lnTo>
                    <a:lnTo>
                      <a:pt x="363" y="265"/>
                    </a:lnTo>
                    <a:lnTo>
                      <a:pt x="366" y="265"/>
                    </a:lnTo>
                    <a:lnTo>
                      <a:pt x="369" y="263"/>
                    </a:lnTo>
                    <a:lnTo>
                      <a:pt x="372" y="262"/>
                    </a:lnTo>
                    <a:lnTo>
                      <a:pt x="376" y="261"/>
                    </a:lnTo>
                    <a:lnTo>
                      <a:pt x="379" y="261"/>
                    </a:lnTo>
                    <a:lnTo>
                      <a:pt x="381" y="258"/>
                    </a:lnTo>
                    <a:lnTo>
                      <a:pt x="386" y="258"/>
                    </a:lnTo>
                    <a:lnTo>
                      <a:pt x="388" y="257"/>
                    </a:lnTo>
                    <a:lnTo>
                      <a:pt x="391" y="256"/>
                    </a:lnTo>
                    <a:lnTo>
                      <a:pt x="394" y="255"/>
                    </a:lnTo>
                    <a:lnTo>
                      <a:pt x="397" y="254"/>
                    </a:lnTo>
                    <a:lnTo>
                      <a:pt x="399" y="253"/>
                    </a:lnTo>
                    <a:lnTo>
                      <a:pt x="402" y="252"/>
                    </a:lnTo>
                    <a:lnTo>
                      <a:pt x="405" y="251"/>
                    </a:lnTo>
                    <a:lnTo>
                      <a:pt x="408" y="250"/>
                    </a:lnTo>
                    <a:lnTo>
                      <a:pt x="410" y="248"/>
                    </a:lnTo>
                    <a:lnTo>
                      <a:pt x="413" y="248"/>
                    </a:lnTo>
                    <a:lnTo>
                      <a:pt x="417" y="246"/>
                    </a:lnTo>
                    <a:lnTo>
                      <a:pt x="422" y="245"/>
                    </a:lnTo>
                    <a:lnTo>
                      <a:pt x="426" y="244"/>
                    </a:lnTo>
                    <a:lnTo>
                      <a:pt x="431" y="243"/>
                    </a:lnTo>
                    <a:lnTo>
                      <a:pt x="434" y="242"/>
                    </a:lnTo>
                    <a:lnTo>
                      <a:pt x="437" y="241"/>
                    </a:lnTo>
                    <a:lnTo>
                      <a:pt x="441" y="240"/>
                    </a:lnTo>
                    <a:lnTo>
                      <a:pt x="443" y="240"/>
                    </a:lnTo>
                    <a:lnTo>
                      <a:pt x="447" y="239"/>
                    </a:lnTo>
                    <a:lnTo>
                      <a:pt x="448" y="239"/>
                    </a:lnTo>
                    <a:lnTo>
                      <a:pt x="347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4200526" y="1079501"/>
                <a:ext cx="141288" cy="114300"/>
              </a:xfrm>
              <a:custGeom>
                <a:avLst/>
                <a:gdLst>
                  <a:gd name="T0" fmla="*/ 276 w 355"/>
                  <a:gd name="T1" fmla="*/ 5 h 291"/>
                  <a:gd name="T2" fmla="*/ 263 w 355"/>
                  <a:gd name="T3" fmla="*/ 16 h 291"/>
                  <a:gd name="T4" fmla="*/ 247 w 355"/>
                  <a:gd name="T5" fmla="*/ 29 h 291"/>
                  <a:gd name="T6" fmla="*/ 236 w 355"/>
                  <a:gd name="T7" fmla="*/ 38 h 291"/>
                  <a:gd name="T8" fmla="*/ 226 w 355"/>
                  <a:gd name="T9" fmla="*/ 46 h 291"/>
                  <a:gd name="T10" fmla="*/ 216 w 355"/>
                  <a:gd name="T11" fmla="*/ 53 h 291"/>
                  <a:gd name="T12" fmla="*/ 205 w 355"/>
                  <a:gd name="T13" fmla="*/ 61 h 291"/>
                  <a:gd name="T14" fmla="*/ 193 w 355"/>
                  <a:gd name="T15" fmla="*/ 70 h 291"/>
                  <a:gd name="T16" fmla="*/ 181 w 355"/>
                  <a:gd name="T17" fmla="*/ 79 h 291"/>
                  <a:gd name="T18" fmla="*/ 169 w 355"/>
                  <a:gd name="T19" fmla="*/ 87 h 291"/>
                  <a:gd name="T20" fmla="*/ 156 w 355"/>
                  <a:gd name="T21" fmla="*/ 96 h 291"/>
                  <a:gd name="T22" fmla="*/ 143 w 355"/>
                  <a:gd name="T23" fmla="*/ 104 h 291"/>
                  <a:gd name="T24" fmla="*/ 130 w 355"/>
                  <a:gd name="T25" fmla="*/ 113 h 291"/>
                  <a:gd name="T26" fmla="*/ 116 w 355"/>
                  <a:gd name="T27" fmla="*/ 119 h 291"/>
                  <a:gd name="T28" fmla="*/ 102 w 355"/>
                  <a:gd name="T29" fmla="*/ 128 h 291"/>
                  <a:gd name="T30" fmla="*/ 89 w 355"/>
                  <a:gd name="T31" fmla="*/ 135 h 291"/>
                  <a:gd name="T32" fmla="*/ 76 w 355"/>
                  <a:gd name="T33" fmla="*/ 142 h 291"/>
                  <a:gd name="T34" fmla="*/ 64 w 355"/>
                  <a:gd name="T35" fmla="*/ 148 h 291"/>
                  <a:gd name="T36" fmla="*/ 53 w 355"/>
                  <a:gd name="T37" fmla="*/ 155 h 291"/>
                  <a:gd name="T38" fmla="*/ 42 w 355"/>
                  <a:gd name="T39" fmla="*/ 160 h 291"/>
                  <a:gd name="T40" fmla="*/ 25 w 355"/>
                  <a:gd name="T41" fmla="*/ 168 h 291"/>
                  <a:gd name="T42" fmla="*/ 10 w 355"/>
                  <a:gd name="T43" fmla="*/ 174 h 291"/>
                  <a:gd name="T44" fmla="*/ 0 w 355"/>
                  <a:gd name="T45" fmla="*/ 180 h 291"/>
                  <a:gd name="T46" fmla="*/ 4 w 355"/>
                  <a:gd name="T47" fmla="*/ 281 h 291"/>
                  <a:gd name="T48" fmla="*/ 15 w 355"/>
                  <a:gd name="T49" fmla="*/ 285 h 291"/>
                  <a:gd name="T50" fmla="*/ 31 w 355"/>
                  <a:gd name="T51" fmla="*/ 287 h 291"/>
                  <a:gd name="T52" fmla="*/ 46 w 355"/>
                  <a:gd name="T53" fmla="*/ 289 h 291"/>
                  <a:gd name="T54" fmla="*/ 57 w 355"/>
                  <a:gd name="T55" fmla="*/ 290 h 291"/>
                  <a:gd name="T56" fmla="*/ 68 w 355"/>
                  <a:gd name="T57" fmla="*/ 290 h 291"/>
                  <a:gd name="T58" fmla="*/ 80 w 355"/>
                  <a:gd name="T59" fmla="*/ 291 h 291"/>
                  <a:gd name="T60" fmla="*/ 93 w 355"/>
                  <a:gd name="T61" fmla="*/ 291 h 291"/>
                  <a:gd name="T62" fmla="*/ 108 w 355"/>
                  <a:gd name="T63" fmla="*/ 290 h 291"/>
                  <a:gd name="T64" fmla="*/ 123 w 355"/>
                  <a:gd name="T65" fmla="*/ 289 h 291"/>
                  <a:gd name="T66" fmla="*/ 139 w 355"/>
                  <a:gd name="T67" fmla="*/ 288 h 291"/>
                  <a:gd name="T68" fmla="*/ 157 w 355"/>
                  <a:gd name="T69" fmla="*/ 286 h 291"/>
                  <a:gd name="T70" fmla="*/ 175 w 355"/>
                  <a:gd name="T71" fmla="*/ 283 h 291"/>
                  <a:gd name="T72" fmla="*/ 193 w 355"/>
                  <a:gd name="T73" fmla="*/ 280 h 291"/>
                  <a:gd name="T74" fmla="*/ 212 w 355"/>
                  <a:gd name="T75" fmla="*/ 277 h 291"/>
                  <a:gd name="T76" fmla="*/ 230 w 355"/>
                  <a:gd name="T77" fmla="*/ 274 h 291"/>
                  <a:gd name="T78" fmla="*/ 248 w 355"/>
                  <a:gd name="T79" fmla="*/ 270 h 291"/>
                  <a:gd name="T80" fmla="*/ 266 w 355"/>
                  <a:gd name="T81" fmla="*/ 267 h 291"/>
                  <a:gd name="T82" fmla="*/ 282 w 355"/>
                  <a:gd name="T83" fmla="*/ 263 h 291"/>
                  <a:gd name="T84" fmla="*/ 298 w 355"/>
                  <a:gd name="T85" fmla="*/ 259 h 291"/>
                  <a:gd name="T86" fmla="*/ 312 w 355"/>
                  <a:gd name="T87" fmla="*/ 256 h 291"/>
                  <a:gd name="T88" fmla="*/ 324 w 355"/>
                  <a:gd name="T89" fmla="*/ 253 h 291"/>
                  <a:gd name="T90" fmla="*/ 337 w 355"/>
                  <a:gd name="T91" fmla="*/ 250 h 291"/>
                  <a:gd name="T92" fmla="*/ 352 w 355"/>
                  <a:gd name="T93" fmla="*/ 247 h 291"/>
                  <a:gd name="T94" fmla="*/ 281 w 355"/>
                  <a:gd name="T95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5" h="291">
                    <a:moveTo>
                      <a:pt x="281" y="0"/>
                    </a:moveTo>
                    <a:lnTo>
                      <a:pt x="280" y="1"/>
                    </a:lnTo>
                    <a:lnTo>
                      <a:pt x="278" y="3"/>
                    </a:lnTo>
                    <a:lnTo>
                      <a:pt x="276" y="5"/>
                    </a:lnTo>
                    <a:lnTo>
                      <a:pt x="271" y="9"/>
                    </a:lnTo>
                    <a:lnTo>
                      <a:pt x="268" y="11"/>
                    </a:lnTo>
                    <a:lnTo>
                      <a:pt x="266" y="14"/>
                    </a:lnTo>
                    <a:lnTo>
                      <a:pt x="263" y="16"/>
                    </a:lnTo>
                    <a:lnTo>
                      <a:pt x="259" y="19"/>
                    </a:lnTo>
                    <a:lnTo>
                      <a:pt x="255" y="22"/>
                    </a:lnTo>
                    <a:lnTo>
                      <a:pt x="252" y="26"/>
                    </a:lnTo>
                    <a:lnTo>
                      <a:pt x="247" y="29"/>
                    </a:lnTo>
                    <a:lnTo>
                      <a:pt x="244" y="32"/>
                    </a:lnTo>
                    <a:lnTo>
                      <a:pt x="241" y="35"/>
                    </a:lnTo>
                    <a:lnTo>
                      <a:pt x="238" y="36"/>
                    </a:lnTo>
                    <a:lnTo>
                      <a:pt x="236" y="38"/>
                    </a:lnTo>
                    <a:lnTo>
                      <a:pt x="234" y="39"/>
                    </a:lnTo>
                    <a:lnTo>
                      <a:pt x="232" y="41"/>
                    </a:lnTo>
                    <a:lnTo>
                      <a:pt x="230" y="43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2" y="49"/>
                    </a:lnTo>
                    <a:lnTo>
                      <a:pt x="219" y="51"/>
                    </a:lnTo>
                    <a:lnTo>
                      <a:pt x="216" y="53"/>
                    </a:lnTo>
                    <a:lnTo>
                      <a:pt x="214" y="55"/>
                    </a:lnTo>
                    <a:lnTo>
                      <a:pt x="211" y="58"/>
                    </a:lnTo>
                    <a:lnTo>
                      <a:pt x="208" y="60"/>
                    </a:lnTo>
                    <a:lnTo>
                      <a:pt x="205" y="61"/>
                    </a:lnTo>
                    <a:lnTo>
                      <a:pt x="202" y="64"/>
                    </a:lnTo>
                    <a:lnTo>
                      <a:pt x="200" y="65"/>
                    </a:lnTo>
                    <a:lnTo>
                      <a:pt x="197" y="68"/>
                    </a:lnTo>
                    <a:lnTo>
                      <a:pt x="193" y="70"/>
                    </a:lnTo>
                    <a:lnTo>
                      <a:pt x="191" y="72"/>
                    </a:lnTo>
                    <a:lnTo>
                      <a:pt x="188" y="74"/>
                    </a:lnTo>
                    <a:lnTo>
                      <a:pt x="184" y="76"/>
                    </a:lnTo>
                    <a:lnTo>
                      <a:pt x="181" y="79"/>
                    </a:lnTo>
                    <a:lnTo>
                      <a:pt x="179" y="81"/>
                    </a:lnTo>
                    <a:lnTo>
                      <a:pt x="175" y="83"/>
                    </a:lnTo>
                    <a:lnTo>
                      <a:pt x="172" y="85"/>
                    </a:lnTo>
                    <a:lnTo>
                      <a:pt x="169" y="87"/>
                    </a:lnTo>
                    <a:lnTo>
                      <a:pt x="166" y="90"/>
                    </a:lnTo>
                    <a:lnTo>
                      <a:pt x="162" y="92"/>
                    </a:lnTo>
                    <a:lnTo>
                      <a:pt x="159" y="94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9" y="101"/>
                    </a:lnTo>
                    <a:lnTo>
                      <a:pt x="146" y="103"/>
                    </a:lnTo>
                    <a:lnTo>
                      <a:pt x="143" y="104"/>
                    </a:lnTo>
                    <a:lnTo>
                      <a:pt x="139" y="106"/>
                    </a:lnTo>
                    <a:lnTo>
                      <a:pt x="136" y="108"/>
                    </a:lnTo>
                    <a:lnTo>
                      <a:pt x="133" y="111"/>
                    </a:lnTo>
                    <a:lnTo>
                      <a:pt x="130" y="113"/>
                    </a:lnTo>
                    <a:lnTo>
                      <a:pt x="126" y="115"/>
                    </a:lnTo>
                    <a:lnTo>
                      <a:pt x="123" y="116"/>
                    </a:lnTo>
                    <a:lnTo>
                      <a:pt x="120" y="118"/>
                    </a:lnTo>
                    <a:lnTo>
                      <a:pt x="116" y="119"/>
                    </a:lnTo>
                    <a:lnTo>
                      <a:pt x="113" y="122"/>
                    </a:lnTo>
                    <a:lnTo>
                      <a:pt x="109" y="124"/>
                    </a:lnTo>
                    <a:lnTo>
                      <a:pt x="106" y="126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95" y="131"/>
                    </a:lnTo>
                    <a:lnTo>
                      <a:pt x="93" y="134"/>
                    </a:lnTo>
                    <a:lnTo>
                      <a:pt x="89" y="135"/>
                    </a:lnTo>
                    <a:lnTo>
                      <a:pt x="86" y="137"/>
                    </a:lnTo>
                    <a:lnTo>
                      <a:pt x="82" y="138"/>
                    </a:lnTo>
                    <a:lnTo>
                      <a:pt x="79" y="140"/>
                    </a:lnTo>
                    <a:lnTo>
                      <a:pt x="76" y="142"/>
                    </a:lnTo>
                    <a:lnTo>
                      <a:pt x="73" y="144"/>
                    </a:lnTo>
                    <a:lnTo>
                      <a:pt x="70" y="145"/>
                    </a:lnTo>
                    <a:lnTo>
                      <a:pt x="67" y="147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8" y="151"/>
                    </a:lnTo>
                    <a:lnTo>
                      <a:pt x="55" y="153"/>
                    </a:lnTo>
                    <a:lnTo>
                      <a:pt x="53" y="155"/>
                    </a:lnTo>
                    <a:lnTo>
                      <a:pt x="50" y="157"/>
                    </a:lnTo>
                    <a:lnTo>
                      <a:pt x="47" y="157"/>
                    </a:lnTo>
                    <a:lnTo>
                      <a:pt x="44" y="158"/>
                    </a:lnTo>
                    <a:lnTo>
                      <a:pt x="42" y="160"/>
                    </a:lnTo>
                    <a:lnTo>
                      <a:pt x="38" y="161"/>
                    </a:lnTo>
                    <a:lnTo>
                      <a:pt x="34" y="163"/>
                    </a:lnTo>
                    <a:lnTo>
                      <a:pt x="29" y="166"/>
                    </a:lnTo>
                    <a:lnTo>
                      <a:pt x="25" y="168"/>
                    </a:lnTo>
                    <a:lnTo>
                      <a:pt x="21" y="170"/>
                    </a:lnTo>
                    <a:lnTo>
                      <a:pt x="16" y="171"/>
                    </a:lnTo>
                    <a:lnTo>
                      <a:pt x="13" y="173"/>
                    </a:lnTo>
                    <a:lnTo>
                      <a:pt x="10" y="174"/>
                    </a:lnTo>
                    <a:lnTo>
                      <a:pt x="7" y="177"/>
                    </a:lnTo>
                    <a:lnTo>
                      <a:pt x="4" y="177"/>
                    </a:lnTo>
                    <a:lnTo>
                      <a:pt x="3" y="179"/>
                    </a:lnTo>
                    <a:lnTo>
                      <a:pt x="0" y="180"/>
                    </a:lnTo>
                    <a:lnTo>
                      <a:pt x="0" y="181"/>
                    </a:lnTo>
                    <a:lnTo>
                      <a:pt x="0" y="280"/>
                    </a:lnTo>
                    <a:lnTo>
                      <a:pt x="2" y="281"/>
                    </a:lnTo>
                    <a:lnTo>
                      <a:pt x="4" y="281"/>
                    </a:lnTo>
                    <a:lnTo>
                      <a:pt x="9" y="282"/>
                    </a:lnTo>
                    <a:lnTo>
                      <a:pt x="11" y="283"/>
                    </a:lnTo>
                    <a:lnTo>
                      <a:pt x="13" y="285"/>
                    </a:lnTo>
                    <a:lnTo>
                      <a:pt x="15" y="285"/>
                    </a:lnTo>
                    <a:lnTo>
                      <a:pt x="20" y="286"/>
                    </a:lnTo>
                    <a:lnTo>
                      <a:pt x="23" y="286"/>
                    </a:lnTo>
                    <a:lnTo>
                      <a:pt x="26" y="287"/>
                    </a:lnTo>
                    <a:lnTo>
                      <a:pt x="31" y="287"/>
                    </a:lnTo>
                    <a:lnTo>
                      <a:pt x="35" y="288"/>
                    </a:lnTo>
                    <a:lnTo>
                      <a:pt x="38" y="288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8" y="289"/>
                    </a:lnTo>
                    <a:lnTo>
                      <a:pt x="51" y="289"/>
                    </a:lnTo>
                    <a:lnTo>
                      <a:pt x="54" y="290"/>
                    </a:lnTo>
                    <a:lnTo>
                      <a:pt x="57" y="290"/>
                    </a:lnTo>
                    <a:lnTo>
                      <a:pt x="59" y="290"/>
                    </a:lnTo>
                    <a:lnTo>
                      <a:pt x="61" y="290"/>
                    </a:lnTo>
                    <a:lnTo>
                      <a:pt x="65" y="290"/>
                    </a:lnTo>
                    <a:lnTo>
                      <a:pt x="68" y="290"/>
                    </a:lnTo>
                    <a:lnTo>
                      <a:pt x="70" y="291"/>
                    </a:lnTo>
                    <a:lnTo>
                      <a:pt x="73" y="291"/>
                    </a:lnTo>
                    <a:lnTo>
                      <a:pt x="77" y="291"/>
                    </a:lnTo>
                    <a:lnTo>
                      <a:pt x="80" y="291"/>
                    </a:lnTo>
                    <a:lnTo>
                      <a:pt x="83" y="291"/>
                    </a:lnTo>
                    <a:lnTo>
                      <a:pt x="87" y="291"/>
                    </a:lnTo>
                    <a:lnTo>
                      <a:pt x="90" y="291"/>
                    </a:lnTo>
                    <a:lnTo>
                      <a:pt x="93" y="291"/>
                    </a:lnTo>
                    <a:lnTo>
                      <a:pt x="97" y="291"/>
                    </a:lnTo>
                    <a:lnTo>
                      <a:pt x="100" y="291"/>
                    </a:lnTo>
                    <a:lnTo>
                      <a:pt x="104" y="291"/>
                    </a:lnTo>
                    <a:lnTo>
                      <a:pt x="108" y="290"/>
                    </a:lnTo>
                    <a:lnTo>
                      <a:pt x="111" y="290"/>
                    </a:lnTo>
                    <a:lnTo>
                      <a:pt x="115" y="290"/>
                    </a:lnTo>
                    <a:lnTo>
                      <a:pt x="120" y="290"/>
                    </a:lnTo>
                    <a:lnTo>
                      <a:pt x="123" y="289"/>
                    </a:lnTo>
                    <a:lnTo>
                      <a:pt x="127" y="289"/>
                    </a:lnTo>
                    <a:lnTo>
                      <a:pt x="132" y="289"/>
                    </a:lnTo>
                    <a:lnTo>
                      <a:pt x="136" y="289"/>
                    </a:lnTo>
                    <a:lnTo>
                      <a:pt x="139" y="288"/>
                    </a:lnTo>
                    <a:lnTo>
                      <a:pt x="144" y="288"/>
                    </a:lnTo>
                    <a:lnTo>
                      <a:pt x="148" y="287"/>
                    </a:lnTo>
                    <a:lnTo>
                      <a:pt x="153" y="287"/>
                    </a:lnTo>
                    <a:lnTo>
                      <a:pt x="157" y="286"/>
                    </a:lnTo>
                    <a:lnTo>
                      <a:pt x="161" y="286"/>
                    </a:lnTo>
                    <a:lnTo>
                      <a:pt x="166" y="285"/>
                    </a:lnTo>
                    <a:lnTo>
                      <a:pt x="170" y="285"/>
                    </a:lnTo>
                    <a:lnTo>
                      <a:pt x="175" y="283"/>
                    </a:lnTo>
                    <a:lnTo>
                      <a:pt x="180" y="282"/>
                    </a:lnTo>
                    <a:lnTo>
                      <a:pt x="184" y="281"/>
                    </a:lnTo>
                    <a:lnTo>
                      <a:pt x="189" y="281"/>
                    </a:lnTo>
                    <a:lnTo>
                      <a:pt x="193" y="280"/>
                    </a:lnTo>
                    <a:lnTo>
                      <a:pt x="198" y="280"/>
                    </a:lnTo>
                    <a:lnTo>
                      <a:pt x="202" y="279"/>
                    </a:lnTo>
                    <a:lnTo>
                      <a:pt x="208" y="278"/>
                    </a:lnTo>
                    <a:lnTo>
                      <a:pt x="212" y="277"/>
                    </a:lnTo>
                    <a:lnTo>
                      <a:pt x="216" y="276"/>
                    </a:lnTo>
                    <a:lnTo>
                      <a:pt x="221" y="276"/>
                    </a:lnTo>
                    <a:lnTo>
                      <a:pt x="225" y="275"/>
                    </a:lnTo>
                    <a:lnTo>
                      <a:pt x="230" y="274"/>
                    </a:lnTo>
                    <a:lnTo>
                      <a:pt x="235" y="272"/>
                    </a:lnTo>
                    <a:lnTo>
                      <a:pt x="239" y="271"/>
                    </a:lnTo>
                    <a:lnTo>
                      <a:pt x="244" y="271"/>
                    </a:lnTo>
                    <a:lnTo>
                      <a:pt x="248" y="270"/>
                    </a:lnTo>
                    <a:lnTo>
                      <a:pt x="253" y="269"/>
                    </a:lnTo>
                    <a:lnTo>
                      <a:pt x="257" y="268"/>
                    </a:lnTo>
                    <a:lnTo>
                      <a:pt x="261" y="268"/>
                    </a:lnTo>
                    <a:lnTo>
                      <a:pt x="266" y="267"/>
                    </a:lnTo>
                    <a:lnTo>
                      <a:pt x="270" y="266"/>
                    </a:lnTo>
                    <a:lnTo>
                      <a:pt x="275" y="265"/>
                    </a:lnTo>
                    <a:lnTo>
                      <a:pt x="279" y="264"/>
                    </a:lnTo>
                    <a:lnTo>
                      <a:pt x="282" y="263"/>
                    </a:lnTo>
                    <a:lnTo>
                      <a:pt x="287" y="261"/>
                    </a:lnTo>
                    <a:lnTo>
                      <a:pt x="290" y="261"/>
                    </a:lnTo>
                    <a:lnTo>
                      <a:pt x="294" y="260"/>
                    </a:lnTo>
                    <a:lnTo>
                      <a:pt x="298" y="259"/>
                    </a:lnTo>
                    <a:lnTo>
                      <a:pt x="301" y="258"/>
                    </a:lnTo>
                    <a:lnTo>
                      <a:pt x="304" y="257"/>
                    </a:lnTo>
                    <a:lnTo>
                      <a:pt x="309" y="257"/>
                    </a:lnTo>
                    <a:lnTo>
                      <a:pt x="312" y="256"/>
                    </a:lnTo>
                    <a:lnTo>
                      <a:pt x="315" y="255"/>
                    </a:lnTo>
                    <a:lnTo>
                      <a:pt x="319" y="255"/>
                    </a:lnTo>
                    <a:lnTo>
                      <a:pt x="322" y="254"/>
                    </a:lnTo>
                    <a:lnTo>
                      <a:pt x="324" y="253"/>
                    </a:lnTo>
                    <a:lnTo>
                      <a:pt x="327" y="253"/>
                    </a:lnTo>
                    <a:lnTo>
                      <a:pt x="330" y="252"/>
                    </a:lnTo>
                    <a:lnTo>
                      <a:pt x="333" y="252"/>
                    </a:lnTo>
                    <a:lnTo>
                      <a:pt x="337" y="250"/>
                    </a:lnTo>
                    <a:lnTo>
                      <a:pt x="342" y="249"/>
                    </a:lnTo>
                    <a:lnTo>
                      <a:pt x="346" y="248"/>
                    </a:lnTo>
                    <a:lnTo>
                      <a:pt x="349" y="248"/>
                    </a:lnTo>
                    <a:lnTo>
                      <a:pt x="352" y="247"/>
                    </a:lnTo>
                    <a:lnTo>
                      <a:pt x="354" y="246"/>
                    </a:lnTo>
                    <a:lnTo>
                      <a:pt x="355" y="246"/>
                    </a:lnTo>
                    <a:lnTo>
                      <a:pt x="355" y="246"/>
                    </a:lnTo>
                    <a:lnTo>
                      <a:pt x="281" y="0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137026" y="1123951"/>
                <a:ext cx="73025" cy="65088"/>
              </a:xfrm>
              <a:custGeom>
                <a:avLst/>
                <a:gdLst>
                  <a:gd name="T0" fmla="*/ 168 w 186"/>
                  <a:gd name="T1" fmla="*/ 75 h 165"/>
                  <a:gd name="T2" fmla="*/ 167 w 186"/>
                  <a:gd name="T3" fmla="*/ 74 h 165"/>
                  <a:gd name="T4" fmla="*/ 166 w 186"/>
                  <a:gd name="T5" fmla="*/ 71 h 165"/>
                  <a:gd name="T6" fmla="*/ 163 w 186"/>
                  <a:gd name="T7" fmla="*/ 67 h 165"/>
                  <a:gd name="T8" fmla="*/ 161 w 186"/>
                  <a:gd name="T9" fmla="*/ 63 h 165"/>
                  <a:gd name="T10" fmla="*/ 158 w 186"/>
                  <a:gd name="T11" fmla="*/ 60 h 165"/>
                  <a:gd name="T12" fmla="*/ 156 w 186"/>
                  <a:gd name="T13" fmla="*/ 57 h 165"/>
                  <a:gd name="T14" fmla="*/ 154 w 186"/>
                  <a:gd name="T15" fmla="*/ 55 h 165"/>
                  <a:gd name="T16" fmla="*/ 153 w 186"/>
                  <a:gd name="T17" fmla="*/ 53 h 165"/>
                  <a:gd name="T18" fmla="*/ 151 w 186"/>
                  <a:gd name="T19" fmla="*/ 49 h 165"/>
                  <a:gd name="T20" fmla="*/ 148 w 186"/>
                  <a:gd name="T21" fmla="*/ 47 h 165"/>
                  <a:gd name="T22" fmla="*/ 146 w 186"/>
                  <a:gd name="T23" fmla="*/ 44 h 165"/>
                  <a:gd name="T24" fmla="*/ 144 w 186"/>
                  <a:gd name="T25" fmla="*/ 42 h 165"/>
                  <a:gd name="T26" fmla="*/ 142 w 186"/>
                  <a:gd name="T27" fmla="*/ 39 h 165"/>
                  <a:gd name="T28" fmla="*/ 139 w 186"/>
                  <a:gd name="T29" fmla="*/ 37 h 165"/>
                  <a:gd name="T30" fmla="*/ 136 w 186"/>
                  <a:gd name="T31" fmla="*/ 36 h 165"/>
                  <a:gd name="T32" fmla="*/ 133 w 186"/>
                  <a:gd name="T33" fmla="*/ 36 h 165"/>
                  <a:gd name="T34" fmla="*/ 131 w 186"/>
                  <a:gd name="T35" fmla="*/ 35 h 165"/>
                  <a:gd name="T36" fmla="*/ 128 w 186"/>
                  <a:gd name="T37" fmla="*/ 35 h 165"/>
                  <a:gd name="T38" fmla="*/ 124 w 186"/>
                  <a:gd name="T39" fmla="*/ 35 h 165"/>
                  <a:gd name="T40" fmla="*/ 122 w 186"/>
                  <a:gd name="T41" fmla="*/ 35 h 165"/>
                  <a:gd name="T42" fmla="*/ 118 w 186"/>
                  <a:gd name="T43" fmla="*/ 35 h 165"/>
                  <a:gd name="T44" fmla="*/ 114 w 186"/>
                  <a:gd name="T45" fmla="*/ 35 h 165"/>
                  <a:gd name="T46" fmla="*/ 111 w 186"/>
                  <a:gd name="T47" fmla="*/ 35 h 165"/>
                  <a:gd name="T48" fmla="*/ 108 w 186"/>
                  <a:gd name="T49" fmla="*/ 35 h 165"/>
                  <a:gd name="T50" fmla="*/ 105 w 186"/>
                  <a:gd name="T51" fmla="*/ 34 h 165"/>
                  <a:gd name="T52" fmla="*/ 101 w 186"/>
                  <a:gd name="T53" fmla="*/ 34 h 165"/>
                  <a:gd name="T54" fmla="*/ 97 w 186"/>
                  <a:gd name="T55" fmla="*/ 34 h 165"/>
                  <a:gd name="T56" fmla="*/ 94 w 186"/>
                  <a:gd name="T57" fmla="*/ 33 h 165"/>
                  <a:gd name="T58" fmla="*/ 90 w 186"/>
                  <a:gd name="T59" fmla="*/ 31 h 165"/>
                  <a:gd name="T60" fmla="*/ 86 w 186"/>
                  <a:gd name="T61" fmla="*/ 29 h 165"/>
                  <a:gd name="T62" fmla="*/ 81 w 186"/>
                  <a:gd name="T63" fmla="*/ 26 h 165"/>
                  <a:gd name="T64" fmla="*/ 78 w 186"/>
                  <a:gd name="T65" fmla="*/ 24 h 165"/>
                  <a:gd name="T66" fmla="*/ 74 w 186"/>
                  <a:gd name="T67" fmla="*/ 21 h 165"/>
                  <a:gd name="T68" fmla="*/ 70 w 186"/>
                  <a:gd name="T69" fmla="*/ 18 h 165"/>
                  <a:gd name="T70" fmla="*/ 67 w 186"/>
                  <a:gd name="T71" fmla="*/ 15 h 165"/>
                  <a:gd name="T72" fmla="*/ 65 w 186"/>
                  <a:gd name="T73" fmla="*/ 13 h 165"/>
                  <a:gd name="T74" fmla="*/ 62 w 186"/>
                  <a:gd name="T75" fmla="*/ 10 h 165"/>
                  <a:gd name="T76" fmla="*/ 58 w 186"/>
                  <a:gd name="T77" fmla="*/ 7 h 165"/>
                  <a:gd name="T78" fmla="*/ 56 w 186"/>
                  <a:gd name="T79" fmla="*/ 4 h 165"/>
                  <a:gd name="T80" fmla="*/ 55 w 186"/>
                  <a:gd name="T81" fmla="*/ 3 h 165"/>
                  <a:gd name="T82" fmla="*/ 52 w 186"/>
                  <a:gd name="T83" fmla="*/ 0 h 165"/>
                  <a:gd name="T84" fmla="*/ 52 w 186"/>
                  <a:gd name="T85" fmla="*/ 0 h 165"/>
                  <a:gd name="T86" fmla="*/ 26 w 186"/>
                  <a:gd name="T87" fmla="*/ 12 h 165"/>
                  <a:gd name="T88" fmla="*/ 36 w 186"/>
                  <a:gd name="T89" fmla="*/ 29 h 165"/>
                  <a:gd name="T90" fmla="*/ 7 w 186"/>
                  <a:gd name="T91" fmla="*/ 38 h 165"/>
                  <a:gd name="T92" fmla="*/ 0 w 186"/>
                  <a:gd name="T93" fmla="*/ 66 h 165"/>
                  <a:gd name="T94" fmla="*/ 9 w 186"/>
                  <a:gd name="T95" fmla="*/ 85 h 165"/>
                  <a:gd name="T96" fmla="*/ 9 w 186"/>
                  <a:gd name="T97" fmla="*/ 135 h 165"/>
                  <a:gd name="T98" fmla="*/ 76 w 186"/>
                  <a:gd name="T99" fmla="*/ 165 h 165"/>
                  <a:gd name="T100" fmla="*/ 186 w 186"/>
                  <a:gd name="T101" fmla="*/ 113 h 165"/>
                  <a:gd name="T102" fmla="*/ 168 w 186"/>
                  <a:gd name="T103" fmla="*/ 75 h 165"/>
                  <a:gd name="T104" fmla="*/ 168 w 186"/>
                  <a:gd name="T105" fmla="*/ 7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6" h="165">
                    <a:moveTo>
                      <a:pt x="168" y="75"/>
                    </a:moveTo>
                    <a:lnTo>
                      <a:pt x="167" y="74"/>
                    </a:lnTo>
                    <a:lnTo>
                      <a:pt x="166" y="71"/>
                    </a:lnTo>
                    <a:lnTo>
                      <a:pt x="163" y="67"/>
                    </a:lnTo>
                    <a:lnTo>
                      <a:pt x="161" y="63"/>
                    </a:lnTo>
                    <a:lnTo>
                      <a:pt x="158" y="60"/>
                    </a:lnTo>
                    <a:lnTo>
                      <a:pt x="156" y="57"/>
                    </a:lnTo>
                    <a:lnTo>
                      <a:pt x="154" y="55"/>
                    </a:lnTo>
                    <a:lnTo>
                      <a:pt x="153" y="53"/>
                    </a:lnTo>
                    <a:lnTo>
                      <a:pt x="151" y="49"/>
                    </a:lnTo>
                    <a:lnTo>
                      <a:pt x="148" y="47"/>
                    </a:lnTo>
                    <a:lnTo>
                      <a:pt x="146" y="44"/>
                    </a:lnTo>
                    <a:lnTo>
                      <a:pt x="144" y="42"/>
                    </a:lnTo>
                    <a:lnTo>
                      <a:pt x="142" y="39"/>
                    </a:lnTo>
                    <a:lnTo>
                      <a:pt x="139" y="37"/>
                    </a:lnTo>
                    <a:lnTo>
                      <a:pt x="136" y="36"/>
                    </a:lnTo>
                    <a:lnTo>
                      <a:pt x="133" y="36"/>
                    </a:lnTo>
                    <a:lnTo>
                      <a:pt x="131" y="35"/>
                    </a:lnTo>
                    <a:lnTo>
                      <a:pt x="128" y="35"/>
                    </a:lnTo>
                    <a:lnTo>
                      <a:pt x="124" y="35"/>
                    </a:lnTo>
                    <a:lnTo>
                      <a:pt x="122" y="35"/>
                    </a:lnTo>
                    <a:lnTo>
                      <a:pt x="118" y="35"/>
                    </a:lnTo>
                    <a:lnTo>
                      <a:pt x="114" y="35"/>
                    </a:lnTo>
                    <a:lnTo>
                      <a:pt x="111" y="35"/>
                    </a:lnTo>
                    <a:lnTo>
                      <a:pt x="108" y="35"/>
                    </a:lnTo>
                    <a:lnTo>
                      <a:pt x="105" y="34"/>
                    </a:lnTo>
                    <a:lnTo>
                      <a:pt x="101" y="34"/>
                    </a:lnTo>
                    <a:lnTo>
                      <a:pt x="97" y="34"/>
                    </a:lnTo>
                    <a:lnTo>
                      <a:pt x="94" y="33"/>
                    </a:lnTo>
                    <a:lnTo>
                      <a:pt x="90" y="31"/>
                    </a:lnTo>
                    <a:lnTo>
                      <a:pt x="86" y="29"/>
                    </a:lnTo>
                    <a:lnTo>
                      <a:pt x="81" y="26"/>
                    </a:lnTo>
                    <a:lnTo>
                      <a:pt x="78" y="24"/>
                    </a:lnTo>
                    <a:lnTo>
                      <a:pt x="74" y="21"/>
                    </a:lnTo>
                    <a:lnTo>
                      <a:pt x="70" y="18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2" y="10"/>
                    </a:lnTo>
                    <a:lnTo>
                      <a:pt x="58" y="7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6" y="12"/>
                    </a:lnTo>
                    <a:lnTo>
                      <a:pt x="36" y="29"/>
                    </a:lnTo>
                    <a:lnTo>
                      <a:pt x="7" y="38"/>
                    </a:lnTo>
                    <a:lnTo>
                      <a:pt x="0" y="66"/>
                    </a:lnTo>
                    <a:lnTo>
                      <a:pt x="9" y="85"/>
                    </a:lnTo>
                    <a:lnTo>
                      <a:pt x="9" y="135"/>
                    </a:lnTo>
                    <a:lnTo>
                      <a:pt x="76" y="165"/>
                    </a:lnTo>
                    <a:lnTo>
                      <a:pt x="186" y="113"/>
                    </a:lnTo>
                    <a:lnTo>
                      <a:pt x="168" y="75"/>
                    </a:lnTo>
                    <a:lnTo>
                      <a:pt x="168" y="75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137026" y="1139826"/>
                <a:ext cx="31750" cy="41275"/>
              </a:xfrm>
              <a:custGeom>
                <a:avLst/>
                <a:gdLst>
                  <a:gd name="T0" fmla="*/ 39 w 80"/>
                  <a:gd name="T1" fmla="*/ 15 h 103"/>
                  <a:gd name="T2" fmla="*/ 77 w 80"/>
                  <a:gd name="T3" fmla="*/ 17 h 103"/>
                  <a:gd name="T4" fmla="*/ 80 w 80"/>
                  <a:gd name="T5" fmla="*/ 42 h 103"/>
                  <a:gd name="T6" fmla="*/ 45 w 80"/>
                  <a:gd name="T7" fmla="*/ 50 h 103"/>
                  <a:gd name="T8" fmla="*/ 51 w 80"/>
                  <a:gd name="T9" fmla="*/ 103 h 103"/>
                  <a:gd name="T10" fmla="*/ 8 w 80"/>
                  <a:gd name="T11" fmla="*/ 92 h 103"/>
                  <a:gd name="T12" fmla="*/ 9 w 80"/>
                  <a:gd name="T13" fmla="*/ 44 h 103"/>
                  <a:gd name="T14" fmla="*/ 0 w 80"/>
                  <a:gd name="T15" fmla="*/ 23 h 103"/>
                  <a:gd name="T16" fmla="*/ 4 w 80"/>
                  <a:gd name="T17" fmla="*/ 0 h 103"/>
                  <a:gd name="T18" fmla="*/ 39 w 80"/>
                  <a:gd name="T19" fmla="*/ 15 h 103"/>
                  <a:gd name="T20" fmla="*/ 39 w 80"/>
                  <a:gd name="T21" fmla="*/ 1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03">
                    <a:moveTo>
                      <a:pt x="39" y="15"/>
                    </a:moveTo>
                    <a:lnTo>
                      <a:pt x="77" y="17"/>
                    </a:lnTo>
                    <a:lnTo>
                      <a:pt x="80" y="42"/>
                    </a:lnTo>
                    <a:lnTo>
                      <a:pt x="45" y="50"/>
                    </a:lnTo>
                    <a:lnTo>
                      <a:pt x="51" y="103"/>
                    </a:lnTo>
                    <a:lnTo>
                      <a:pt x="8" y="92"/>
                    </a:lnTo>
                    <a:lnTo>
                      <a:pt x="9" y="44"/>
                    </a:lnTo>
                    <a:lnTo>
                      <a:pt x="0" y="23"/>
                    </a:lnTo>
                    <a:lnTo>
                      <a:pt x="4" y="0"/>
                    </a:lnTo>
                    <a:lnTo>
                      <a:pt x="39" y="15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4206876" y="1093788"/>
                <a:ext cx="95250" cy="73025"/>
              </a:xfrm>
              <a:custGeom>
                <a:avLst/>
                <a:gdLst>
                  <a:gd name="T0" fmla="*/ 209 w 239"/>
                  <a:gd name="T1" fmla="*/ 117 h 185"/>
                  <a:gd name="T2" fmla="*/ 207 w 239"/>
                  <a:gd name="T3" fmla="*/ 118 h 185"/>
                  <a:gd name="T4" fmla="*/ 202 w 239"/>
                  <a:gd name="T5" fmla="*/ 122 h 185"/>
                  <a:gd name="T6" fmla="*/ 195 w 239"/>
                  <a:gd name="T7" fmla="*/ 128 h 185"/>
                  <a:gd name="T8" fmla="*/ 187 w 239"/>
                  <a:gd name="T9" fmla="*/ 135 h 185"/>
                  <a:gd name="T10" fmla="*/ 183 w 239"/>
                  <a:gd name="T11" fmla="*/ 139 h 185"/>
                  <a:gd name="T12" fmla="*/ 177 w 239"/>
                  <a:gd name="T13" fmla="*/ 142 h 185"/>
                  <a:gd name="T14" fmla="*/ 173 w 239"/>
                  <a:gd name="T15" fmla="*/ 146 h 185"/>
                  <a:gd name="T16" fmla="*/ 167 w 239"/>
                  <a:gd name="T17" fmla="*/ 151 h 185"/>
                  <a:gd name="T18" fmla="*/ 163 w 239"/>
                  <a:gd name="T19" fmla="*/ 154 h 185"/>
                  <a:gd name="T20" fmla="*/ 157 w 239"/>
                  <a:gd name="T21" fmla="*/ 157 h 185"/>
                  <a:gd name="T22" fmla="*/ 148 w 239"/>
                  <a:gd name="T23" fmla="*/ 164 h 185"/>
                  <a:gd name="T24" fmla="*/ 140 w 239"/>
                  <a:gd name="T25" fmla="*/ 167 h 185"/>
                  <a:gd name="T26" fmla="*/ 132 w 239"/>
                  <a:gd name="T27" fmla="*/ 171 h 185"/>
                  <a:gd name="T28" fmla="*/ 127 w 239"/>
                  <a:gd name="T29" fmla="*/ 173 h 185"/>
                  <a:gd name="T30" fmla="*/ 122 w 239"/>
                  <a:gd name="T31" fmla="*/ 174 h 185"/>
                  <a:gd name="T32" fmla="*/ 116 w 239"/>
                  <a:gd name="T33" fmla="*/ 174 h 185"/>
                  <a:gd name="T34" fmla="*/ 81 w 239"/>
                  <a:gd name="T35" fmla="*/ 149 h 185"/>
                  <a:gd name="T36" fmla="*/ 34 w 239"/>
                  <a:gd name="T37" fmla="*/ 185 h 185"/>
                  <a:gd name="T38" fmla="*/ 0 w 239"/>
                  <a:gd name="T39" fmla="*/ 148 h 185"/>
                  <a:gd name="T40" fmla="*/ 4 w 239"/>
                  <a:gd name="T41" fmla="*/ 145 h 185"/>
                  <a:gd name="T42" fmla="*/ 10 w 239"/>
                  <a:gd name="T43" fmla="*/ 144 h 185"/>
                  <a:gd name="T44" fmla="*/ 14 w 239"/>
                  <a:gd name="T45" fmla="*/ 142 h 185"/>
                  <a:gd name="T46" fmla="*/ 20 w 239"/>
                  <a:gd name="T47" fmla="*/ 141 h 185"/>
                  <a:gd name="T48" fmla="*/ 26 w 239"/>
                  <a:gd name="T49" fmla="*/ 139 h 185"/>
                  <a:gd name="T50" fmla="*/ 34 w 239"/>
                  <a:gd name="T51" fmla="*/ 135 h 185"/>
                  <a:gd name="T52" fmla="*/ 43 w 239"/>
                  <a:gd name="T53" fmla="*/ 133 h 185"/>
                  <a:gd name="T54" fmla="*/ 51 w 239"/>
                  <a:gd name="T55" fmla="*/ 129 h 185"/>
                  <a:gd name="T56" fmla="*/ 58 w 239"/>
                  <a:gd name="T57" fmla="*/ 127 h 185"/>
                  <a:gd name="T58" fmla="*/ 63 w 239"/>
                  <a:gd name="T59" fmla="*/ 124 h 185"/>
                  <a:gd name="T60" fmla="*/ 68 w 239"/>
                  <a:gd name="T61" fmla="*/ 122 h 185"/>
                  <a:gd name="T62" fmla="*/ 73 w 239"/>
                  <a:gd name="T63" fmla="*/ 119 h 185"/>
                  <a:gd name="T64" fmla="*/ 78 w 239"/>
                  <a:gd name="T65" fmla="*/ 117 h 185"/>
                  <a:gd name="T66" fmla="*/ 84 w 239"/>
                  <a:gd name="T67" fmla="*/ 114 h 185"/>
                  <a:gd name="T68" fmla="*/ 89 w 239"/>
                  <a:gd name="T69" fmla="*/ 111 h 185"/>
                  <a:gd name="T70" fmla="*/ 95 w 239"/>
                  <a:gd name="T71" fmla="*/ 109 h 185"/>
                  <a:gd name="T72" fmla="*/ 100 w 239"/>
                  <a:gd name="T73" fmla="*/ 106 h 185"/>
                  <a:gd name="T74" fmla="*/ 106 w 239"/>
                  <a:gd name="T75" fmla="*/ 103 h 185"/>
                  <a:gd name="T76" fmla="*/ 111 w 239"/>
                  <a:gd name="T77" fmla="*/ 99 h 185"/>
                  <a:gd name="T78" fmla="*/ 118 w 239"/>
                  <a:gd name="T79" fmla="*/ 96 h 185"/>
                  <a:gd name="T80" fmla="*/ 123 w 239"/>
                  <a:gd name="T81" fmla="*/ 92 h 185"/>
                  <a:gd name="T82" fmla="*/ 129 w 239"/>
                  <a:gd name="T83" fmla="*/ 88 h 185"/>
                  <a:gd name="T84" fmla="*/ 135 w 239"/>
                  <a:gd name="T85" fmla="*/ 85 h 185"/>
                  <a:gd name="T86" fmla="*/ 141 w 239"/>
                  <a:gd name="T87" fmla="*/ 80 h 185"/>
                  <a:gd name="T88" fmla="*/ 146 w 239"/>
                  <a:gd name="T89" fmla="*/ 76 h 185"/>
                  <a:gd name="T90" fmla="*/ 153 w 239"/>
                  <a:gd name="T91" fmla="*/ 73 h 185"/>
                  <a:gd name="T92" fmla="*/ 158 w 239"/>
                  <a:gd name="T93" fmla="*/ 68 h 185"/>
                  <a:gd name="T94" fmla="*/ 164 w 239"/>
                  <a:gd name="T95" fmla="*/ 64 h 185"/>
                  <a:gd name="T96" fmla="*/ 169 w 239"/>
                  <a:gd name="T97" fmla="*/ 59 h 185"/>
                  <a:gd name="T98" fmla="*/ 175 w 239"/>
                  <a:gd name="T99" fmla="*/ 55 h 185"/>
                  <a:gd name="T100" fmla="*/ 179 w 239"/>
                  <a:gd name="T101" fmla="*/ 51 h 185"/>
                  <a:gd name="T102" fmla="*/ 185 w 239"/>
                  <a:gd name="T103" fmla="*/ 47 h 185"/>
                  <a:gd name="T104" fmla="*/ 190 w 239"/>
                  <a:gd name="T105" fmla="*/ 43 h 185"/>
                  <a:gd name="T106" fmla="*/ 195 w 239"/>
                  <a:gd name="T107" fmla="*/ 38 h 185"/>
                  <a:gd name="T108" fmla="*/ 201 w 239"/>
                  <a:gd name="T109" fmla="*/ 34 h 185"/>
                  <a:gd name="T110" fmla="*/ 210 w 239"/>
                  <a:gd name="T111" fmla="*/ 25 h 185"/>
                  <a:gd name="T112" fmla="*/ 218 w 239"/>
                  <a:gd name="T113" fmla="*/ 19 h 185"/>
                  <a:gd name="T114" fmla="*/ 224 w 239"/>
                  <a:gd name="T115" fmla="*/ 13 h 185"/>
                  <a:gd name="T116" fmla="*/ 230 w 239"/>
                  <a:gd name="T117" fmla="*/ 9 h 185"/>
                  <a:gd name="T118" fmla="*/ 233 w 239"/>
                  <a:gd name="T119" fmla="*/ 4 h 185"/>
                  <a:gd name="T120" fmla="*/ 239 w 239"/>
                  <a:gd name="T121" fmla="*/ 1 h 185"/>
                  <a:gd name="T122" fmla="*/ 239 w 239"/>
                  <a:gd name="T1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9" h="185">
                    <a:moveTo>
                      <a:pt x="239" y="0"/>
                    </a:moveTo>
                    <a:lnTo>
                      <a:pt x="209" y="117"/>
                    </a:lnTo>
                    <a:lnTo>
                      <a:pt x="208" y="117"/>
                    </a:lnTo>
                    <a:lnTo>
                      <a:pt x="207" y="118"/>
                    </a:lnTo>
                    <a:lnTo>
                      <a:pt x="205" y="119"/>
                    </a:lnTo>
                    <a:lnTo>
                      <a:pt x="202" y="122"/>
                    </a:lnTo>
                    <a:lnTo>
                      <a:pt x="199" y="124"/>
                    </a:lnTo>
                    <a:lnTo>
                      <a:pt x="195" y="128"/>
                    </a:lnTo>
                    <a:lnTo>
                      <a:pt x="191" y="131"/>
                    </a:lnTo>
                    <a:lnTo>
                      <a:pt x="187" y="135"/>
                    </a:lnTo>
                    <a:lnTo>
                      <a:pt x="185" y="137"/>
                    </a:lnTo>
                    <a:lnTo>
                      <a:pt x="183" y="139"/>
                    </a:lnTo>
                    <a:lnTo>
                      <a:pt x="179" y="140"/>
                    </a:lnTo>
                    <a:lnTo>
                      <a:pt x="177" y="142"/>
                    </a:lnTo>
                    <a:lnTo>
                      <a:pt x="175" y="144"/>
                    </a:lnTo>
                    <a:lnTo>
                      <a:pt x="173" y="146"/>
                    </a:lnTo>
                    <a:lnTo>
                      <a:pt x="170" y="149"/>
                    </a:lnTo>
                    <a:lnTo>
                      <a:pt x="167" y="151"/>
                    </a:lnTo>
                    <a:lnTo>
                      <a:pt x="165" y="152"/>
                    </a:lnTo>
                    <a:lnTo>
                      <a:pt x="163" y="154"/>
                    </a:lnTo>
                    <a:lnTo>
                      <a:pt x="159" y="155"/>
                    </a:lnTo>
                    <a:lnTo>
                      <a:pt x="157" y="157"/>
                    </a:lnTo>
                    <a:lnTo>
                      <a:pt x="153" y="161"/>
                    </a:lnTo>
                    <a:lnTo>
                      <a:pt x="148" y="164"/>
                    </a:lnTo>
                    <a:lnTo>
                      <a:pt x="144" y="166"/>
                    </a:lnTo>
                    <a:lnTo>
                      <a:pt x="140" y="167"/>
                    </a:lnTo>
                    <a:lnTo>
                      <a:pt x="135" y="170"/>
                    </a:lnTo>
                    <a:lnTo>
                      <a:pt x="132" y="171"/>
                    </a:lnTo>
                    <a:lnTo>
                      <a:pt x="129" y="172"/>
                    </a:lnTo>
                    <a:lnTo>
                      <a:pt x="127" y="173"/>
                    </a:lnTo>
                    <a:lnTo>
                      <a:pt x="123" y="173"/>
                    </a:lnTo>
                    <a:lnTo>
                      <a:pt x="122" y="174"/>
                    </a:lnTo>
                    <a:lnTo>
                      <a:pt x="118" y="174"/>
                    </a:lnTo>
                    <a:lnTo>
                      <a:pt x="116" y="174"/>
                    </a:lnTo>
                    <a:lnTo>
                      <a:pt x="113" y="174"/>
                    </a:lnTo>
                    <a:lnTo>
                      <a:pt x="81" y="149"/>
                    </a:lnTo>
                    <a:lnTo>
                      <a:pt x="87" y="182"/>
                    </a:lnTo>
                    <a:lnTo>
                      <a:pt x="34" y="18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" y="146"/>
                    </a:lnTo>
                    <a:lnTo>
                      <a:pt x="4" y="145"/>
                    </a:lnTo>
                    <a:lnTo>
                      <a:pt x="8" y="145"/>
                    </a:lnTo>
                    <a:lnTo>
                      <a:pt x="10" y="144"/>
                    </a:lnTo>
                    <a:lnTo>
                      <a:pt x="12" y="143"/>
                    </a:lnTo>
                    <a:lnTo>
                      <a:pt x="14" y="142"/>
                    </a:lnTo>
                    <a:lnTo>
                      <a:pt x="18" y="142"/>
                    </a:lnTo>
                    <a:lnTo>
                      <a:pt x="20" y="141"/>
                    </a:lnTo>
                    <a:lnTo>
                      <a:pt x="24" y="140"/>
                    </a:lnTo>
                    <a:lnTo>
                      <a:pt x="26" y="139"/>
                    </a:lnTo>
                    <a:lnTo>
                      <a:pt x="31" y="138"/>
                    </a:lnTo>
                    <a:lnTo>
                      <a:pt x="34" y="135"/>
                    </a:lnTo>
                    <a:lnTo>
                      <a:pt x="39" y="134"/>
                    </a:lnTo>
                    <a:lnTo>
                      <a:pt x="43" y="133"/>
                    </a:lnTo>
                    <a:lnTo>
                      <a:pt x="47" y="131"/>
                    </a:lnTo>
                    <a:lnTo>
                      <a:pt x="51" y="129"/>
                    </a:lnTo>
                    <a:lnTo>
                      <a:pt x="56" y="127"/>
                    </a:lnTo>
                    <a:lnTo>
                      <a:pt x="58" y="127"/>
                    </a:lnTo>
                    <a:lnTo>
                      <a:pt x="61" y="126"/>
                    </a:lnTo>
                    <a:lnTo>
                      <a:pt x="63" y="124"/>
                    </a:lnTo>
                    <a:lnTo>
                      <a:pt x="65" y="123"/>
                    </a:lnTo>
                    <a:lnTo>
                      <a:pt x="68" y="122"/>
                    </a:lnTo>
                    <a:lnTo>
                      <a:pt x="70" y="121"/>
                    </a:lnTo>
                    <a:lnTo>
                      <a:pt x="73" y="119"/>
                    </a:lnTo>
                    <a:lnTo>
                      <a:pt x="75" y="118"/>
                    </a:lnTo>
                    <a:lnTo>
                      <a:pt x="78" y="117"/>
                    </a:lnTo>
                    <a:lnTo>
                      <a:pt x="80" y="116"/>
                    </a:lnTo>
                    <a:lnTo>
                      <a:pt x="84" y="114"/>
                    </a:lnTo>
                    <a:lnTo>
                      <a:pt x="86" y="113"/>
                    </a:lnTo>
                    <a:lnTo>
                      <a:pt x="89" y="111"/>
                    </a:lnTo>
                    <a:lnTo>
                      <a:pt x="91" y="110"/>
                    </a:lnTo>
                    <a:lnTo>
                      <a:pt x="95" y="109"/>
                    </a:lnTo>
                    <a:lnTo>
                      <a:pt x="97" y="108"/>
                    </a:lnTo>
                    <a:lnTo>
                      <a:pt x="100" y="106"/>
                    </a:lnTo>
                    <a:lnTo>
                      <a:pt x="102" y="105"/>
                    </a:lnTo>
                    <a:lnTo>
                      <a:pt x="106" y="103"/>
                    </a:lnTo>
                    <a:lnTo>
                      <a:pt x="109" y="101"/>
                    </a:lnTo>
                    <a:lnTo>
                      <a:pt x="111" y="99"/>
                    </a:lnTo>
                    <a:lnTo>
                      <a:pt x="114" y="98"/>
                    </a:lnTo>
                    <a:lnTo>
                      <a:pt x="118" y="96"/>
                    </a:lnTo>
                    <a:lnTo>
                      <a:pt x="120" y="95"/>
                    </a:lnTo>
                    <a:lnTo>
                      <a:pt x="123" y="92"/>
                    </a:lnTo>
                    <a:lnTo>
                      <a:pt x="127" y="90"/>
                    </a:lnTo>
                    <a:lnTo>
                      <a:pt x="129" y="88"/>
                    </a:lnTo>
                    <a:lnTo>
                      <a:pt x="132" y="87"/>
                    </a:lnTo>
                    <a:lnTo>
                      <a:pt x="135" y="85"/>
                    </a:lnTo>
                    <a:lnTo>
                      <a:pt x="137" y="83"/>
                    </a:lnTo>
                    <a:lnTo>
                      <a:pt x="141" y="80"/>
                    </a:lnTo>
                    <a:lnTo>
                      <a:pt x="144" y="78"/>
                    </a:lnTo>
                    <a:lnTo>
                      <a:pt x="146" y="76"/>
                    </a:lnTo>
                    <a:lnTo>
                      <a:pt x="150" y="75"/>
                    </a:lnTo>
                    <a:lnTo>
                      <a:pt x="153" y="73"/>
                    </a:lnTo>
                    <a:lnTo>
                      <a:pt x="156" y="70"/>
                    </a:lnTo>
                    <a:lnTo>
                      <a:pt x="158" y="68"/>
                    </a:lnTo>
                    <a:lnTo>
                      <a:pt x="161" y="66"/>
                    </a:lnTo>
                    <a:lnTo>
                      <a:pt x="164" y="64"/>
                    </a:lnTo>
                    <a:lnTo>
                      <a:pt x="166" y="62"/>
                    </a:lnTo>
                    <a:lnTo>
                      <a:pt x="169" y="59"/>
                    </a:lnTo>
                    <a:lnTo>
                      <a:pt x="172" y="57"/>
                    </a:lnTo>
                    <a:lnTo>
                      <a:pt x="175" y="55"/>
                    </a:lnTo>
                    <a:lnTo>
                      <a:pt x="177" y="54"/>
                    </a:lnTo>
                    <a:lnTo>
                      <a:pt x="179" y="51"/>
                    </a:lnTo>
                    <a:lnTo>
                      <a:pt x="183" y="49"/>
                    </a:lnTo>
                    <a:lnTo>
                      <a:pt x="185" y="47"/>
                    </a:lnTo>
                    <a:lnTo>
                      <a:pt x="188" y="45"/>
                    </a:lnTo>
                    <a:lnTo>
                      <a:pt x="190" y="43"/>
                    </a:lnTo>
                    <a:lnTo>
                      <a:pt x="192" y="42"/>
                    </a:lnTo>
                    <a:lnTo>
                      <a:pt x="195" y="38"/>
                    </a:lnTo>
                    <a:lnTo>
                      <a:pt x="198" y="37"/>
                    </a:lnTo>
                    <a:lnTo>
                      <a:pt x="201" y="34"/>
                    </a:lnTo>
                    <a:lnTo>
                      <a:pt x="206" y="30"/>
                    </a:lnTo>
                    <a:lnTo>
                      <a:pt x="210" y="25"/>
                    </a:lnTo>
                    <a:lnTo>
                      <a:pt x="214" y="23"/>
                    </a:lnTo>
                    <a:lnTo>
                      <a:pt x="218" y="19"/>
                    </a:lnTo>
                    <a:lnTo>
                      <a:pt x="221" y="16"/>
                    </a:lnTo>
                    <a:lnTo>
                      <a:pt x="224" y="13"/>
                    </a:lnTo>
                    <a:lnTo>
                      <a:pt x="228" y="11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3" y="4"/>
                    </a:lnTo>
                    <a:lnTo>
                      <a:pt x="236" y="3"/>
                    </a:lnTo>
                    <a:lnTo>
                      <a:pt x="239" y="1"/>
                    </a:lnTo>
                    <a:lnTo>
                      <a:pt x="239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CC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4375151" y="1038226"/>
                <a:ext cx="131763" cy="44450"/>
              </a:xfrm>
              <a:custGeom>
                <a:avLst/>
                <a:gdLst>
                  <a:gd name="T0" fmla="*/ 6 w 330"/>
                  <a:gd name="T1" fmla="*/ 45 h 110"/>
                  <a:gd name="T2" fmla="*/ 19 w 330"/>
                  <a:gd name="T3" fmla="*/ 43 h 110"/>
                  <a:gd name="T4" fmla="*/ 35 w 330"/>
                  <a:gd name="T5" fmla="*/ 38 h 110"/>
                  <a:gd name="T6" fmla="*/ 45 w 330"/>
                  <a:gd name="T7" fmla="*/ 37 h 110"/>
                  <a:gd name="T8" fmla="*/ 56 w 330"/>
                  <a:gd name="T9" fmla="*/ 35 h 110"/>
                  <a:gd name="T10" fmla="*/ 69 w 330"/>
                  <a:gd name="T11" fmla="*/ 34 h 110"/>
                  <a:gd name="T12" fmla="*/ 81 w 330"/>
                  <a:gd name="T13" fmla="*/ 33 h 110"/>
                  <a:gd name="T14" fmla="*/ 94 w 330"/>
                  <a:gd name="T15" fmla="*/ 31 h 110"/>
                  <a:gd name="T16" fmla="*/ 107 w 330"/>
                  <a:gd name="T17" fmla="*/ 30 h 110"/>
                  <a:gd name="T18" fmla="*/ 119 w 330"/>
                  <a:gd name="T19" fmla="*/ 29 h 110"/>
                  <a:gd name="T20" fmla="*/ 132 w 330"/>
                  <a:gd name="T21" fmla="*/ 29 h 110"/>
                  <a:gd name="T22" fmla="*/ 144 w 330"/>
                  <a:gd name="T23" fmla="*/ 29 h 110"/>
                  <a:gd name="T24" fmla="*/ 157 w 330"/>
                  <a:gd name="T25" fmla="*/ 29 h 110"/>
                  <a:gd name="T26" fmla="*/ 166 w 330"/>
                  <a:gd name="T27" fmla="*/ 29 h 110"/>
                  <a:gd name="T28" fmla="*/ 179 w 330"/>
                  <a:gd name="T29" fmla="*/ 29 h 110"/>
                  <a:gd name="T30" fmla="*/ 196 w 330"/>
                  <a:gd name="T31" fmla="*/ 32 h 110"/>
                  <a:gd name="T32" fmla="*/ 209 w 330"/>
                  <a:gd name="T33" fmla="*/ 35 h 110"/>
                  <a:gd name="T34" fmla="*/ 221 w 330"/>
                  <a:gd name="T35" fmla="*/ 41 h 110"/>
                  <a:gd name="T36" fmla="*/ 232 w 330"/>
                  <a:gd name="T37" fmla="*/ 52 h 110"/>
                  <a:gd name="T38" fmla="*/ 232 w 330"/>
                  <a:gd name="T39" fmla="*/ 64 h 110"/>
                  <a:gd name="T40" fmla="*/ 226 w 330"/>
                  <a:gd name="T41" fmla="*/ 79 h 110"/>
                  <a:gd name="T42" fmla="*/ 218 w 330"/>
                  <a:gd name="T43" fmla="*/ 95 h 110"/>
                  <a:gd name="T44" fmla="*/ 211 w 330"/>
                  <a:gd name="T45" fmla="*/ 110 h 110"/>
                  <a:gd name="T46" fmla="*/ 225 w 330"/>
                  <a:gd name="T47" fmla="*/ 100 h 110"/>
                  <a:gd name="T48" fmla="*/ 235 w 330"/>
                  <a:gd name="T49" fmla="*/ 95 h 110"/>
                  <a:gd name="T50" fmla="*/ 244 w 330"/>
                  <a:gd name="T51" fmla="*/ 88 h 110"/>
                  <a:gd name="T52" fmla="*/ 257 w 330"/>
                  <a:gd name="T53" fmla="*/ 83 h 110"/>
                  <a:gd name="T54" fmla="*/ 270 w 330"/>
                  <a:gd name="T55" fmla="*/ 78 h 110"/>
                  <a:gd name="T56" fmla="*/ 282 w 330"/>
                  <a:gd name="T57" fmla="*/ 76 h 110"/>
                  <a:gd name="T58" fmla="*/ 293 w 330"/>
                  <a:gd name="T59" fmla="*/ 74 h 110"/>
                  <a:gd name="T60" fmla="*/ 303 w 330"/>
                  <a:gd name="T61" fmla="*/ 75 h 110"/>
                  <a:gd name="T62" fmla="*/ 317 w 330"/>
                  <a:gd name="T63" fmla="*/ 78 h 110"/>
                  <a:gd name="T64" fmla="*/ 326 w 330"/>
                  <a:gd name="T65" fmla="*/ 83 h 110"/>
                  <a:gd name="T66" fmla="*/ 329 w 330"/>
                  <a:gd name="T67" fmla="*/ 83 h 110"/>
                  <a:gd name="T68" fmla="*/ 318 w 330"/>
                  <a:gd name="T69" fmla="*/ 68 h 110"/>
                  <a:gd name="T70" fmla="*/ 309 w 330"/>
                  <a:gd name="T71" fmla="*/ 58 h 110"/>
                  <a:gd name="T72" fmla="*/ 298 w 330"/>
                  <a:gd name="T73" fmla="*/ 47 h 110"/>
                  <a:gd name="T74" fmla="*/ 286 w 330"/>
                  <a:gd name="T75" fmla="*/ 36 h 110"/>
                  <a:gd name="T76" fmla="*/ 271 w 330"/>
                  <a:gd name="T77" fmla="*/ 25 h 110"/>
                  <a:gd name="T78" fmla="*/ 254 w 330"/>
                  <a:gd name="T79" fmla="*/ 18 h 110"/>
                  <a:gd name="T80" fmla="*/ 236 w 330"/>
                  <a:gd name="T81" fmla="*/ 10 h 110"/>
                  <a:gd name="T82" fmla="*/ 226 w 330"/>
                  <a:gd name="T83" fmla="*/ 7 h 110"/>
                  <a:gd name="T84" fmla="*/ 216 w 330"/>
                  <a:gd name="T85" fmla="*/ 5 h 110"/>
                  <a:gd name="T86" fmla="*/ 206 w 330"/>
                  <a:gd name="T87" fmla="*/ 3 h 110"/>
                  <a:gd name="T88" fmla="*/ 195 w 330"/>
                  <a:gd name="T89" fmla="*/ 2 h 110"/>
                  <a:gd name="T90" fmla="*/ 184 w 330"/>
                  <a:gd name="T91" fmla="*/ 1 h 110"/>
                  <a:gd name="T92" fmla="*/ 174 w 330"/>
                  <a:gd name="T93" fmla="*/ 1 h 110"/>
                  <a:gd name="T94" fmla="*/ 162 w 330"/>
                  <a:gd name="T95" fmla="*/ 0 h 110"/>
                  <a:gd name="T96" fmla="*/ 151 w 330"/>
                  <a:gd name="T97" fmla="*/ 1 h 110"/>
                  <a:gd name="T98" fmla="*/ 141 w 330"/>
                  <a:gd name="T99" fmla="*/ 1 h 110"/>
                  <a:gd name="T100" fmla="*/ 130 w 330"/>
                  <a:gd name="T101" fmla="*/ 2 h 110"/>
                  <a:gd name="T102" fmla="*/ 120 w 330"/>
                  <a:gd name="T103" fmla="*/ 3 h 110"/>
                  <a:gd name="T104" fmla="*/ 110 w 330"/>
                  <a:gd name="T105" fmla="*/ 4 h 110"/>
                  <a:gd name="T106" fmla="*/ 100 w 330"/>
                  <a:gd name="T107" fmla="*/ 7 h 110"/>
                  <a:gd name="T108" fmla="*/ 83 w 330"/>
                  <a:gd name="T109" fmla="*/ 11 h 110"/>
                  <a:gd name="T110" fmla="*/ 64 w 330"/>
                  <a:gd name="T111" fmla="*/ 16 h 110"/>
                  <a:gd name="T112" fmla="*/ 49 w 330"/>
                  <a:gd name="T113" fmla="*/ 22 h 110"/>
                  <a:gd name="T114" fmla="*/ 33 w 330"/>
                  <a:gd name="T115" fmla="*/ 29 h 110"/>
                  <a:gd name="T116" fmla="*/ 21 w 330"/>
                  <a:gd name="T117" fmla="*/ 34 h 110"/>
                  <a:gd name="T118" fmla="*/ 11 w 330"/>
                  <a:gd name="T119" fmla="*/ 40 h 110"/>
                  <a:gd name="T120" fmla="*/ 2 w 330"/>
                  <a:gd name="T121" fmla="*/ 4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0" h="110">
                    <a:moveTo>
                      <a:pt x="0" y="46"/>
                    </a:moveTo>
                    <a:lnTo>
                      <a:pt x="2" y="46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4" y="42"/>
                    </a:lnTo>
                    <a:lnTo>
                      <a:pt x="28" y="41"/>
                    </a:lnTo>
                    <a:lnTo>
                      <a:pt x="32" y="40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6" y="35"/>
                    </a:lnTo>
                    <a:lnTo>
                      <a:pt x="60" y="35"/>
                    </a:lnTo>
                    <a:lnTo>
                      <a:pt x="62" y="35"/>
                    </a:lnTo>
                    <a:lnTo>
                      <a:pt x="65" y="35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81" y="33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4" y="31"/>
                    </a:lnTo>
                    <a:lnTo>
                      <a:pt x="97" y="31"/>
                    </a:lnTo>
                    <a:lnTo>
                      <a:pt x="100" y="31"/>
                    </a:lnTo>
                    <a:lnTo>
                      <a:pt x="104" y="31"/>
                    </a:lnTo>
                    <a:lnTo>
                      <a:pt x="107" y="30"/>
                    </a:lnTo>
                    <a:lnTo>
                      <a:pt x="110" y="30"/>
                    </a:lnTo>
                    <a:lnTo>
                      <a:pt x="114" y="29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24" y="29"/>
                    </a:lnTo>
                    <a:lnTo>
                      <a:pt x="126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6" y="29"/>
                    </a:lnTo>
                    <a:lnTo>
                      <a:pt x="139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8" y="29"/>
                    </a:lnTo>
                    <a:lnTo>
                      <a:pt x="151" y="29"/>
                    </a:lnTo>
                    <a:lnTo>
                      <a:pt x="154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70" y="29"/>
                    </a:lnTo>
                    <a:lnTo>
                      <a:pt x="172" y="29"/>
                    </a:lnTo>
                    <a:lnTo>
                      <a:pt x="174" y="29"/>
                    </a:lnTo>
                    <a:lnTo>
                      <a:pt x="179" y="29"/>
                    </a:lnTo>
                    <a:lnTo>
                      <a:pt x="183" y="30"/>
                    </a:lnTo>
                    <a:lnTo>
                      <a:pt x="187" y="31"/>
                    </a:lnTo>
                    <a:lnTo>
                      <a:pt x="192" y="31"/>
                    </a:lnTo>
                    <a:lnTo>
                      <a:pt x="196" y="32"/>
                    </a:lnTo>
                    <a:lnTo>
                      <a:pt x="199" y="33"/>
                    </a:lnTo>
                    <a:lnTo>
                      <a:pt x="203" y="33"/>
                    </a:lnTo>
                    <a:lnTo>
                      <a:pt x="206" y="34"/>
                    </a:lnTo>
                    <a:lnTo>
                      <a:pt x="209" y="35"/>
                    </a:lnTo>
                    <a:lnTo>
                      <a:pt x="213" y="36"/>
                    </a:lnTo>
                    <a:lnTo>
                      <a:pt x="215" y="37"/>
                    </a:lnTo>
                    <a:lnTo>
                      <a:pt x="218" y="38"/>
                    </a:lnTo>
                    <a:lnTo>
                      <a:pt x="221" y="41"/>
                    </a:lnTo>
                    <a:lnTo>
                      <a:pt x="226" y="44"/>
                    </a:lnTo>
                    <a:lnTo>
                      <a:pt x="228" y="46"/>
                    </a:lnTo>
                    <a:lnTo>
                      <a:pt x="231" y="49"/>
                    </a:lnTo>
                    <a:lnTo>
                      <a:pt x="232" y="52"/>
                    </a:lnTo>
                    <a:lnTo>
                      <a:pt x="233" y="55"/>
                    </a:lnTo>
                    <a:lnTo>
                      <a:pt x="233" y="58"/>
                    </a:lnTo>
                    <a:lnTo>
                      <a:pt x="233" y="62"/>
                    </a:lnTo>
                    <a:lnTo>
                      <a:pt x="232" y="64"/>
                    </a:lnTo>
                    <a:lnTo>
                      <a:pt x="230" y="67"/>
                    </a:lnTo>
                    <a:lnTo>
                      <a:pt x="229" y="72"/>
                    </a:lnTo>
                    <a:lnTo>
                      <a:pt x="228" y="76"/>
                    </a:lnTo>
                    <a:lnTo>
                      <a:pt x="226" y="79"/>
                    </a:lnTo>
                    <a:lnTo>
                      <a:pt x="224" y="84"/>
                    </a:lnTo>
                    <a:lnTo>
                      <a:pt x="221" y="88"/>
                    </a:lnTo>
                    <a:lnTo>
                      <a:pt x="220" y="91"/>
                    </a:lnTo>
                    <a:lnTo>
                      <a:pt x="218" y="95"/>
                    </a:lnTo>
                    <a:lnTo>
                      <a:pt x="216" y="98"/>
                    </a:lnTo>
                    <a:lnTo>
                      <a:pt x="215" y="101"/>
                    </a:lnTo>
                    <a:lnTo>
                      <a:pt x="214" y="105"/>
                    </a:lnTo>
                    <a:lnTo>
                      <a:pt x="211" y="110"/>
                    </a:lnTo>
                    <a:lnTo>
                      <a:pt x="215" y="107"/>
                    </a:lnTo>
                    <a:lnTo>
                      <a:pt x="217" y="105"/>
                    </a:lnTo>
                    <a:lnTo>
                      <a:pt x="220" y="102"/>
                    </a:lnTo>
                    <a:lnTo>
                      <a:pt x="225" y="100"/>
                    </a:lnTo>
                    <a:lnTo>
                      <a:pt x="227" y="98"/>
                    </a:lnTo>
                    <a:lnTo>
                      <a:pt x="229" y="97"/>
                    </a:lnTo>
                    <a:lnTo>
                      <a:pt x="231" y="96"/>
                    </a:lnTo>
                    <a:lnTo>
                      <a:pt x="235" y="95"/>
                    </a:lnTo>
                    <a:lnTo>
                      <a:pt x="237" y="92"/>
                    </a:lnTo>
                    <a:lnTo>
                      <a:pt x="239" y="91"/>
                    </a:lnTo>
                    <a:lnTo>
                      <a:pt x="242" y="89"/>
                    </a:lnTo>
                    <a:lnTo>
                      <a:pt x="244" y="88"/>
                    </a:lnTo>
                    <a:lnTo>
                      <a:pt x="248" y="86"/>
                    </a:lnTo>
                    <a:lnTo>
                      <a:pt x="251" y="85"/>
                    </a:lnTo>
                    <a:lnTo>
                      <a:pt x="253" y="84"/>
                    </a:lnTo>
                    <a:lnTo>
                      <a:pt x="257" y="83"/>
                    </a:lnTo>
                    <a:lnTo>
                      <a:pt x="260" y="81"/>
                    </a:lnTo>
                    <a:lnTo>
                      <a:pt x="263" y="80"/>
                    </a:lnTo>
                    <a:lnTo>
                      <a:pt x="265" y="79"/>
                    </a:lnTo>
                    <a:lnTo>
                      <a:pt x="270" y="78"/>
                    </a:lnTo>
                    <a:lnTo>
                      <a:pt x="272" y="77"/>
                    </a:lnTo>
                    <a:lnTo>
                      <a:pt x="275" y="77"/>
                    </a:lnTo>
                    <a:lnTo>
                      <a:pt x="279" y="76"/>
                    </a:lnTo>
                    <a:lnTo>
                      <a:pt x="282" y="76"/>
                    </a:lnTo>
                    <a:lnTo>
                      <a:pt x="284" y="75"/>
                    </a:lnTo>
                    <a:lnTo>
                      <a:pt x="287" y="75"/>
                    </a:lnTo>
                    <a:lnTo>
                      <a:pt x="290" y="74"/>
                    </a:lnTo>
                    <a:lnTo>
                      <a:pt x="293" y="74"/>
                    </a:lnTo>
                    <a:lnTo>
                      <a:pt x="295" y="74"/>
                    </a:lnTo>
                    <a:lnTo>
                      <a:pt x="297" y="74"/>
                    </a:lnTo>
                    <a:lnTo>
                      <a:pt x="299" y="74"/>
                    </a:lnTo>
                    <a:lnTo>
                      <a:pt x="303" y="75"/>
                    </a:lnTo>
                    <a:lnTo>
                      <a:pt x="306" y="75"/>
                    </a:lnTo>
                    <a:lnTo>
                      <a:pt x="310" y="75"/>
                    </a:lnTo>
                    <a:lnTo>
                      <a:pt x="314" y="77"/>
                    </a:lnTo>
                    <a:lnTo>
                      <a:pt x="317" y="78"/>
                    </a:lnTo>
                    <a:lnTo>
                      <a:pt x="319" y="79"/>
                    </a:lnTo>
                    <a:lnTo>
                      <a:pt x="323" y="80"/>
                    </a:lnTo>
                    <a:lnTo>
                      <a:pt x="325" y="81"/>
                    </a:lnTo>
                    <a:lnTo>
                      <a:pt x="326" y="83"/>
                    </a:lnTo>
                    <a:lnTo>
                      <a:pt x="329" y="84"/>
                    </a:lnTo>
                    <a:lnTo>
                      <a:pt x="330" y="85"/>
                    </a:lnTo>
                    <a:lnTo>
                      <a:pt x="329" y="84"/>
                    </a:lnTo>
                    <a:lnTo>
                      <a:pt x="329" y="83"/>
                    </a:lnTo>
                    <a:lnTo>
                      <a:pt x="327" y="80"/>
                    </a:lnTo>
                    <a:lnTo>
                      <a:pt x="325" y="77"/>
                    </a:lnTo>
                    <a:lnTo>
                      <a:pt x="321" y="73"/>
                    </a:lnTo>
                    <a:lnTo>
                      <a:pt x="318" y="68"/>
                    </a:lnTo>
                    <a:lnTo>
                      <a:pt x="316" y="66"/>
                    </a:lnTo>
                    <a:lnTo>
                      <a:pt x="314" y="64"/>
                    </a:lnTo>
                    <a:lnTo>
                      <a:pt x="312" y="61"/>
                    </a:lnTo>
                    <a:lnTo>
                      <a:pt x="309" y="58"/>
                    </a:lnTo>
                    <a:lnTo>
                      <a:pt x="306" y="56"/>
                    </a:lnTo>
                    <a:lnTo>
                      <a:pt x="304" y="53"/>
                    </a:lnTo>
                    <a:lnTo>
                      <a:pt x="301" y="49"/>
                    </a:lnTo>
                    <a:lnTo>
                      <a:pt x="298" y="47"/>
                    </a:lnTo>
                    <a:lnTo>
                      <a:pt x="295" y="44"/>
                    </a:lnTo>
                    <a:lnTo>
                      <a:pt x="292" y="42"/>
                    </a:lnTo>
                    <a:lnTo>
                      <a:pt x="290" y="38"/>
                    </a:lnTo>
                    <a:lnTo>
                      <a:pt x="286" y="36"/>
                    </a:lnTo>
                    <a:lnTo>
                      <a:pt x="282" y="33"/>
                    </a:lnTo>
                    <a:lnTo>
                      <a:pt x="279" y="31"/>
                    </a:lnTo>
                    <a:lnTo>
                      <a:pt x="274" y="27"/>
                    </a:lnTo>
                    <a:lnTo>
                      <a:pt x="271" y="25"/>
                    </a:lnTo>
                    <a:lnTo>
                      <a:pt x="266" y="23"/>
                    </a:lnTo>
                    <a:lnTo>
                      <a:pt x="262" y="21"/>
                    </a:lnTo>
                    <a:lnTo>
                      <a:pt x="259" y="19"/>
                    </a:lnTo>
                    <a:lnTo>
                      <a:pt x="254" y="18"/>
                    </a:lnTo>
                    <a:lnTo>
                      <a:pt x="250" y="15"/>
                    </a:lnTo>
                    <a:lnTo>
                      <a:pt x="246" y="13"/>
                    </a:lnTo>
                    <a:lnTo>
                      <a:pt x="240" y="11"/>
                    </a:lnTo>
                    <a:lnTo>
                      <a:pt x="236" y="10"/>
                    </a:lnTo>
                    <a:lnTo>
                      <a:pt x="233" y="9"/>
                    </a:lnTo>
                    <a:lnTo>
                      <a:pt x="230" y="9"/>
                    </a:lnTo>
                    <a:lnTo>
                      <a:pt x="228" y="8"/>
                    </a:lnTo>
                    <a:lnTo>
                      <a:pt x="226" y="7"/>
                    </a:lnTo>
                    <a:lnTo>
                      <a:pt x="224" y="5"/>
                    </a:lnTo>
                    <a:lnTo>
                      <a:pt x="221" y="5"/>
                    </a:lnTo>
                    <a:lnTo>
                      <a:pt x="218" y="5"/>
                    </a:lnTo>
                    <a:lnTo>
                      <a:pt x="216" y="5"/>
                    </a:lnTo>
                    <a:lnTo>
                      <a:pt x="214" y="4"/>
                    </a:lnTo>
                    <a:lnTo>
                      <a:pt x="210" y="3"/>
                    </a:lnTo>
                    <a:lnTo>
                      <a:pt x="208" y="3"/>
                    </a:lnTo>
                    <a:lnTo>
                      <a:pt x="206" y="3"/>
                    </a:lnTo>
                    <a:lnTo>
                      <a:pt x="203" y="2"/>
                    </a:lnTo>
                    <a:lnTo>
                      <a:pt x="201" y="2"/>
                    </a:lnTo>
                    <a:lnTo>
                      <a:pt x="197" y="2"/>
                    </a:lnTo>
                    <a:lnTo>
                      <a:pt x="195" y="2"/>
                    </a:lnTo>
                    <a:lnTo>
                      <a:pt x="192" y="1"/>
                    </a:lnTo>
                    <a:lnTo>
                      <a:pt x="190" y="1"/>
                    </a:lnTo>
                    <a:lnTo>
                      <a:pt x="187" y="1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79" y="1"/>
                    </a:lnTo>
                    <a:lnTo>
                      <a:pt x="176" y="1"/>
                    </a:lnTo>
                    <a:lnTo>
                      <a:pt x="174" y="1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4" y="0"/>
                    </a:lnTo>
                    <a:lnTo>
                      <a:pt x="151" y="1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38" y="1"/>
                    </a:lnTo>
                    <a:lnTo>
                      <a:pt x="136" y="1"/>
                    </a:lnTo>
                    <a:lnTo>
                      <a:pt x="132" y="1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6" y="2"/>
                    </a:lnTo>
                    <a:lnTo>
                      <a:pt x="122" y="3"/>
                    </a:lnTo>
                    <a:lnTo>
                      <a:pt x="120" y="3"/>
                    </a:lnTo>
                    <a:lnTo>
                      <a:pt x="117" y="3"/>
                    </a:lnTo>
                    <a:lnTo>
                      <a:pt x="115" y="3"/>
                    </a:lnTo>
                    <a:lnTo>
                      <a:pt x="113" y="4"/>
                    </a:lnTo>
                    <a:lnTo>
                      <a:pt x="110" y="4"/>
                    </a:lnTo>
                    <a:lnTo>
                      <a:pt x="108" y="4"/>
                    </a:lnTo>
                    <a:lnTo>
                      <a:pt x="105" y="5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8"/>
                    </a:lnTo>
                    <a:lnTo>
                      <a:pt x="92" y="9"/>
                    </a:lnTo>
                    <a:lnTo>
                      <a:pt x="87" y="10"/>
                    </a:lnTo>
                    <a:lnTo>
                      <a:pt x="83" y="11"/>
                    </a:lnTo>
                    <a:lnTo>
                      <a:pt x="77" y="12"/>
                    </a:lnTo>
                    <a:lnTo>
                      <a:pt x="73" y="13"/>
                    </a:lnTo>
                    <a:lnTo>
                      <a:pt x="69" y="14"/>
                    </a:lnTo>
                    <a:lnTo>
                      <a:pt x="64" y="16"/>
                    </a:lnTo>
                    <a:lnTo>
                      <a:pt x="60" y="18"/>
                    </a:lnTo>
                    <a:lnTo>
                      <a:pt x="56" y="20"/>
                    </a:lnTo>
                    <a:lnTo>
                      <a:pt x="52" y="21"/>
                    </a:lnTo>
                    <a:lnTo>
                      <a:pt x="49" y="22"/>
                    </a:lnTo>
                    <a:lnTo>
                      <a:pt x="44" y="24"/>
                    </a:lnTo>
                    <a:lnTo>
                      <a:pt x="41" y="25"/>
                    </a:lnTo>
                    <a:lnTo>
                      <a:pt x="37" y="26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1" y="34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4" y="38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356101" y="1066801"/>
                <a:ext cx="46038" cy="28575"/>
              </a:xfrm>
              <a:custGeom>
                <a:avLst/>
                <a:gdLst>
                  <a:gd name="T0" fmla="*/ 42 w 118"/>
                  <a:gd name="T1" fmla="*/ 70 h 70"/>
                  <a:gd name="T2" fmla="*/ 42 w 118"/>
                  <a:gd name="T3" fmla="*/ 69 h 70"/>
                  <a:gd name="T4" fmla="*/ 42 w 118"/>
                  <a:gd name="T5" fmla="*/ 67 h 70"/>
                  <a:gd name="T6" fmla="*/ 43 w 118"/>
                  <a:gd name="T7" fmla="*/ 65 h 70"/>
                  <a:gd name="T8" fmla="*/ 46 w 118"/>
                  <a:gd name="T9" fmla="*/ 61 h 70"/>
                  <a:gd name="T10" fmla="*/ 47 w 118"/>
                  <a:gd name="T11" fmla="*/ 58 h 70"/>
                  <a:gd name="T12" fmla="*/ 48 w 118"/>
                  <a:gd name="T13" fmla="*/ 56 h 70"/>
                  <a:gd name="T14" fmla="*/ 51 w 118"/>
                  <a:gd name="T15" fmla="*/ 54 h 70"/>
                  <a:gd name="T16" fmla="*/ 53 w 118"/>
                  <a:gd name="T17" fmla="*/ 52 h 70"/>
                  <a:gd name="T18" fmla="*/ 56 w 118"/>
                  <a:gd name="T19" fmla="*/ 48 h 70"/>
                  <a:gd name="T20" fmla="*/ 58 w 118"/>
                  <a:gd name="T21" fmla="*/ 46 h 70"/>
                  <a:gd name="T22" fmla="*/ 62 w 118"/>
                  <a:gd name="T23" fmla="*/ 43 h 70"/>
                  <a:gd name="T24" fmla="*/ 66 w 118"/>
                  <a:gd name="T25" fmla="*/ 40 h 70"/>
                  <a:gd name="T26" fmla="*/ 69 w 118"/>
                  <a:gd name="T27" fmla="*/ 37 h 70"/>
                  <a:gd name="T28" fmla="*/ 74 w 118"/>
                  <a:gd name="T29" fmla="*/ 34 h 70"/>
                  <a:gd name="T30" fmla="*/ 77 w 118"/>
                  <a:gd name="T31" fmla="*/ 31 h 70"/>
                  <a:gd name="T32" fmla="*/ 81 w 118"/>
                  <a:gd name="T33" fmla="*/ 27 h 70"/>
                  <a:gd name="T34" fmla="*/ 86 w 118"/>
                  <a:gd name="T35" fmla="*/ 25 h 70"/>
                  <a:gd name="T36" fmla="*/ 90 w 118"/>
                  <a:gd name="T37" fmla="*/ 22 h 70"/>
                  <a:gd name="T38" fmla="*/ 95 w 118"/>
                  <a:gd name="T39" fmla="*/ 20 h 70"/>
                  <a:gd name="T40" fmla="*/ 99 w 118"/>
                  <a:gd name="T41" fmla="*/ 17 h 70"/>
                  <a:gd name="T42" fmla="*/ 102 w 118"/>
                  <a:gd name="T43" fmla="*/ 15 h 70"/>
                  <a:gd name="T44" fmla="*/ 106 w 118"/>
                  <a:gd name="T45" fmla="*/ 14 h 70"/>
                  <a:gd name="T46" fmla="*/ 109 w 118"/>
                  <a:gd name="T47" fmla="*/ 12 h 70"/>
                  <a:gd name="T48" fmla="*/ 112 w 118"/>
                  <a:gd name="T49" fmla="*/ 11 h 70"/>
                  <a:gd name="T50" fmla="*/ 115 w 118"/>
                  <a:gd name="T51" fmla="*/ 10 h 70"/>
                  <a:gd name="T52" fmla="*/ 118 w 118"/>
                  <a:gd name="T53" fmla="*/ 9 h 70"/>
                  <a:gd name="T54" fmla="*/ 70 w 118"/>
                  <a:gd name="T55" fmla="*/ 0 h 70"/>
                  <a:gd name="T56" fmla="*/ 69 w 118"/>
                  <a:gd name="T57" fmla="*/ 0 h 70"/>
                  <a:gd name="T58" fmla="*/ 68 w 118"/>
                  <a:gd name="T59" fmla="*/ 0 h 70"/>
                  <a:gd name="T60" fmla="*/ 66 w 118"/>
                  <a:gd name="T61" fmla="*/ 1 h 70"/>
                  <a:gd name="T62" fmla="*/ 64 w 118"/>
                  <a:gd name="T63" fmla="*/ 3 h 70"/>
                  <a:gd name="T64" fmla="*/ 61 w 118"/>
                  <a:gd name="T65" fmla="*/ 4 h 70"/>
                  <a:gd name="T66" fmla="*/ 57 w 118"/>
                  <a:gd name="T67" fmla="*/ 6 h 70"/>
                  <a:gd name="T68" fmla="*/ 53 w 118"/>
                  <a:gd name="T69" fmla="*/ 9 h 70"/>
                  <a:gd name="T70" fmla="*/ 50 w 118"/>
                  <a:gd name="T71" fmla="*/ 11 h 70"/>
                  <a:gd name="T72" fmla="*/ 45 w 118"/>
                  <a:gd name="T73" fmla="*/ 13 h 70"/>
                  <a:gd name="T74" fmla="*/ 41 w 118"/>
                  <a:gd name="T75" fmla="*/ 16 h 70"/>
                  <a:gd name="T76" fmla="*/ 36 w 118"/>
                  <a:gd name="T77" fmla="*/ 18 h 70"/>
                  <a:gd name="T78" fmla="*/ 33 w 118"/>
                  <a:gd name="T79" fmla="*/ 22 h 70"/>
                  <a:gd name="T80" fmla="*/ 29 w 118"/>
                  <a:gd name="T81" fmla="*/ 24 h 70"/>
                  <a:gd name="T82" fmla="*/ 26 w 118"/>
                  <a:gd name="T83" fmla="*/ 26 h 70"/>
                  <a:gd name="T84" fmla="*/ 23 w 118"/>
                  <a:gd name="T85" fmla="*/ 28 h 70"/>
                  <a:gd name="T86" fmla="*/ 22 w 118"/>
                  <a:gd name="T87" fmla="*/ 31 h 70"/>
                  <a:gd name="T88" fmla="*/ 18 w 118"/>
                  <a:gd name="T89" fmla="*/ 34 h 70"/>
                  <a:gd name="T90" fmla="*/ 14 w 118"/>
                  <a:gd name="T91" fmla="*/ 38 h 70"/>
                  <a:gd name="T92" fmla="*/ 10 w 118"/>
                  <a:gd name="T93" fmla="*/ 42 h 70"/>
                  <a:gd name="T94" fmla="*/ 8 w 118"/>
                  <a:gd name="T95" fmla="*/ 46 h 70"/>
                  <a:gd name="T96" fmla="*/ 4 w 118"/>
                  <a:gd name="T97" fmla="*/ 49 h 70"/>
                  <a:gd name="T98" fmla="*/ 2 w 118"/>
                  <a:gd name="T99" fmla="*/ 52 h 70"/>
                  <a:gd name="T100" fmla="*/ 0 w 118"/>
                  <a:gd name="T101" fmla="*/ 54 h 70"/>
                  <a:gd name="T102" fmla="*/ 0 w 118"/>
                  <a:gd name="T103" fmla="*/ 55 h 70"/>
                  <a:gd name="T104" fmla="*/ 42 w 118"/>
                  <a:gd name="T105" fmla="*/ 70 h 70"/>
                  <a:gd name="T106" fmla="*/ 42 w 118"/>
                  <a:gd name="T10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" h="70">
                    <a:moveTo>
                      <a:pt x="42" y="70"/>
                    </a:moveTo>
                    <a:lnTo>
                      <a:pt x="42" y="69"/>
                    </a:lnTo>
                    <a:lnTo>
                      <a:pt x="42" y="67"/>
                    </a:lnTo>
                    <a:lnTo>
                      <a:pt x="43" y="65"/>
                    </a:lnTo>
                    <a:lnTo>
                      <a:pt x="46" y="61"/>
                    </a:lnTo>
                    <a:lnTo>
                      <a:pt x="47" y="58"/>
                    </a:lnTo>
                    <a:lnTo>
                      <a:pt x="48" y="56"/>
                    </a:lnTo>
                    <a:lnTo>
                      <a:pt x="51" y="54"/>
                    </a:lnTo>
                    <a:lnTo>
                      <a:pt x="53" y="52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62" y="43"/>
                    </a:lnTo>
                    <a:lnTo>
                      <a:pt x="66" y="40"/>
                    </a:lnTo>
                    <a:lnTo>
                      <a:pt x="69" y="37"/>
                    </a:lnTo>
                    <a:lnTo>
                      <a:pt x="74" y="34"/>
                    </a:lnTo>
                    <a:lnTo>
                      <a:pt x="77" y="31"/>
                    </a:lnTo>
                    <a:lnTo>
                      <a:pt x="81" y="27"/>
                    </a:lnTo>
                    <a:lnTo>
                      <a:pt x="86" y="25"/>
                    </a:lnTo>
                    <a:lnTo>
                      <a:pt x="90" y="22"/>
                    </a:lnTo>
                    <a:lnTo>
                      <a:pt x="95" y="20"/>
                    </a:lnTo>
                    <a:lnTo>
                      <a:pt x="99" y="17"/>
                    </a:lnTo>
                    <a:lnTo>
                      <a:pt x="102" y="15"/>
                    </a:lnTo>
                    <a:lnTo>
                      <a:pt x="106" y="14"/>
                    </a:lnTo>
                    <a:lnTo>
                      <a:pt x="109" y="12"/>
                    </a:lnTo>
                    <a:lnTo>
                      <a:pt x="112" y="11"/>
                    </a:lnTo>
                    <a:lnTo>
                      <a:pt x="115" y="10"/>
                    </a:lnTo>
                    <a:lnTo>
                      <a:pt x="118" y="9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9"/>
                    </a:lnTo>
                    <a:lnTo>
                      <a:pt x="50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6" y="18"/>
                    </a:lnTo>
                    <a:lnTo>
                      <a:pt x="33" y="22"/>
                    </a:lnTo>
                    <a:lnTo>
                      <a:pt x="29" y="24"/>
                    </a:lnTo>
                    <a:lnTo>
                      <a:pt x="26" y="26"/>
                    </a:lnTo>
                    <a:lnTo>
                      <a:pt x="23" y="28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42" y="70"/>
                    </a:lnTo>
                    <a:lnTo>
                      <a:pt x="42" y="7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64" name="Freeform 26"/>
              <p:cNvSpPr>
                <a:spLocks/>
              </p:cNvSpPr>
              <p:nvPr/>
            </p:nvSpPr>
            <p:spPr bwMode="auto">
              <a:xfrm>
                <a:off x="4333876" y="1090613"/>
                <a:ext cx="31750" cy="60325"/>
              </a:xfrm>
              <a:custGeom>
                <a:avLst/>
                <a:gdLst>
                  <a:gd name="T0" fmla="*/ 65 w 78"/>
                  <a:gd name="T1" fmla="*/ 150 h 150"/>
                  <a:gd name="T2" fmla="*/ 47 w 78"/>
                  <a:gd name="T3" fmla="*/ 86 h 150"/>
                  <a:gd name="T4" fmla="*/ 56 w 78"/>
                  <a:gd name="T5" fmla="*/ 48 h 150"/>
                  <a:gd name="T6" fmla="*/ 40 w 78"/>
                  <a:gd name="T7" fmla="*/ 34 h 150"/>
                  <a:gd name="T8" fmla="*/ 73 w 78"/>
                  <a:gd name="T9" fmla="*/ 30 h 150"/>
                  <a:gd name="T10" fmla="*/ 78 w 78"/>
                  <a:gd name="T11" fmla="*/ 15 h 150"/>
                  <a:gd name="T12" fmla="*/ 27 w 78"/>
                  <a:gd name="T13" fmla="*/ 0 h 150"/>
                  <a:gd name="T14" fmla="*/ 1 w 78"/>
                  <a:gd name="T15" fmla="*/ 4 h 150"/>
                  <a:gd name="T16" fmla="*/ 0 w 78"/>
                  <a:gd name="T17" fmla="*/ 24 h 150"/>
                  <a:gd name="T18" fmla="*/ 25 w 78"/>
                  <a:gd name="T19" fmla="*/ 35 h 150"/>
                  <a:gd name="T20" fmla="*/ 22 w 78"/>
                  <a:gd name="T21" fmla="*/ 82 h 150"/>
                  <a:gd name="T22" fmla="*/ 33 w 78"/>
                  <a:gd name="T23" fmla="*/ 138 h 150"/>
                  <a:gd name="T24" fmla="*/ 65 w 78"/>
                  <a:gd name="T25" fmla="*/ 150 h 150"/>
                  <a:gd name="T26" fmla="*/ 65 w 78"/>
                  <a:gd name="T2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150">
                    <a:moveTo>
                      <a:pt x="65" y="150"/>
                    </a:moveTo>
                    <a:lnTo>
                      <a:pt x="47" y="86"/>
                    </a:lnTo>
                    <a:lnTo>
                      <a:pt x="56" y="48"/>
                    </a:lnTo>
                    <a:lnTo>
                      <a:pt x="40" y="34"/>
                    </a:lnTo>
                    <a:lnTo>
                      <a:pt x="73" y="30"/>
                    </a:lnTo>
                    <a:lnTo>
                      <a:pt x="78" y="15"/>
                    </a:lnTo>
                    <a:lnTo>
                      <a:pt x="27" y="0"/>
                    </a:lnTo>
                    <a:lnTo>
                      <a:pt x="1" y="4"/>
                    </a:lnTo>
                    <a:lnTo>
                      <a:pt x="0" y="24"/>
                    </a:lnTo>
                    <a:lnTo>
                      <a:pt x="25" y="35"/>
                    </a:lnTo>
                    <a:lnTo>
                      <a:pt x="22" y="82"/>
                    </a:lnTo>
                    <a:lnTo>
                      <a:pt x="33" y="138"/>
                    </a:lnTo>
                    <a:lnTo>
                      <a:pt x="65" y="150"/>
                    </a:lnTo>
                    <a:lnTo>
                      <a:pt x="65" y="15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65" name="Freeform 27"/>
              <p:cNvSpPr>
                <a:spLocks/>
              </p:cNvSpPr>
              <p:nvPr/>
            </p:nvSpPr>
            <p:spPr bwMode="auto">
              <a:xfrm>
                <a:off x="4206876" y="1243013"/>
                <a:ext cx="101600" cy="233363"/>
              </a:xfrm>
              <a:custGeom>
                <a:avLst/>
                <a:gdLst>
                  <a:gd name="T0" fmla="*/ 248 w 254"/>
                  <a:gd name="T1" fmla="*/ 59 h 585"/>
                  <a:gd name="T2" fmla="*/ 230 w 254"/>
                  <a:gd name="T3" fmla="*/ 81 h 585"/>
                  <a:gd name="T4" fmla="*/ 213 w 254"/>
                  <a:gd name="T5" fmla="*/ 101 h 585"/>
                  <a:gd name="T6" fmla="*/ 199 w 254"/>
                  <a:gd name="T7" fmla="*/ 116 h 585"/>
                  <a:gd name="T8" fmla="*/ 183 w 254"/>
                  <a:gd name="T9" fmla="*/ 133 h 585"/>
                  <a:gd name="T10" fmla="*/ 166 w 254"/>
                  <a:gd name="T11" fmla="*/ 148 h 585"/>
                  <a:gd name="T12" fmla="*/ 150 w 254"/>
                  <a:gd name="T13" fmla="*/ 163 h 585"/>
                  <a:gd name="T14" fmla="*/ 133 w 254"/>
                  <a:gd name="T15" fmla="*/ 175 h 585"/>
                  <a:gd name="T16" fmla="*/ 117 w 254"/>
                  <a:gd name="T17" fmla="*/ 185 h 585"/>
                  <a:gd name="T18" fmla="*/ 101 w 254"/>
                  <a:gd name="T19" fmla="*/ 195 h 585"/>
                  <a:gd name="T20" fmla="*/ 78 w 254"/>
                  <a:gd name="T21" fmla="*/ 211 h 585"/>
                  <a:gd name="T22" fmla="*/ 56 w 254"/>
                  <a:gd name="T23" fmla="*/ 230 h 585"/>
                  <a:gd name="T24" fmla="*/ 38 w 254"/>
                  <a:gd name="T25" fmla="*/ 248 h 585"/>
                  <a:gd name="T26" fmla="*/ 32 w 254"/>
                  <a:gd name="T27" fmla="*/ 259 h 585"/>
                  <a:gd name="T28" fmla="*/ 41 w 254"/>
                  <a:gd name="T29" fmla="*/ 278 h 585"/>
                  <a:gd name="T30" fmla="*/ 46 w 254"/>
                  <a:gd name="T31" fmla="*/ 293 h 585"/>
                  <a:gd name="T32" fmla="*/ 54 w 254"/>
                  <a:gd name="T33" fmla="*/ 310 h 585"/>
                  <a:gd name="T34" fmla="*/ 62 w 254"/>
                  <a:gd name="T35" fmla="*/ 329 h 585"/>
                  <a:gd name="T36" fmla="*/ 69 w 254"/>
                  <a:gd name="T37" fmla="*/ 349 h 585"/>
                  <a:gd name="T38" fmla="*/ 77 w 254"/>
                  <a:gd name="T39" fmla="*/ 370 h 585"/>
                  <a:gd name="T40" fmla="*/ 85 w 254"/>
                  <a:gd name="T41" fmla="*/ 392 h 585"/>
                  <a:gd name="T42" fmla="*/ 90 w 254"/>
                  <a:gd name="T43" fmla="*/ 412 h 585"/>
                  <a:gd name="T44" fmla="*/ 96 w 254"/>
                  <a:gd name="T45" fmla="*/ 431 h 585"/>
                  <a:gd name="T46" fmla="*/ 99 w 254"/>
                  <a:gd name="T47" fmla="*/ 449 h 585"/>
                  <a:gd name="T48" fmla="*/ 102 w 254"/>
                  <a:gd name="T49" fmla="*/ 466 h 585"/>
                  <a:gd name="T50" fmla="*/ 106 w 254"/>
                  <a:gd name="T51" fmla="*/ 484 h 585"/>
                  <a:gd name="T52" fmla="*/ 107 w 254"/>
                  <a:gd name="T53" fmla="*/ 508 h 585"/>
                  <a:gd name="T54" fmla="*/ 107 w 254"/>
                  <a:gd name="T55" fmla="*/ 524 h 585"/>
                  <a:gd name="T56" fmla="*/ 112 w 254"/>
                  <a:gd name="T57" fmla="*/ 559 h 585"/>
                  <a:gd name="T58" fmla="*/ 21 w 254"/>
                  <a:gd name="T59" fmla="*/ 533 h 585"/>
                  <a:gd name="T60" fmla="*/ 16 w 254"/>
                  <a:gd name="T61" fmla="*/ 512 h 585"/>
                  <a:gd name="T62" fmla="*/ 12 w 254"/>
                  <a:gd name="T63" fmla="*/ 494 h 585"/>
                  <a:gd name="T64" fmla="*/ 9 w 254"/>
                  <a:gd name="T65" fmla="*/ 478 h 585"/>
                  <a:gd name="T66" fmla="*/ 7 w 254"/>
                  <a:gd name="T67" fmla="*/ 460 h 585"/>
                  <a:gd name="T68" fmla="*/ 3 w 254"/>
                  <a:gd name="T69" fmla="*/ 441 h 585"/>
                  <a:gd name="T70" fmla="*/ 1 w 254"/>
                  <a:gd name="T71" fmla="*/ 420 h 585"/>
                  <a:gd name="T72" fmla="*/ 0 w 254"/>
                  <a:gd name="T73" fmla="*/ 400 h 585"/>
                  <a:gd name="T74" fmla="*/ 0 w 254"/>
                  <a:gd name="T75" fmla="*/ 376 h 585"/>
                  <a:gd name="T76" fmla="*/ 0 w 254"/>
                  <a:gd name="T77" fmla="*/ 353 h 585"/>
                  <a:gd name="T78" fmla="*/ 0 w 254"/>
                  <a:gd name="T79" fmla="*/ 331 h 585"/>
                  <a:gd name="T80" fmla="*/ 0 w 254"/>
                  <a:gd name="T81" fmla="*/ 309 h 585"/>
                  <a:gd name="T82" fmla="*/ 2 w 254"/>
                  <a:gd name="T83" fmla="*/ 289 h 585"/>
                  <a:gd name="T84" fmla="*/ 3 w 254"/>
                  <a:gd name="T85" fmla="*/ 272 h 585"/>
                  <a:gd name="T86" fmla="*/ 3 w 254"/>
                  <a:gd name="T87" fmla="*/ 256 h 585"/>
                  <a:gd name="T88" fmla="*/ 6 w 254"/>
                  <a:gd name="T89" fmla="*/ 235 h 585"/>
                  <a:gd name="T90" fmla="*/ 11 w 254"/>
                  <a:gd name="T91" fmla="*/ 222 h 585"/>
                  <a:gd name="T92" fmla="*/ 27 w 254"/>
                  <a:gd name="T93" fmla="*/ 199 h 585"/>
                  <a:gd name="T94" fmla="*/ 38 w 254"/>
                  <a:gd name="T95" fmla="*/ 184 h 585"/>
                  <a:gd name="T96" fmla="*/ 50 w 254"/>
                  <a:gd name="T97" fmla="*/ 167 h 585"/>
                  <a:gd name="T98" fmla="*/ 63 w 254"/>
                  <a:gd name="T99" fmla="*/ 148 h 585"/>
                  <a:gd name="T100" fmla="*/ 78 w 254"/>
                  <a:gd name="T101" fmla="*/ 131 h 585"/>
                  <a:gd name="T102" fmla="*/ 94 w 254"/>
                  <a:gd name="T103" fmla="*/ 112 h 585"/>
                  <a:gd name="T104" fmla="*/ 110 w 254"/>
                  <a:gd name="T105" fmla="*/ 93 h 585"/>
                  <a:gd name="T106" fmla="*/ 128 w 254"/>
                  <a:gd name="T107" fmla="*/ 78 h 585"/>
                  <a:gd name="T108" fmla="*/ 144 w 254"/>
                  <a:gd name="T109" fmla="*/ 64 h 585"/>
                  <a:gd name="T110" fmla="*/ 160 w 254"/>
                  <a:gd name="T111" fmla="*/ 50 h 585"/>
                  <a:gd name="T112" fmla="*/ 176 w 254"/>
                  <a:gd name="T113" fmla="*/ 38 h 585"/>
                  <a:gd name="T114" fmla="*/ 191 w 254"/>
                  <a:gd name="T115" fmla="*/ 28 h 585"/>
                  <a:gd name="T116" fmla="*/ 213 w 254"/>
                  <a:gd name="T117" fmla="*/ 15 h 585"/>
                  <a:gd name="T118" fmla="*/ 233 w 254"/>
                  <a:gd name="T119" fmla="*/ 4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4" h="585">
                    <a:moveTo>
                      <a:pt x="244" y="0"/>
                    </a:moveTo>
                    <a:lnTo>
                      <a:pt x="254" y="50"/>
                    </a:lnTo>
                    <a:lnTo>
                      <a:pt x="253" y="51"/>
                    </a:lnTo>
                    <a:lnTo>
                      <a:pt x="251" y="55"/>
                    </a:lnTo>
                    <a:lnTo>
                      <a:pt x="249" y="57"/>
                    </a:lnTo>
                    <a:lnTo>
                      <a:pt x="248" y="59"/>
                    </a:lnTo>
                    <a:lnTo>
                      <a:pt x="245" y="61"/>
                    </a:lnTo>
                    <a:lnTo>
                      <a:pt x="243" y="66"/>
                    </a:lnTo>
                    <a:lnTo>
                      <a:pt x="240" y="68"/>
                    </a:lnTo>
                    <a:lnTo>
                      <a:pt x="237" y="72"/>
                    </a:lnTo>
                    <a:lnTo>
                      <a:pt x="232" y="77"/>
                    </a:lnTo>
                    <a:lnTo>
                      <a:pt x="230" y="81"/>
                    </a:lnTo>
                    <a:lnTo>
                      <a:pt x="226" y="86"/>
                    </a:lnTo>
                    <a:lnTo>
                      <a:pt x="221" y="91"/>
                    </a:lnTo>
                    <a:lnTo>
                      <a:pt x="219" y="93"/>
                    </a:lnTo>
                    <a:lnTo>
                      <a:pt x="217" y="96"/>
                    </a:lnTo>
                    <a:lnTo>
                      <a:pt x="215" y="99"/>
                    </a:lnTo>
                    <a:lnTo>
                      <a:pt x="213" y="101"/>
                    </a:lnTo>
                    <a:lnTo>
                      <a:pt x="210" y="103"/>
                    </a:lnTo>
                    <a:lnTo>
                      <a:pt x="208" y="107"/>
                    </a:lnTo>
                    <a:lnTo>
                      <a:pt x="206" y="109"/>
                    </a:lnTo>
                    <a:lnTo>
                      <a:pt x="204" y="112"/>
                    </a:lnTo>
                    <a:lnTo>
                      <a:pt x="201" y="114"/>
                    </a:lnTo>
                    <a:lnTo>
                      <a:pt x="199" y="116"/>
                    </a:lnTo>
                    <a:lnTo>
                      <a:pt x="196" y="120"/>
                    </a:lnTo>
                    <a:lnTo>
                      <a:pt x="194" y="122"/>
                    </a:lnTo>
                    <a:lnTo>
                      <a:pt x="191" y="125"/>
                    </a:lnTo>
                    <a:lnTo>
                      <a:pt x="188" y="127"/>
                    </a:lnTo>
                    <a:lnTo>
                      <a:pt x="186" y="131"/>
                    </a:lnTo>
                    <a:lnTo>
                      <a:pt x="183" y="133"/>
                    </a:lnTo>
                    <a:lnTo>
                      <a:pt x="180" y="135"/>
                    </a:lnTo>
                    <a:lnTo>
                      <a:pt x="178" y="138"/>
                    </a:lnTo>
                    <a:lnTo>
                      <a:pt x="175" y="141"/>
                    </a:lnTo>
                    <a:lnTo>
                      <a:pt x="173" y="144"/>
                    </a:lnTo>
                    <a:lnTo>
                      <a:pt x="169" y="146"/>
                    </a:lnTo>
                    <a:lnTo>
                      <a:pt x="166" y="148"/>
                    </a:lnTo>
                    <a:lnTo>
                      <a:pt x="164" y="151"/>
                    </a:lnTo>
                    <a:lnTo>
                      <a:pt x="161" y="153"/>
                    </a:lnTo>
                    <a:lnTo>
                      <a:pt x="158" y="156"/>
                    </a:lnTo>
                    <a:lnTo>
                      <a:pt x="155" y="157"/>
                    </a:lnTo>
                    <a:lnTo>
                      <a:pt x="153" y="159"/>
                    </a:lnTo>
                    <a:lnTo>
                      <a:pt x="150" y="163"/>
                    </a:lnTo>
                    <a:lnTo>
                      <a:pt x="146" y="165"/>
                    </a:lnTo>
                    <a:lnTo>
                      <a:pt x="144" y="167"/>
                    </a:lnTo>
                    <a:lnTo>
                      <a:pt x="141" y="169"/>
                    </a:lnTo>
                    <a:lnTo>
                      <a:pt x="139" y="172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0" y="176"/>
                    </a:lnTo>
                    <a:lnTo>
                      <a:pt x="128" y="178"/>
                    </a:lnTo>
                    <a:lnTo>
                      <a:pt x="124" y="180"/>
                    </a:lnTo>
                    <a:lnTo>
                      <a:pt x="122" y="181"/>
                    </a:lnTo>
                    <a:lnTo>
                      <a:pt x="119" y="184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1" y="188"/>
                    </a:lnTo>
                    <a:lnTo>
                      <a:pt x="108" y="190"/>
                    </a:lnTo>
                    <a:lnTo>
                      <a:pt x="106" y="192"/>
                    </a:lnTo>
                    <a:lnTo>
                      <a:pt x="104" y="194"/>
                    </a:lnTo>
                    <a:lnTo>
                      <a:pt x="101" y="195"/>
                    </a:lnTo>
                    <a:lnTo>
                      <a:pt x="98" y="197"/>
                    </a:lnTo>
                    <a:lnTo>
                      <a:pt x="96" y="199"/>
                    </a:lnTo>
                    <a:lnTo>
                      <a:pt x="91" y="201"/>
                    </a:lnTo>
                    <a:lnTo>
                      <a:pt x="87" y="206"/>
                    </a:lnTo>
                    <a:lnTo>
                      <a:pt x="83" y="208"/>
                    </a:lnTo>
                    <a:lnTo>
                      <a:pt x="78" y="211"/>
                    </a:lnTo>
                    <a:lnTo>
                      <a:pt x="74" y="214"/>
                    </a:lnTo>
                    <a:lnTo>
                      <a:pt x="71" y="218"/>
                    </a:lnTo>
                    <a:lnTo>
                      <a:pt x="66" y="221"/>
                    </a:lnTo>
                    <a:lnTo>
                      <a:pt x="63" y="224"/>
                    </a:lnTo>
                    <a:lnTo>
                      <a:pt x="60" y="227"/>
                    </a:lnTo>
                    <a:lnTo>
                      <a:pt x="56" y="230"/>
                    </a:lnTo>
                    <a:lnTo>
                      <a:pt x="53" y="232"/>
                    </a:lnTo>
                    <a:lnTo>
                      <a:pt x="51" y="235"/>
                    </a:lnTo>
                    <a:lnTo>
                      <a:pt x="47" y="238"/>
                    </a:lnTo>
                    <a:lnTo>
                      <a:pt x="45" y="240"/>
                    </a:lnTo>
                    <a:lnTo>
                      <a:pt x="41" y="244"/>
                    </a:lnTo>
                    <a:lnTo>
                      <a:pt x="38" y="248"/>
                    </a:lnTo>
                    <a:lnTo>
                      <a:pt x="34" y="251"/>
                    </a:lnTo>
                    <a:lnTo>
                      <a:pt x="32" y="253"/>
                    </a:lnTo>
                    <a:lnTo>
                      <a:pt x="30" y="254"/>
                    </a:lnTo>
                    <a:lnTo>
                      <a:pt x="30" y="255"/>
                    </a:lnTo>
                    <a:lnTo>
                      <a:pt x="30" y="256"/>
                    </a:lnTo>
                    <a:lnTo>
                      <a:pt x="32" y="259"/>
                    </a:lnTo>
                    <a:lnTo>
                      <a:pt x="32" y="261"/>
                    </a:lnTo>
                    <a:lnTo>
                      <a:pt x="34" y="264"/>
                    </a:lnTo>
                    <a:lnTo>
                      <a:pt x="35" y="266"/>
                    </a:lnTo>
                    <a:lnTo>
                      <a:pt x="38" y="271"/>
                    </a:lnTo>
                    <a:lnTo>
                      <a:pt x="39" y="274"/>
                    </a:lnTo>
                    <a:lnTo>
                      <a:pt x="41" y="278"/>
                    </a:lnTo>
                    <a:lnTo>
                      <a:pt x="42" y="281"/>
                    </a:lnTo>
                    <a:lnTo>
                      <a:pt x="42" y="283"/>
                    </a:lnTo>
                    <a:lnTo>
                      <a:pt x="43" y="285"/>
                    </a:lnTo>
                    <a:lnTo>
                      <a:pt x="44" y="288"/>
                    </a:lnTo>
                    <a:lnTo>
                      <a:pt x="45" y="290"/>
                    </a:lnTo>
                    <a:lnTo>
                      <a:pt x="46" y="293"/>
                    </a:lnTo>
                    <a:lnTo>
                      <a:pt x="47" y="296"/>
                    </a:lnTo>
                    <a:lnTo>
                      <a:pt x="49" y="298"/>
                    </a:lnTo>
                    <a:lnTo>
                      <a:pt x="51" y="302"/>
                    </a:lnTo>
                    <a:lnTo>
                      <a:pt x="52" y="305"/>
                    </a:lnTo>
                    <a:lnTo>
                      <a:pt x="53" y="307"/>
                    </a:lnTo>
                    <a:lnTo>
                      <a:pt x="54" y="310"/>
                    </a:lnTo>
                    <a:lnTo>
                      <a:pt x="55" y="314"/>
                    </a:lnTo>
                    <a:lnTo>
                      <a:pt x="56" y="316"/>
                    </a:lnTo>
                    <a:lnTo>
                      <a:pt x="57" y="319"/>
                    </a:lnTo>
                    <a:lnTo>
                      <a:pt x="60" y="322"/>
                    </a:lnTo>
                    <a:lnTo>
                      <a:pt x="61" y="326"/>
                    </a:lnTo>
                    <a:lnTo>
                      <a:pt x="62" y="329"/>
                    </a:lnTo>
                    <a:lnTo>
                      <a:pt x="63" y="332"/>
                    </a:lnTo>
                    <a:lnTo>
                      <a:pt x="64" y="336"/>
                    </a:lnTo>
                    <a:lnTo>
                      <a:pt x="65" y="339"/>
                    </a:lnTo>
                    <a:lnTo>
                      <a:pt x="67" y="342"/>
                    </a:lnTo>
                    <a:lnTo>
                      <a:pt x="68" y="346"/>
                    </a:lnTo>
                    <a:lnTo>
                      <a:pt x="69" y="349"/>
                    </a:lnTo>
                    <a:lnTo>
                      <a:pt x="71" y="352"/>
                    </a:lnTo>
                    <a:lnTo>
                      <a:pt x="72" y="357"/>
                    </a:lnTo>
                    <a:lnTo>
                      <a:pt x="74" y="360"/>
                    </a:lnTo>
                    <a:lnTo>
                      <a:pt x="75" y="363"/>
                    </a:lnTo>
                    <a:lnTo>
                      <a:pt x="76" y="366"/>
                    </a:lnTo>
                    <a:lnTo>
                      <a:pt x="77" y="370"/>
                    </a:lnTo>
                    <a:lnTo>
                      <a:pt x="78" y="373"/>
                    </a:lnTo>
                    <a:lnTo>
                      <a:pt x="79" y="378"/>
                    </a:lnTo>
                    <a:lnTo>
                      <a:pt x="80" y="381"/>
                    </a:lnTo>
                    <a:lnTo>
                      <a:pt x="82" y="384"/>
                    </a:lnTo>
                    <a:lnTo>
                      <a:pt x="83" y="387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8"/>
                    </a:lnTo>
                    <a:lnTo>
                      <a:pt x="87" y="402"/>
                    </a:lnTo>
                    <a:lnTo>
                      <a:pt x="88" y="405"/>
                    </a:lnTo>
                    <a:lnTo>
                      <a:pt x="89" y="408"/>
                    </a:lnTo>
                    <a:lnTo>
                      <a:pt x="90" y="412"/>
                    </a:lnTo>
                    <a:lnTo>
                      <a:pt x="91" y="415"/>
                    </a:lnTo>
                    <a:lnTo>
                      <a:pt x="93" y="419"/>
                    </a:lnTo>
                    <a:lnTo>
                      <a:pt x="94" y="422"/>
                    </a:lnTo>
                    <a:lnTo>
                      <a:pt x="94" y="425"/>
                    </a:lnTo>
                    <a:lnTo>
                      <a:pt x="95" y="428"/>
                    </a:lnTo>
                    <a:lnTo>
                      <a:pt x="96" y="431"/>
                    </a:lnTo>
                    <a:lnTo>
                      <a:pt x="96" y="434"/>
                    </a:lnTo>
                    <a:lnTo>
                      <a:pt x="97" y="437"/>
                    </a:lnTo>
                    <a:lnTo>
                      <a:pt x="97" y="440"/>
                    </a:lnTo>
                    <a:lnTo>
                      <a:pt x="98" y="444"/>
                    </a:lnTo>
                    <a:lnTo>
                      <a:pt x="99" y="446"/>
                    </a:lnTo>
                    <a:lnTo>
                      <a:pt x="99" y="449"/>
                    </a:lnTo>
                    <a:lnTo>
                      <a:pt x="99" y="451"/>
                    </a:lnTo>
                    <a:lnTo>
                      <a:pt x="100" y="455"/>
                    </a:lnTo>
                    <a:lnTo>
                      <a:pt x="101" y="457"/>
                    </a:lnTo>
                    <a:lnTo>
                      <a:pt x="101" y="460"/>
                    </a:lnTo>
                    <a:lnTo>
                      <a:pt x="101" y="462"/>
                    </a:lnTo>
                    <a:lnTo>
                      <a:pt x="102" y="466"/>
                    </a:lnTo>
                    <a:lnTo>
                      <a:pt x="102" y="468"/>
                    </a:lnTo>
                    <a:lnTo>
                      <a:pt x="102" y="470"/>
                    </a:lnTo>
                    <a:lnTo>
                      <a:pt x="104" y="472"/>
                    </a:lnTo>
                    <a:lnTo>
                      <a:pt x="104" y="476"/>
                    </a:lnTo>
                    <a:lnTo>
                      <a:pt x="105" y="480"/>
                    </a:lnTo>
                    <a:lnTo>
                      <a:pt x="106" y="484"/>
                    </a:lnTo>
                    <a:lnTo>
                      <a:pt x="106" y="489"/>
                    </a:lnTo>
                    <a:lnTo>
                      <a:pt x="106" y="493"/>
                    </a:lnTo>
                    <a:lnTo>
                      <a:pt x="106" y="498"/>
                    </a:lnTo>
                    <a:lnTo>
                      <a:pt x="107" y="501"/>
                    </a:lnTo>
                    <a:lnTo>
                      <a:pt x="107" y="504"/>
                    </a:lnTo>
                    <a:lnTo>
                      <a:pt x="107" y="508"/>
                    </a:lnTo>
                    <a:lnTo>
                      <a:pt x="107" y="511"/>
                    </a:lnTo>
                    <a:lnTo>
                      <a:pt x="107" y="514"/>
                    </a:lnTo>
                    <a:lnTo>
                      <a:pt x="107" y="516"/>
                    </a:lnTo>
                    <a:lnTo>
                      <a:pt x="107" y="519"/>
                    </a:lnTo>
                    <a:lnTo>
                      <a:pt x="107" y="521"/>
                    </a:lnTo>
                    <a:lnTo>
                      <a:pt x="107" y="524"/>
                    </a:lnTo>
                    <a:lnTo>
                      <a:pt x="107" y="527"/>
                    </a:lnTo>
                    <a:lnTo>
                      <a:pt x="107" y="530"/>
                    </a:lnTo>
                    <a:lnTo>
                      <a:pt x="107" y="531"/>
                    </a:lnTo>
                    <a:lnTo>
                      <a:pt x="107" y="532"/>
                    </a:lnTo>
                    <a:lnTo>
                      <a:pt x="54" y="528"/>
                    </a:lnTo>
                    <a:lnTo>
                      <a:pt x="112" y="559"/>
                    </a:lnTo>
                    <a:lnTo>
                      <a:pt x="108" y="585"/>
                    </a:lnTo>
                    <a:lnTo>
                      <a:pt x="23" y="543"/>
                    </a:lnTo>
                    <a:lnTo>
                      <a:pt x="23" y="543"/>
                    </a:lnTo>
                    <a:lnTo>
                      <a:pt x="23" y="541"/>
                    </a:lnTo>
                    <a:lnTo>
                      <a:pt x="21" y="536"/>
                    </a:lnTo>
                    <a:lnTo>
                      <a:pt x="21" y="533"/>
                    </a:lnTo>
                    <a:lnTo>
                      <a:pt x="20" y="530"/>
                    </a:lnTo>
                    <a:lnTo>
                      <a:pt x="19" y="527"/>
                    </a:lnTo>
                    <a:lnTo>
                      <a:pt x="18" y="523"/>
                    </a:lnTo>
                    <a:lnTo>
                      <a:pt x="18" y="520"/>
                    </a:lnTo>
                    <a:lnTo>
                      <a:pt x="17" y="516"/>
                    </a:lnTo>
                    <a:lnTo>
                      <a:pt x="16" y="512"/>
                    </a:lnTo>
                    <a:lnTo>
                      <a:pt x="14" y="509"/>
                    </a:lnTo>
                    <a:lnTo>
                      <a:pt x="14" y="504"/>
                    </a:lnTo>
                    <a:lnTo>
                      <a:pt x="13" y="502"/>
                    </a:lnTo>
                    <a:lnTo>
                      <a:pt x="12" y="499"/>
                    </a:lnTo>
                    <a:lnTo>
                      <a:pt x="12" y="496"/>
                    </a:lnTo>
                    <a:lnTo>
                      <a:pt x="12" y="494"/>
                    </a:lnTo>
                    <a:lnTo>
                      <a:pt x="11" y="491"/>
                    </a:lnTo>
                    <a:lnTo>
                      <a:pt x="11" y="489"/>
                    </a:lnTo>
                    <a:lnTo>
                      <a:pt x="10" y="485"/>
                    </a:lnTo>
                    <a:lnTo>
                      <a:pt x="10" y="483"/>
                    </a:lnTo>
                    <a:lnTo>
                      <a:pt x="9" y="481"/>
                    </a:lnTo>
                    <a:lnTo>
                      <a:pt x="9" y="478"/>
                    </a:lnTo>
                    <a:lnTo>
                      <a:pt x="8" y="474"/>
                    </a:lnTo>
                    <a:lnTo>
                      <a:pt x="8" y="472"/>
                    </a:lnTo>
                    <a:lnTo>
                      <a:pt x="8" y="469"/>
                    </a:lnTo>
                    <a:lnTo>
                      <a:pt x="7" y="467"/>
                    </a:lnTo>
                    <a:lnTo>
                      <a:pt x="7" y="463"/>
                    </a:lnTo>
                    <a:lnTo>
                      <a:pt x="7" y="460"/>
                    </a:lnTo>
                    <a:lnTo>
                      <a:pt x="6" y="457"/>
                    </a:lnTo>
                    <a:lnTo>
                      <a:pt x="6" y="454"/>
                    </a:lnTo>
                    <a:lnTo>
                      <a:pt x="5" y="451"/>
                    </a:lnTo>
                    <a:lnTo>
                      <a:pt x="5" y="448"/>
                    </a:lnTo>
                    <a:lnTo>
                      <a:pt x="3" y="445"/>
                    </a:lnTo>
                    <a:lnTo>
                      <a:pt x="3" y="441"/>
                    </a:lnTo>
                    <a:lnTo>
                      <a:pt x="3" y="437"/>
                    </a:lnTo>
                    <a:lnTo>
                      <a:pt x="3" y="435"/>
                    </a:lnTo>
                    <a:lnTo>
                      <a:pt x="2" y="430"/>
                    </a:lnTo>
                    <a:lnTo>
                      <a:pt x="2" y="427"/>
                    </a:lnTo>
                    <a:lnTo>
                      <a:pt x="1" y="424"/>
                    </a:lnTo>
                    <a:lnTo>
                      <a:pt x="1" y="420"/>
                    </a:lnTo>
                    <a:lnTo>
                      <a:pt x="1" y="417"/>
                    </a:lnTo>
                    <a:lnTo>
                      <a:pt x="1" y="414"/>
                    </a:lnTo>
                    <a:lnTo>
                      <a:pt x="1" y="411"/>
                    </a:lnTo>
                    <a:lnTo>
                      <a:pt x="1" y="407"/>
                    </a:lnTo>
                    <a:lnTo>
                      <a:pt x="0" y="403"/>
                    </a:lnTo>
                    <a:lnTo>
                      <a:pt x="0" y="400"/>
                    </a:lnTo>
                    <a:lnTo>
                      <a:pt x="0" y="395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0" y="384"/>
                    </a:lnTo>
                    <a:lnTo>
                      <a:pt x="0" y="381"/>
                    </a:lnTo>
                    <a:lnTo>
                      <a:pt x="0" y="376"/>
                    </a:lnTo>
                    <a:lnTo>
                      <a:pt x="0" y="373"/>
                    </a:lnTo>
                    <a:lnTo>
                      <a:pt x="0" y="369"/>
                    </a:lnTo>
                    <a:lnTo>
                      <a:pt x="0" y="364"/>
                    </a:lnTo>
                    <a:lnTo>
                      <a:pt x="0" y="361"/>
                    </a:lnTo>
                    <a:lnTo>
                      <a:pt x="0" y="357"/>
                    </a:lnTo>
                    <a:lnTo>
                      <a:pt x="0" y="353"/>
                    </a:lnTo>
                    <a:lnTo>
                      <a:pt x="0" y="350"/>
                    </a:lnTo>
                    <a:lnTo>
                      <a:pt x="0" y="346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0" y="335"/>
                    </a:lnTo>
                    <a:lnTo>
                      <a:pt x="0" y="331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20"/>
                    </a:lnTo>
                    <a:lnTo>
                      <a:pt x="0" y="316"/>
                    </a:lnTo>
                    <a:lnTo>
                      <a:pt x="0" y="313"/>
                    </a:lnTo>
                    <a:lnTo>
                      <a:pt x="0" y="309"/>
                    </a:lnTo>
                    <a:lnTo>
                      <a:pt x="0" y="306"/>
                    </a:lnTo>
                    <a:lnTo>
                      <a:pt x="1" y="303"/>
                    </a:lnTo>
                    <a:lnTo>
                      <a:pt x="1" y="299"/>
                    </a:lnTo>
                    <a:lnTo>
                      <a:pt x="1" y="296"/>
                    </a:lnTo>
                    <a:lnTo>
                      <a:pt x="1" y="293"/>
                    </a:lnTo>
                    <a:lnTo>
                      <a:pt x="2" y="289"/>
                    </a:lnTo>
                    <a:lnTo>
                      <a:pt x="2" y="286"/>
                    </a:lnTo>
                    <a:lnTo>
                      <a:pt x="2" y="283"/>
                    </a:lnTo>
                    <a:lnTo>
                      <a:pt x="2" y="279"/>
                    </a:lnTo>
                    <a:lnTo>
                      <a:pt x="2" y="277"/>
                    </a:lnTo>
                    <a:lnTo>
                      <a:pt x="2" y="274"/>
                    </a:lnTo>
                    <a:lnTo>
                      <a:pt x="3" y="272"/>
                    </a:lnTo>
                    <a:lnTo>
                      <a:pt x="3" y="268"/>
                    </a:lnTo>
                    <a:lnTo>
                      <a:pt x="3" y="266"/>
                    </a:lnTo>
                    <a:lnTo>
                      <a:pt x="3" y="263"/>
                    </a:lnTo>
                    <a:lnTo>
                      <a:pt x="3" y="261"/>
                    </a:lnTo>
                    <a:lnTo>
                      <a:pt x="3" y="259"/>
                    </a:lnTo>
                    <a:lnTo>
                      <a:pt x="3" y="256"/>
                    </a:lnTo>
                    <a:lnTo>
                      <a:pt x="5" y="252"/>
                    </a:lnTo>
                    <a:lnTo>
                      <a:pt x="5" y="248"/>
                    </a:lnTo>
                    <a:lnTo>
                      <a:pt x="5" y="244"/>
                    </a:lnTo>
                    <a:lnTo>
                      <a:pt x="5" y="240"/>
                    </a:lnTo>
                    <a:lnTo>
                      <a:pt x="5" y="238"/>
                    </a:lnTo>
                    <a:lnTo>
                      <a:pt x="6" y="235"/>
                    </a:lnTo>
                    <a:lnTo>
                      <a:pt x="6" y="232"/>
                    </a:lnTo>
                    <a:lnTo>
                      <a:pt x="6" y="231"/>
                    </a:lnTo>
                    <a:lnTo>
                      <a:pt x="7" y="230"/>
                    </a:lnTo>
                    <a:lnTo>
                      <a:pt x="8" y="227"/>
                    </a:lnTo>
                    <a:lnTo>
                      <a:pt x="9" y="224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6" y="216"/>
                    </a:lnTo>
                    <a:lnTo>
                      <a:pt x="18" y="212"/>
                    </a:lnTo>
                    <a:lnTo>
                      <a:pt x="20" y="208"/>
                    </a:lnTo>
                    <a:lnTo>
                      <a:pt x="23" y="203"/>
                    </a:lnTo>
                    <a:lnTo>
                      <a:pt x="27" y="199"/>
                    </a:lnTo>
                    <a:lnTo>
                      <a:pt x="28" y="197"/>
                    </a:lnTo>
                    <a:lnTo>
                      <a:pt x="30" y="194"/>
                    </a:lnTo>
                    <a:lnTo>
                      <a:pt x="31" y="191"/>
                    </a:lnTo>
                    <a:lnTo>
                      <a:pt x="33" y="189"/>
                    </a:lnTo>
                    <a:lnTo>
                      <a:pt x="35" y="186"/>
                    </a:lnTo>
                    <a:lnTo>
                      <a:pt x="38" y="184"/>
                    </a:lnTo>
                    <a:lnTo>
                      <a:pt x="39" y="180"/>
                    </a:lnTo>
                    <a:lnTo>
                      <a:pt x="42" y="178"/>
                    </a:lnTo>
                    <a:lnTo>
                      <a:pt x="43" y="176"/>
                    </a:lnTo>
                    <a:lnTo>
                      <a:pt x="45" y="173"/>
                    </a:lnTo>
                    <a:lnTo>
                      <a:pt x="47" y="169"/>
                    </a:lnTo>
                    <a:lnTo>
                      <a:pt x="50" y="167"/>
                    </a:lnTo>
                    <a:lnTo>
                      <a:pt x="52" y="164"/>
                    </a:lnTo>
                    <a:lnTo>
                      <a:pt x="54" y="161"/>
                    </a:lnTo>
                    <a:lnTo>
                      <a:pt x="56" y="157"/>
                    </a:lnTo>
                    <a:lnTo>
                      <a:pt x="58" y="155"/>
                    </a:lnTo>
                    <a:lnTo>
                      <a:pt x="61" y="151"/>
                    </a:lnTo>
                    <a:lnTo>
                      <a:pt x="63" y="148"/>
                    </a:lnTo>
                    <a:lnTo>
                      <a:pt x="65" y="145"/>
                    </a:lnTo>
                    <a:lnTo>
                      <a:pt x="68" y="142"/>
                    </a:lnTo>
                    <a:lnTo>
                      <a:pt x="71" y="140"/>
                    </a:lnTo>
                    <a:lnTo>
                      <a:pt x="73" y="136"/>
                    </a:lnTo>
                    <a:lnTo>
                      <a:pt x="76" y="133"/>
                    </a:lnTo>
                    <a:lnTo>
                      <a:pt x="78" y="131"/>
                    </a:lnTo>
                    <a:lnTo>
                      <a:pt x="80" y="126"/>
                    </a:lnTo>
                    <a:lnTo>
                      <a:pt x="83" y="123"/>
                    </a:lnTo>
                    <a:lnTo>
                      <a:pt x="86" y="121"/>
                    </a:lnTo>
                    <a:lnTo>
                      <a:pt x="88" y="118"/>
                    </a:lnTo>
                    <a:lnTo>
                      <a:pt x="91" y="114"/>
                    </a:lnTo>
                    <a:lnTo>
                      <a:pt x="94" y="112"/>
                    </a:lnTo>
                    <a:lnTo>
                      <a:pt x="96" y="109"/>
                    </a:lnTo>
                    <a:lnTo>
                      <a:pt x="99" y="105"/>
                    </a:lnTo>
                    <a:lnTo>
                      <a:pt x="102" y="102"/>
                    </a:lnTo>
                    <a:lnTo>
                      <a:pt x="105" y="100"/>
                    </a:lnTo>
                    <a:lnTo>
                      <a:pt x="108" y="97"/>
                    </a:lnTo>
                    <a:lnTo>
                      <a:pt x="110" y="93"/>
                    </a:lnTo>
                    <a:lnTo>
                      <a:pt x="113" y="91"/>
                    </a:lnTo>
                    <a:lnTo>
                      <a:pt x="117" y="89"/>
                    </a:lnTo>
                    <a:lnTo>
                      <a:pt x="119" y="86"/>
                    </a:lnTo>
                    <a:lnTo>
                      <a:pt x="122" y="83"/>
                    </a:lnTo>
                    <a:lnTo>
                      <a:pt x="124" y="80"/>
                    </a:lnTo>
                    <a:lnTo>
                      <a:pt x="128" y="78"/>
                    </a:lnTo>
                    <a:lnTo>
                      <a:pt x="130" y="76"/>
                    </a:lnTo>
                    <a:lnTo>
                      <a:pt x="133" y="72"/>
                    </a:lnTo>
                    <a:lnTo>
                      <a:pt x="135" y="70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44" y="64"/>
                    </a:lnTo>
                    <a:lnTo>
                      <a:pt x="146" y="60"/>
                    </a:lnTo>
                    <a:lnTo>
                      <a:pt x="149" y="58"/>
                    </a:lnTo>
                    <a:lnTo>
                      <a:pt x="152" y="56"/>
                    </a:lnTo>
                    <a:lnTo>
                      <a:pt x="155" y="54"/>
                    </a:lnTo>
                    <a:lnTo>
                      <a:pt x="157" y="51"/>
                    </a:lnTo>
                    <a:lnTo>
                      <a:pt x="160" y="50"/>
                    </a:lnTo>
                    <a:lnTo>
                      <a:pt x="163" y="47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71" y="42"/>
                    </a:lnTo>
                    <a:lnTo>
                      <a:pt x="174" y="39"/>
                    </a:lnTo>
                    <a:lnTo>
                      <a:pt x="176" y="38"/>
                    </a:lnTo>
                    <a:lnTo>
                      <a:pt x="178" y="36"/>
                    </a:lnTo>
                    <a:lnTo>
                      <a:pt x="180" y="34"/>
                    </a:lnTo>
                    <a:lnTo>
                      <a:pt x="184" y="33"/>
                    </a:lnTo>
                    <a:lnTo>
                      <a:pt x="186" y="32"/>
                    </a:lnTo>
                    <a:lnTo>
                      <a:pt x="188" y="29"/>
                    </a:lnTo>
                    <a:lnTo>
                      <a:pt x="191" y="28"/>
                    </a:lnTo>
                    <a:lnTo>
                      <a:pt x="194" y="26"/>
                    </a:lnTo>
                    <a:lnTo>
                      <a:pt x="196" y="25"/>
                    </a:lnTo>
                    <a:lnTo>
                      <a:pt x="200" y="22"/>
                    </a:lnTo>
                    <a:lnTo>
                      <a:pt x="206" y="21"/>
                    </a:lnTo>
                    <a:lnTo>
                      <a:pt x="209" y="17"/>
                    </a:lnTo>
                    <a:lnTo>
                      <a:pt x="213" y="15"/>
                    </a:lnTo>
                    <a:lnTo>
                      <a:pt x="217" y="13"/>
                    </a:lnTo>
                    <a:lnTo>
                      <a:pt x="221" y="11"/>
                    </a:lnTo>
                    <a:lnTo>
                      <a:pt x="223" y="8"/>
                    </a:lnTo>
                    <a:lnTo>
                      <a:pt x="227" y="7"/>
                    </a:lnTo>
                    <a:lnTo>
                      <a:pt x="230" y="6"/>
                    </a:lnTo>
                    <a:lnTo>
                      <a:pt x="233" y="4"/>
                    </a:lnTo>
                    <a:lnTo>
                      <a:pt x="238" y="2"/>
                    </a:lnTo>
                    <a:lnTo>
                      <a:pt x="241" y="1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6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0" name="Freeform 28"/>
              <p:cNvSpPr>
                <a:spLocks/>
              </p:cNvSpPr>
              <p:nvPr/>
            </p:nvSpPr>
            <p:spPr bwMode="auto">
              <a:xfrm>
                <a:off x="4375151" y="1462088"/>
                <a:ext cx="50800" cy="103188"/>
              </a:xfrm>
              <a:custGeom>
                <a:avLst/>
                <a:gdLst>
                  <a:gd name="T0" fmla="*/ 1 w 130"/>
                  <a:gd name="T1" fmla="*/ 1 h 261"/>
                  <a:gd name="T2" fmla="*/ 7 w 130"/>
                  <a:gd name="T3" fmla="*/ 7 h 261"/>
                  <a:gd name="T4" fmla="*/ 15 w 130"/>
                  <a:gd name="T5" fmla="*/ 16 h 261"/>
                  <a:gd name="T6" fmla="*/ 20 w 130"/>
                  <a:gd name="T7" fmla="*/ 20 h 261"/>
                  <a:gd name="T8" fmla="*/ 26 w 130"/>
                  <a:gd name="T9" fmla="*/ 27 h 261"/>
                  <a:gd name="T10" fmla="*/ 31 w 130"/>
                  <a:gd name="T11" fmla="*/ 33 h 261"/>
                  <a:gd name="T12" fmla="*/ 37 w 130"/>
                  <a:gd name="T13" fmla="*/ 40 h 261"/>
                  <a:gd name="T14" fmla="*/ 42 w 130"/>
                  <a:gd name="T15" fmla="*/ 48 h 261"/>
                  <a:gd name="T16" fmla="*/ 50 w 130"/>
                  <a:gd name="T17" fmla="*/ 56 h 261"/>
                  <a:gd name="T18" fmla="*/ 55 w 130"/>
                  <a:gd name="T19" fmla="*/ 64 h 261"/>
                  <a:gd name="T20" fmla="*/ 62 w 130"/>
                  <a:gd name="T21" fmla="*/ 73 h 261"/>
                  <a:gd name="T22" fmla="*/ 67 w 130"/>
                  <a:gd name="T23" fmla="*/ 82 h 261"/>
                  <a:gd name="T24" fmla="*/ 71 w 130"/>
                  <a:gd name="T25" fmla="*/ 87 h 261"/>
                  <a:gd name="T26" fmla="*/ 74 w 130"/>
                  <a:gd name="T27" fmla="*/ 92 h 261"/>
                  <a:gd name="T28" fmla="*/ 79 w 130"/>
                  <a:gd name="T29" fmla="*/ 102 h 261"/>
                  <a:gd name="T30" fmla="*/ 82 w 130"/>
                  <a:gd name="T31" fmla="*/ 106 h 261"/>
                  <a:gd name="T32" fmla="*/ 84 w 130"/>
                  <a:gd name="T33" fmla="*/ 112 h 261"/>
                  <a:gd name="T34" fmla="*/ 86 w 130"/>
                  <a:gd name="T35" fmla="*/ 116 h 261"/>
                  <a:gd name="T36" fmla="*/ 88 w 130"/>
                  <a:gd name="T37" fmla="*/ 121 h 261"/>
                  <a:gd name="T38" fmla="*/ 90 w 130"/>
                  <a:gd name="T39" fmla="*/ 126 h 261"/>
                  <a:gd name="T40" fmla="*/ 93 w 130"/>
                  <a:gd name="T41" fmla="*/ 130 h 261"/>
                  <a:gd name="T42" fmla="*/ 97 w 130"/>
                  <a:gd name="T43" fmla="*/ 140 h 261"/>
                  <a:gd name="T44" fmla="*/ 100 w 130"/>
                  <a:gd name="T45" fmla="*/ 149 h 261"/>
                  <a:gd name="T46" fmla="*/ 104 w 130"/>
                  <a:gd name="T47" fmla="*/ 158 h 261"/>
                  <a:gd name="T48" fmla="*/ 107 w 130"/>
                  <a:gd name="T49" fmla="*/ 168 h 261"/>
                  <a:gd name="T50" fmla="*/ 109 w 130"/>
                  <a:gd name="T51" fmla="*/ 174 h 261"/>
                  <a:gd name="T52" fmla="*/ 111 w 130"/>
                  <a:gd name="T53" fmla="*/ 181 h 261"/>
                  <a:gd name="T54" fmla="*/ 114 w 130"/>
                  <a:gd name="T55" fmla="*/ 188 h 261"/>
                  <a:gd name="T56" fmla="*/ 116 w 130"/>
                  <a:gd name="T57" fmla="*/ 193 h 261"/>
                  <a:gd name="T58" fmla="*/ 118 w 130"/>
                  <a:gd name="T59" fmla="*/ 201 h 261"/>
                  <a:gd name="T60" fmla="*/ 118 w 130"/>
                  <a:gd name="T61" fmla="*/ 204 h 261"/>
                  <a:gd name="T62" fmla="*/ 130 w 130"/>
                  <a:gd name="T63" fmla="*/ 228 h 261"/>
                  <a:gd name="T64" fmla="*/ 15 w 130"/>
                  <a:gd name="T65" fmla="*/ 222 h 261"/>
                  <a:gd name="T66" fmla="*/ 33 w 130"/>
                  <a:gd name="T67" fmla="*/ 175 h 261"/>
                  <a:gd name="T68" fmla="*/ 0 w 130"/>
                  <a:gd name="T6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0" h="261">
                    <a:moveTo>
                      <a:pt x="0" y="0"/>
                    </a:moveTo>
                    <a:lnTo>
                      <a:pt x="1" y="1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10" y="11"/>
                    </a:lnTo>
                    <a:lnTo>
                      <a:pt x="15" y="16"/>
                    </a:lnTo>
                    <a:lnTo>
                      <a:pt x="17" y="18"/>
                    </a:lnTo>
                    <a:lnTo>
                      <a:pt x="20" y="20"/>
                    </a:lnTo>
                    <a:lnTo>
                      <a:pt x="22" y="23"/>
                    </a:lnTo>
                    <a:lnTo>
                      <a:pt x="26" y="27"/>
                    </a:lnTo>
                    <a:lnTo>
                      <a:pt x="28" y="30"/>
                    </a:lnTo>
                    <a:lnTo>
                      <a:pt x="31" y="33"/>
                    </a:lnTo>
                    <a:lnTo>
                      <a:pt x="33" y="37"/>
                    </a:lnTo>
                    <a:lnTo>
                      <a:pt x="37" y="40"/>
                    </a:lnTo>
                    <a:lnTo>
                      <a:pt x="40" y="43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50" y="56"/>
                    </a:lnTo>
                    <a:lnTo>
                      <a:pt x="52" y="60"/>
                    </a:lnTo>
                    <a:lnTo>
                      <a:pt x="55" y="64"/>
                    </a:lnTo>
                    <a:lnTo>
                      <a:pt x="59" y="69"/>
                    </a:lnTo>
                    <a:lnTo>
                      <a:pt x="62" y="73"/>
                    </a:lnTo>
                    <a:lnTo>
                      <a:pt x="64" y="77"/>
                    </a:lnTo>
                    <a:lnTo>
                      <a:pt x="67" y="82"/>
                    </a:lnTo>
                    <a:lnTo>
                      <a:pt x="70" y="84"/>
                    </a:lnTo>
                    <a:lnTo>
                      <a:pt x="71" y="87"/>
                    </a:lnTo>
                    <a:lnTo>
                      <a:pt x="73" y="89"/>
                    </a:lnTo>
                    <a:lnTo>
                      <a:pt x="74" y="92"/>
                    </a:lnTo>
                    <a:lnTo>
                      <a:pt x="76" y="96"/>
                    </a:lnTo>
                    <a:lnTo>
                      <a:pt x="79" y="102"/>
                    </a:lnTo>
                    <a:lnTo>
                      <a:pt x="81" y="104"/>
                    </a:lnTo>
                    <a:lnTo>
                      <a:pt x="82" y="106"/>
                    </a:lnTo>
                    <a:lnTo>
                      <a:pt x="83" y="108"/>
                    </a:lnTo>
                    <a:lnTo>
                      <a:pt x="84" y="112"/>
                    </a:lnTo>
                    <a:lnTo>
                      <a:pt x="85" y="114"/>
                    </a:lnTo>
                    <a:lnTo>
                      <a:pt x="86" y="116"/>
                    </a:lnTo>
                    <a:lnTo>
                      <a:pt x="87" y="118"/>
                    </a:lnTo>
                    <a:lnTo>
                      <a:pt x="88" y="121"/>
                    </a:lnTo>
                    <a:lnTo>
                      <a:pt x="89" y="124"/>
                    </a:lnTo>
                    <a:lnTo>
                      <a:pt x="90" y="126"/>
                    </a:lnTo>
                    <a:lnTo>
                      <a:pt x="92" y="128"/>
                    </a:lnTo>
                    <a:lnTo>
                      <a:pt x="93" y="130"/>
                    </a:lnTo>
                    <a:lnTo>
                      <a:pt x="95" y="135"/>
                    </a:lnTo>
                    <a:lnTo>
                      <a:pt x="97" y="140"/>
                    </a:lnTo>
                    <a:lnTo>
                      <a:pt x="98" y="145"/>
                    </a:lnTo>
                    <a:lnTo>
                      <a:pt x="100" y="149"/>
                    </a:lnTo>
                    <a:lnTo>
                      <a:pt x="101" y="153"/>
                    </a:lnTo>
                    <a:lnTo>
                      <a:pt x="104" y="158"/>
                    </a:lnTo>
                    <a:lnTo>
                      <a:pt x="105" y="162"/>
                    </a:lnTo>
                    <a:lnTo>
                      <a:pt x="107" y="168"/>
                    </a:lnTo>
                    <a:lnTo>
                      <a:pt x="108" y="171"/>
                    </a:lnTo>
                    <a:lnTo>
                      <a:pt x="109" y="174"/>
                    </a:lnTo>
                    <a:lnTo>
                      <a:pt x="110" y="178"/>
                    </a:lnTo>
                    <a:lnTo>
                      <a:pt x="111" y="181"/>
                    </a:lnTo>
                    <a:lnTo>
                      <a:pt x="112" y="184"/>
                    </a:lnTo>
                    <a:lnTo>
                      <a:pt x="114" y="188"/>
                    </a:lnTo>
                    <a:lnTo>
                      <a:pt x="115" y="190"/>
                    </a:lnTo>
                    <a:lnTo>
                      <a:pt x="116" y="193"/>
                    </a:lnTo>
                    <a:lnTo>
                      <a:pt x="116" y="197"/>
                    </a:lnTo>
                    <a:lnTo>
                      <a:pt x="118" y="201"/>
                    </a:lnTo>
                    <a:lnTo>
                      <a:pt x="118" y="203"/>
                    </a:lnTo>
                    <a:lnTo>
                      <a:pt x="118" y="204"/>
                    </a:lnTo>
                    <a:lnTo>
                      <a:pt x="75" y="206"/>
                    </a:lnTo>
                    <a:lnTo>
                      <a:pt x="130" y="228"/>
                    </a:lnTo>
                    <a:lnTo>
                      <a:pt x="121" y="261"/>
                    </a:lnTo>
                    <a:lnTo>
                      <a:pt x="15" y="222"/>
                    </a:lnTo>
                    <a:lnTo>
                      <a:pt x="17" y="178"/>
                    </a:lnTo>
                    <a:lnTo>
                      <a:pt x="33" y="175"/>
                    </a:lnTo>
                    <a:lnTo>
                      <a:pt x="20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1" name="Freeform 29"/>
              <p:cNvSpPr>
                <a:spLocks/>
              </p:cNvSpPr>
              <p:nvPr/>
            </p:nvSpPr>
            <p:spPr bwMode="auto">
              <a:xfrm>
                <a:off x="4337051" y="1052513"/>
                <a:ext cx="12700" cy="30163"/>
              </a:xfrm>
              <a:custGeom>
                <a:avLst/>
                <a:gdLst>
                  <a:gd name="T0" fmla="*/ 0 w 34"/>
                  <a:gd name="T1" fmla="*/ 0 h 74"/>
                  <a:gd name="T2" fmla="*/ 34 w 34"/>
                  <a:gd name="T3" fmla="*/ 30 h 74"/>
                  <a:gd name="T4" fmla="*/ 23 w 34"/>
                  <a:gd name="T5" fmla="*/ 74 h 74"/>
                  <a:gd name="T6" fmla="*/ 0 w 34"/>
                  <a:gd name="T7" fmla="*/ 38 h 74"/>
                  <a:gd name="T8" fmla="*/ 0 w 34"/>
                  <a:gd name="T9" fmla="*/ 0 h 74"/>
                  <a:gd name="T10" fmla="*/ 0 w 3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4">
                    <a:moveTo>
                      <a:pt x="0" y="0"/>
                    </a:moveTo>
                    <a:lnTo>
                      <a:pt x="34" y="30"/>
                    </a:lnTo>
                    <a:lnTo>
                      <a:pt x="23" y="74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2" name="Freeform 30"/>
              <p:cNvSpPr>
                <a:spLocks/>
              </p:cNvSpPr>
              <p:nvPr/>
            </p:nvSpPr>
            <p:spPr bwMode="auto">
              <a:xfrm>
                <a:off x="4343401" y="1311276"/>
                <a:ext cx="60325" cy="147638"/>
              </a:xfrm>
              <a:custGeom>
                <a:avLst/>
                <a:gdLst>
                  <a:gd name="T0" fmla="*/ 15 w 153"/>
                  <a:gd name="T1" fmla="*/ 6 h 375"/>
                  <a:gd name="T2" fmla="*/ 25 w 153"/>
                  <a:gd name="T3" fmla="*/ 13 h 375"/>
                  <a:gd name="T4" fmla="*/ 36 w 153"/>
                  <a:gd name="T5" fmla="*/ 24 h 375"/>
                  <a:gd name="T6" fmla="*/ 50 w 153"/>
                  <a:gd name="T7" fmla="*/ 37 h 375"/>
                  <a:gd name="T8" fmla="*/ 65 w 153"/>
                  <a:gd name="T9" fmla="*/ 52 h 375"/>
                  <a:gd name="T10" fmla="*/ 80 w 153"/>
                  <a:gd name="T11" fmla="*/ 71 h 375"/>
                  <a:gd name="T12" fmla="*/ 88 w 153"/>
                  <a:gd name="T13" fmla="*/ 81 h 375"/>
                  <a:gd name="T14" fmla="*/ 96 w 153"/>
                  <a:gd name="T15" fmla="*/ 92 h 375"/>
                  <a:gd name="T16" fmla="*/ 102 w 153"/>
                  <a:gd name="T17" fmla="*/ 103 h 375"/>
                  <a:gd name="T18" fmla="*/ 109 w 153"/>
                  <a:gd name="T19" fmla="*/ 115 h 375"/>
                  <a:gd name="T20" fmla="*/ 114 w 153"/>
                  <a:gd name="T21" fmla="*/ 127 h 375"/>
                  <a:gd name="T22" fmla="*/ 121 w 153"/>
                  <a:gd name="T23" fmla="*/ 140 h 375"/>
                  <a:gd name="T24" fmla="*/ 125 w 153"/>
                  <a:gd name="T25" fmla="*/ 152 h 375"/>
                  <a:gd name="T26" fmla="*/ 131 w 153"/>
                  <a:gd name="T27" fmla="*/ 167 h 375"/>
                  <a:gd name="T28" fmla="*/ 135 w 153"/>
                  <a:gd name="T29" fmla="*/ 180 h 375"/>
                  <a:gd name="T30" fmla="*/ 140 w 153"/>
                  <a:gd name="T31" fmla="*/ 193 h 375"/>
                  <a:gd name="T32" fmla="*/ 143 w 153"/>
                  <a:gd name="T33" fmla="*/ 205 h 375"/>
                  <a:gd name="T34" fmla="*/ 146 w 153"/>
                  <a:gd name="T35" fmla="*/ 219 h 375"/>
                  <a:gd name="T36" fmla="*/ 148 w 153"/>
                  <a:gd name="T37" fmla="*/ 232 h 375"/>
                  <a:gd name="T38" fmla="*/ 151 w 153"/>
                  <a:gd name="T39" fmla="*/ 245 h 375"/>
                  <a:gd name="T40" fmla="*/ 152 w 153"/>
                  <a:gd name="T41" fmla="*/ 256 h 375"/>
                  <a:gd name="T42" fmla="*/ 153 w 153"/>
                  <a:gd name="T43" fmla="*/ 268 h 375"/>
                  <a:gd name="T44" fmla="*/ 153 w 153"/>
                  <a:gd name="T45" fmla="*/ 280 h 375"/>
                  <a:gd name="T46" fmla="*/ 153 w 153"/>
                  <a:gd name="T47" fmla="*/ 291 h 375"/>
                  <a:gd name="T48" fmla="*/ 151 w 153"/>
                  <a:gd name="T49" fmla="*/ 301 h 375"/>
                  <a:gd name="T50" fmla="*/ 148 w 153"/>
                  <a:gd name="T51" fmla="*/ 311 h 375"/>
                  <a:gd name="T52" fmla="*/ 143 w 153"/>
                  <a:gd name="T53" fmla="*/ 327 h 375"/>
                  <a:gd name="T54" fmla="*/ 136 w 153"/>
                  <a:gd name="T55" fmla="*/ 342 h 375"/>
                  <a:gd name="T56" fmla="*/ 129 w 153"/>
                  <a:gd name="T57" fmla="*/ 354 h 375"/>
                  <a:gd name="T58" fmla="*/ 116 w 153"/>
                  <a:gd name="T59" fmla="*/ 369 h 375"/>
                  <a:gd name="T60" fmla="*/ 109 w 153"/>
                  <a:gd name="T61" fmla="*/ 375 h 375"/>
                  <a:gd name="T62" fmla="*/ 101 w 153"/>
                  <a:gd name="T63" fmla="*/ 369 h 375"/>
                  <a:gd name="T64" fmla="*/ 88 w 153"/>
                  <a:gd name="T65" fmla="*/ 359 h 375"/>
                  <a:gd name="T66" fmla="*/ 77 w 153"/>
                  <a:gd name="T67" fmla="*/ 349 h 375"/>
                  <a:gd name="T68" fmla="*/ 65 w 153"/>
                  <a:gd name="T69" fmla="*/ 337 h 375"/>
                  <a:gd name="T70" fmla="*/ 53 w 153"/>
                  <a:gd name="T71" fmla="*/ 322 h 375"/>
                  <a:gd name="T72" fmla="*/ 44 w 153"/>
                  <a:gd name="T73" fmla="*/ 309 h 375"/>
                  <a:gd name="T74" fmla="*/ 39 w 153"/>
                  <a:gd name="T75" fmla="*/ 300 h 375"/>
                  <a:gd name="T76" fmla="*/ 34 w 153"/>
                  <a:gd name="T77" fmla="*/ 288 h 375"/>
                  <a:gd name="T78" fmla="*/ 29 w 153"/>
                  <a:gd name="T79" fmla="*/ 277 h 375"/>
                  <a:gd name="T80" fmla="*/ 24 w 153"/>
                  <a:gd name="T81" fmla="*/ 263 h 375"/>
                  <a:gd name="T82" fmla="*/ 21 w 153"/>
                  <a:gd name="T83" fmla="*/ 251 h 375"/>
                  <a:gd name="T84" fmla="*/ 18 w 153"/>
                  <a:gd name="T85" fmla="*/ 237 h 375"/>
                  <a:gd name="T86" fmla="*/ 14 w 153"/>
                  <a:gd name="T87" fmla="*/ 224 h 375"/>
                  <a:gd name="T88" fmla="*/ 12 w 153"/>
                  <a:gd name="T89" fmla="*/ 210 h 375"/>
                  <a:gd name="T90" fmla="*/ 10 w 153"/>
                  <a:gd name="T91" fmla="*/ 195 h 375"/>
                  <a:gd name="T92" fmla="*/ 8 w 153"/>
                  <a:gd name="T93" fmla="*/ 181 h 375"/>
                  <a:gd name="T94" fmla="*/ 6 w 153"/>
                  <a:gd name="T95" fmla="*/ 167 h 375"/>
                  <a:gd name="T96" fmla="*/ 4 w 153"/>
                  <a:gd name="T97" fmla="*/ 152 h 375"/>
                  <a:gd name="T98" fmla="*/ 2 w 153"/>
                  <a:gd name="T99" fmla="*/ 139 h 375"/>
                  <a:gd name="T100" fmla="*/ 2 w 153"/>
                  <a:gd name="T101" fmla="*/ 125 h 375"/>
                  <a:gd name="T102" fmla="*/ 1 w 153"/>
                  <a:gd name="T103" fmla="*/ 111 h 375"/>
                  <a:gd name="T104" fmla="*/ 0 w 153"/>
                  <a:gd name="T105" fmla="*/ 99 h 375"/>
                  <a:gd name="T106" fmla="*/ 0 w 153"/>
                  <a:gd name="T107" fmla="*/ 88 h 375"/>
                  <a:gd name="T108" fmla="*/ 0 w 153"/>
                  <a:gd name="T109" fmla="*/ 77 h 375"/>
                  <a:gd name="T110" fmla="*/ 0 w 153"/>
                  <a:gd name="T111" fmla="*/ 66 h 375"/>
                  <a:gd name="T112" fmla="*/ 1 w 153"/>
                  <a:gd name="T113" fmla="*/ 52 h 375"/>
                  <a:gd name="T114" fmla="*/ 2 w 153"/>
                  <a:gd name="T115" fmla="*/ 37 h 375"/>
                  <a:gd name="T116" fmla="*/ 3 w 153"/>
                  <a:gd name="T117" fmla="*/ 23 h 375"/>
                  <a:gd name="T118" fmla="*/ 4 w 153"/>
                  <a:gd name="T119" fmla="*/ 13 h 375"/>
                  <a:gd name="T120" fmla="*/ 7 w 153"/>
                  <a:gd name="T121" fmla="*/ 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3" h="375">
                    <a:moveTo>
                      <a:pt x="8" y="0"/>
                    </a:moveTo>
                    <a:lnTo>
                      <a:pt x="9" y="1"/>
                    </a:lnTo>
                    <a:lnTo>
                      <a:pt x="11" y="2"/>
                    </a:lnTo>
                    <a:lnTo>
                      <a:pt x="15" y="6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25" y="13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3" y="21"/>
                    </a:lnTo>
                    <a:lnTo>
                      <a:pt x="36" y="24"/>
                    </a:lnTo>
                    <a:lnTo>
                      <a:pt x="40" y="27"/>
                    </a:lnTo>
                    <a:lnTo>
                      <a:pt x="43" y="30"/>
                    </a:lnTo>
                    <a:lnTo>
                      <a:pt x="46" y="33"/>
                    </a:lnTo>
                    <a:lnTo>
                      <a:pt x="50" y="37"/>
                    </a:lnTo>
                    <a:lnTo>
                      <a:pt x="54" y="40"/>
                    </a:lnTo>
                    <a:lnTo>
                      <a:pt x="57" y="44"/>
                    </a:lnTo>
                    <a:lnTo>
                      <a:pt x="62" y="48"/>
                    </a:lnTo>
                    <a:lnTo>
                      <a:pt x="65" y="52"/>
                    </a:lnTo>
                    <a:lnTo>
                      <a:pt x="68" y="56"/>
                    </a:lnTo>
                    <a:lnTo>
                      <a:pt x="73" y="61"/>
                    </a:lnTo>
                    <a:lnTo>
                      <a:pt x="76" y="65"/>
                    </a:lnTo>
                    <a:lnTo>
                      <a:pt x="80" y="71"/>
                    </a:lnTo>
                    <a:lnTo>
                      <a:pt x="81" y="73"/>
                    </a:lnTo>
                    <a:lnTo>
                      <a:pt x="84" y="75"/>
                    </a:lnTo>
                    <a:lnTo>
                      <a:pt x="86" y="78"/>
                    </a:lnTo>
                    <a:lnTo>
                      <a:pt x="88" y="81"/>
                    </a:lnTo>
                    <a:lnTo>
                      <a:pt x="89" y="84"/>
                    </a:lnTo>
                    <a:lnTo>
                      <a:pt x="91" y="86"/>
                    </a:lnTo>
                    <a:lnTo>
                      <a:pt x="94" y="88"/>
                    </a:lnTo>
                    <a:lnTo>
                      <a:pt x="96" y="92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100" y="100"/>
                    </a:lnTo>
                    <a:lnTo>
                      <a:pt x="102" y="103"/>
                    </a:lnTo>
                    <a:lnTo>
                      <a:pt x="103" y="106"/>
                    </a:lnTo>
                    <a:lnTo>
                      <a:pt x="105" y="109"/>
                    </a:lnTo>
                    <a:lnTo>
                      <a:pt x="107" y="111"/>
                    </a:lnTo>
                    <a:lnTo>
                      <a:pt x="109" y="115"/>
                    </a:lnTo>
                    <a:lnTo>
                      <a:pt x="110" y="118"/>
                    </a:lnTo>
                    <a:lnTo>
                      <a:pt x="111" y="120"/>
                    </a:lnTo>
                    <a:lnTo>
                      <a:pt x="112" y="124"/>
                    </a:lnTo>
                    <a:lnTo>
                      <a:pt x="114" y="127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19" y="137"/>
                    </a:lnTo>
                    <a:lnTo>
                      <a:pt x="121" y="140"/>
                    </a:lnTo>
                    <a:lnTo>
                      <a:pt x="121" y="143"/>
                    </a:lnTo>
                    <a:lnTo>
                      <a:pt x="122" y="147"/>
                    </a:lnTo>
                    <a:lnTo>
                      <a:pt x="124" y="149"/>
                    </a:lnTo>
                    <a:lnTo>
                      <a:pt x="125" y="152"/>
                    </a:lnTo>
                    <a:lnTo>
                      <a:pt x="126" y="156"/>
                    </a:lnTo>
                    <a:lnTo>
                      <a:pt x="128" y="159"/>
                    </a:lnTo>
                    <a:lnTo>
                      <a:pt x="130" y="162"/>
                    </a:lnTo>
                    <a:lnTo>
                      <a:pt x="131" y="167"/>
                    </a:lnTo>
                    <a:lnTo>
                      <a:pt x="132" y="169"/>
                    </a:lnTo>
                    <a:lnTo>
                      <a:pt x="133" y="173"/>
                    </a:lnTo>
                    <a:lnTo>
                      <a:pt x="134" y="175"/>
                    </a:lnTo>
                    <a:lnTo>
                      <a:pt x="135" y="180"/>
                    </a:lnTo>
                    <a:lnTo>
                      <a:pt x="136" y="182"/>
                    </a:lnTo>
                    <a:lnTo>
                      <a:pt x="137" y="186"/>
                    </a:lnTo>
                    <a:lnTo>
                      <a:pt x="139" y="189"/>
                    </a:lnTo>
                    <a:lnTo>
                      <a:pt x="140" y="193"/>
                    </a:lnTo>
                    <a:lnTo>
                      <a:pt x="141" y="196"/>
                    </a:lnTo>
                    <a:lnTo>
                      <a:pt x="142" y="198"/>
                    </a:lnTo>
                    <a:lnTo>
                      <a:pt x="142" y="202"/>
                    </a:lnTo>
                    <a:lnTo>
                      <a:pt x="143" y="205"/>
                    </a:lnTo>
                    <a:lnTo>
                      <a:pt x="144" y="208"/>
                    </a:lnTo>
                    <a:lnTo>
                      <a:pt x="145" y="213"/>
                    </a:lnTo>
                    <a:lnTo>
                      <a:pt x="146" y="215"/>
                    </a:lnTo>
                    <a:lnTo>
                      <a:pt x="146" y="219"/>
                    </a:lnTo>
                    <a:lnTo>
                      <a:pt x="147" y="222"/>
                    </a:lnTo>
                    <a:lnTo>
                      <a:pt x="147" y="225"/>
                    </a:lnTo>
                    <a:lnTo>
                      <a:pt x="147" y="228"/>
                    </a:lnTo>
                    <a:lnTo>
                      <a:pt x="148" y="232"/>
                    </a:lnTo>
                    <a:lnTo>
                      <a:pt x="150" y="235"/>
                    </a:lnTo>
                    <a:lnTo>
                      <a:pt x="150" y="237"/>
                    </a:lnTo>
                    <a:lnTo>
                      <a:pt x="150" y="240"/>
                    </a:lnTo>
                    <a:lnTo>
                      <a:pt x="151" y="245"/>
                    </a:lnTo>
                    <a:lnTo>
                      <a:pt x="151" y="247"/>
                    </a:lnTo>
                    <a:lnTo>
                      <a:pt x="152" y="250"/>
                    </a:lnTo>
                    <a:lnTo>
                      <a:pt x="152" y="254"/>
                    </a:lnTo>
                    <a:lnTo>
                      <a:pt x="152" y="256"/>
                    </a:lnTo>
                    <a:lnTo>
                      <a:pt x="152" y="259"/>
                    </a:lnTo>
                    <a:lnTo>
                      <a:pt x="153" y="262"/>
                    </a:lnTo>
                    <a:lnTo>
                      <a:pt x="153" y="265"/>
                    </a:lnTo>
                    <a:lnTo>
                      <a:pt x="153" y="268"/>
                    </a:lnTo>
                    <a:lnTo>
                      <a:pt x="153" y="271"/>
                    </a:lnTo>
                    <a:lnTo>
                      <a:pt x="153" y="275"/>
                    </a:lnTo>
                    <a:lnTo>
                      <a:pt x="153" y="277"/>
                    </a:lnTo>
                    <a:lnTo>
                      <a:pt x="153" y="280"/>
                    </a:lnTo>
                    <a:lnTo>
                      <a:pt x="153" y="282"/>
                    </a:lnTo>
                    <a:lnTo>
                      <a:pt x="153" y="286"/>
                    </a:lnTo>
                    <a:lnTo>
                      <a:pt x="153" y="288"/>
                    </a:lnTo>
                    <a:lnTo>
                      <a:pt x="153" y="291"/>
                    </a:lnTo>
                    <a:lnTo>
                      <a:pt x="152" y="293"/>
                    </a:lnTo>
                    <a:lnTo>
                      <a:pt x="152" y="295"/>
                    </a:lnTo>
                    <a:lnTo>
                      <a:pt x="151" y="298"/>
                    </a:lnTo>
                    <a:lnTo>
                      <a:pt x="151" y="301"/>
                    </a:lnTo>
                    <a:lnTo>
                      <a:pt x="150" y="303"/>
                    </a:lnTo>
                    <a:lnTo>
                      <a:pt x="150" y="305"/>
                    </a:lnTo>
                    <a:lnTo>
                      <a:pt x="150" y="308"/>
                    </a:lnTo>
                    <a:lnTo>
                      <a:pt x="148" y="311"/>
                    </a:lnTo>
                    <a:lnTo>
                      <a:pt x="147" y="314"/>
                    </a:lnTo>
                    <a:lnTo>
                      <a:pt x="146" y="319"/>
                    </a:lnTo>
                    <a:lnTo>
                      <a:pt x="145" y="323"/>
                    </a:lnTo>
                    <a:lnTo>
                      <a:pt x="143" y="327"/>
                    </a:lnTo>
                    <a:lnTo>
                      <a:pt x="141" y="331"/>
                    </a:lnTo>
                    <a:lnTo>
                      <a:pt x="140" y="334"/>
                    </a:lnTo>
                    <a:lnTo>
                      <a:pt x="137" y="338"/>
                    </a:lnTo>
                    <a:lnTo>
                      <a:pt x="136" y="342"/>
                    </a:lnTo>
                    <a:lnTo>
                      <a:pt x="134" y="345"/>
                    </a:lnTo>
                    <a:lnTo>
                      <a:pt x="132" y="347"/>
                    </a:lnTo>
                    <a:lnTo>
                      <a:pt x="130" y="351"/>
                    </a:lnTo>
                    <a:lnTo>
                      <a:pt x="129" y="354"/>
                    </a:lnTo>
                    <a:lnTo>
                      <a:pt x="125" y="358"/>
                    </a:lnTo>
                    <a:lnTo>
                      <a:pt x="121" y="363"/>
                    </a:lnTo>
                    <a:lnTo>
                      <a:pt x="118" y="366"/>
                    </a:lnTo>
                    <a:lnTo>
                      <a:pt x="116" y="369"/>
                    </a:lnTo>
                    <a:lnTo>
                      <a:pt x="112" y="371"/>
                    </a:lnTo>
                    <a:lnTo>
                      <a:pt x="111" y="373"/>
                    </a:lnTo>
                    <a:lnTo>
                      <a:pt x="109" y="374"/>
                    </a:lnTo>
                    <a:lnTo>
                      <a:pt x="109" y="375"/>
                    </a:lnTo>
                    <a:lnTo>
                      <a:pt x="109" y="374"/>
                    </a:lnTo>
                    <a:lnTo>
                      <a:pt x="107" y="373"/>
                    </a:lnTo>
                    <a:lnTo>
                      <a:pt x="105" y="371"/>
                    </a:lnTo>
                    <a:lnTo>
                      <a:pt x="101" y="369"/>
                    </a:lnTo>
                    <a:lnTo>
                      <a:pt x="98" y="367"/>
                    </a:lnTo>
                    <a:lnTo>
                      <a:pt x="94" y="364"/>
                    </a:lnTo>
                    <a:lnTo>
                      <a:pt x="90" y="362"/>
                    </a:lnTo>
                    <a:lnTo>
                      <a:pt x="88" y="359"/>
                    </a:lnTo>
                    <a:lnTo>
                      <a:pt x="85" y="357"/>
                    </a:lnTo>
                    <a:lnTo>
                      <a:pt x="83" y="356"/>
                    </a:lnTo>
                    <a:lnTo>
                      <a:pt x="79" y="353"/>
                    </a:lnTo>
                    <a:lnTo>
                      <a:pt x="77" y="349"/>
                    </a:lnTo>
                    <a:lnTo>
                      <a:pt x="74" y="347"/>
                    </a:lnTo>
                    <a:lnTo>
                      <a:pt x="70" y="345"/>
                    </a:lnTo>
                    <a:lnTo>
                      <a:pt x="68" y="341"/>
                    </a:lnTo>
                    <a:lnTo>
                      <a:pt x="65" y="337"/>
                    </a:lnTo>
                    <a:lnTo>
                      <a:pt x="62" y="334"/>
                    </a:lnTo>
                    <a:lnTo>
                      <a:pt x="59" y="331"/>
                    </a:lnTo>
                    <a:lnTo>
                      <a:pt x="56" y="326"/>
                    </a:lnTo>
                    <a:lnTo>
                      <a:pt x="53" y="322"/>
                    </a:lnTo>
                    <a:lnTo>
                      <a:pt x="50" y="317"/>
                    </a:lnTo>
                    <a:lnTo>
                      <a:pt x="47" y="314"/>
                    </a:lnTo>
                    <a:lnTo>
                      <a:pt x="45" y="311"/>
                    </a:lnTo>
                    <a:lnTo>
                      <a:pt x="44" y="309"/>
                    </a:lnTo>
                    <a:lnTo>
                      <a:pt x="43" y="306"/>
                    </a:lnTo>
                    <a:lnTo>
                      <a:pt x="42" y="304"/>
                    </a:lnTo>
                    <a:lnTo>
                      <a:pt x="41" y="301"/>
                    </a:lnTo>
                    <a:lnTo>
                      <a:pt x="39" y="300"/>
                    </a:lnTo>
                    <a:lnTo>
                      <a:pt x="37" y="297"/>
                    </a:lnTo>
                    <a:lnTo>
                      <a:pt x="36" y="294"/>
                    </a:lnTo>
                    <a:lnTo>
                      <a:pt x="35" y="291"/>
                    </a:lnTo>
                    <a:lnTo>
                      <a:pt x="34" y="288"/>
                    </a:lnTo>
                    <a:lnTo>
                      <a:pt x="33" y="286"/>
                    </a:lnTo>
                    <a:lnTo>
                      <a:pt x="32" y="282"/>
                    </a:lnTo>
                    <a:lnTo>
                      <a:pt x="30" y="279"/>
                    </a:lnTo>
                    <a:lnTo>
                      <a:pt x="29" y="277"/>
                    </a:lnTo>
                    <a:lnTo>
                      <a:pt x="28" y="273"/>
                    </a:lnTo>
                    <a:lnTo>
                      <a:pt x="28" y="270"/>
                    </a:lnTo>
                    <a:lnTo>
                      <a:pt x="25" y="267"/>
                    </a:lnTo>
                    <a:lnTo>
                      <a:pt x="24" y="263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2" y="254"/>
                    </a:lnTo>
                    <a:lnTo>
                      <a:pt x="21" y="251"/>
                    </a:lnTo>
                    <a:lnTo>
                      <a:pt x="20" y="248"/>
                    </a:lnTo>
                    <a:lnTo>
                      <a:pt x="20" y="245"/>
                    </a:lnTo>
                    <a:lnTo>
                      <a:pt x="18" y="240"/>
                    </a:lnTo>
                    <a:lnTo>
                      <a:pt x="18" y="237"/>
                    </a:lnTo>
                    <a:lnTo>
                      <a:pt x="17" y="234"/>
                    </a:lnTo>
                    <a:lnTo>
                      <a:pt x="17" y="230"/>
                    </a:lnTo>
                    <a:lnTo>
                      <a:pt x="15" y="227"/>
                    </a:lnTo>
                    <a:lnTo>
                      <a:pt x="14" y="224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2" y="213"/>
                    </a:lnTo>
                    <a:lnTo>
                      <a:pt x="12" y="210"/>
                    </a:lnTo>
                    <a:lnTo>
                      <a:pt x="11" y="205"/>
                    </a:lnTo>
                    <a:lnTo>
                      <a:pt x="11" y="203"/>
                    </a:lnTo>
                    <a:lnTo>
                      <a:pt x="10" y="198"/>
                    </a:lnTo>
                    <a:lnTo>
                      <a:pt x="10" y="195"/>
                    </a:lnTo>
                    <a:lnTo>
                      <a:pt x="9" y="192"/>
                    </a:lnTo>
                    <a:lnTo>
                      <a:pt x="9" y="189"/>
                    </a:lnTo>
                    <a:lnTo>
                      <a:pt x="8" y="184"/>
                    </a:lnTo>
                    <a:lnTo>
                      <a:pt x="8" y="181"/>
                    </a:lnTo>
                    <a:lnTo>
                      <a:pt x="7" y="178"/>
                    </a:lnTo>
                    <a:lnTo>
                      <a:pt x="7" y="174"/>
                    </a:lnTo>
                    <a:lnTo>
                      <a:pt x="6" y="170"/>
                    </a:lnTo>
                    <a:lnTo>
                      <a:pt x="6" y="167"/>
                    </a:lnTo>
                    <a:lnTo>
                      <a:pt x="4" y="163"/>
                    </a:lnTo>
                    <a:lnTo>
                      <a:pt x="4" y="160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3" y="149"/>
                    </a:lnTo>
                    <a:lnTo>
                      <a:pt x="3" y="146"/>
                    </a:lnTo>
                    <a:lnTo>
                      <a:pt x="3" y="142"/>
                    </a:lnTo>
                    <a:lnTo>
                      <a:pt x="2" y="139"/>
                    </a:lnTo>
                    <a:lnTo>
                      <a:pt x="2" y="136"/>
                    </a:lnTo>
                    <a:lnTo>
                      <a:pt x="2" y="132"/>
                    </a:lnTo>
                    <a:lnTo>
                      <a:pt x="2" y="128"/>
                    </a:lnTo>
                    <a:lnTo>
                      <a:pt x="2" y="125"/>
                    </a:lnTo>
                    <a:lnTo>
                      <a:pt x="1" y="121"/>
                    </a:lnTo>
                    <a:lnTo>
                      <a:pt x="1" y="118"/>
                    </a:lnTo>
                    <a:lnTo>
                      <a:pt x="1" y="115"/>
                    </a:lnTo>
                    <a:lnTo>
                      <a:pt x="1" y="111"/>
                    </a:lnTo>
                    <a:lnTo>
                      <a:pt x="1" y="109"/>
                    </a:lnTo>
                    <a:lnTo>
                      <a:pt x="1" y="106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1" y="52"/>
                    </a:lnTo>
                    <a:lnTo>
                      <a:pt x="1" y="48"/>
                    </a:lnTo>
                    <a:lnTo>
                      <a:pt x="1" y="44"/>
                    </a:lnTo>
                    <a:lnTo>
                      <a:pt x="1" y="40"/>
                    </a:lnTo>
                    <a:lnTo>
                      <a:pt x="2" y="37"/>
                    </a:lnTo>
                    <a:lnTo>
                      <a:pt x="2" y="33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6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3" name="Freeform 31"/>
              <p:cNvSpPr>
                <a:spLocks/>
              </p:cNvSpPr>
              <p:nvPr/>
            </p:nvSpPr>
            <p:spPr bwMode="auto">
              <a:xfrm>
                <a:off x="4300538" y="1069976"/>
                <a:ext cx="31750" cy="90488"/>
              </a:xfrm>
              <a:custGeom>
                <a:avLst/>
                <a:gdLst>
                  <a:gd name="T0" fmla="*/ 43 w 83"/>
                  <a:gd name="T1" fmla="*/ 18 h 228"/>
                  <a:gd name="T2" fmla="*/ 40 w 83"/>
                  <a:gd name="T3" fmla="*/ 26 h 228"/>
                  <a:gd name="T4" fmla="*/ 34 w 83"/>
                  <a:gd name="T5" fmla="*/ 37 h 228"/>
                  <a:gd name="T6" fmla="*/ 31 w 83"/>
                  <a:gd name="T7" fmla="*/ 46 h 228"/>
                  <a:gd name="T8" fmla="*/ 27 w 83"/>
                  <a:gd name="T9" fmla="*/ 56 h 228"/>
                  <a:gd name="T10" fmla="*/ 22 w 83"/>
                  <a:gd name="T11" fmla="*/ 65 h 228"/>
                  <a:gd name="T12" fmla="*/ 18 w 83"/>
                  <a:gd name="T13" fmla="*/ 76 h 228"/>
                  <a:gd name="T14" fmla="*/ 15 w 83"/>
                  <a:gd name="T15" fmla="*/ 89 h 228"/>
                  <a:gd name="T16" fmla="*/ 10 w 83"/>
                  <a:gd name="T17" fmla="*/ 101 h 228"/>
                  <a:gd name="T18" fmla="*/ 8 w 83"/>
                  <a:gd name="T19" fmla="*/ 113 h 228"/>
                  <a:gd name="T20" fmla="*/ 5 w 83"/>
                  <a:gd name="T21" fmla="*/ 124 h 228"/>
                  <a:gd name="T22" fmla="*/ 4 w 83"/>
                  <a:gd name="T23" fmla="*/ 136 h 228"/>
                  <a:gd name="T24" fmla="*/ 1 w 83"/>
                  <a:gd name="T25" fmla="*/ 146 h 228"/>
                  <a:gd name="T26" fmla="*/ 1 w 83"/>
                  <a:gd name="T27" fmla="*/ 156 h 228"/>
                  <a:gd name="T28" fmla="*/ 0 w 83"/>
                  <a:gd name="T29" fmla="*/ 165 h 228"/>
                  <a:gd name="T30" fmla="*/ 0 w 83"/>
                  <a:gd name="T31" fmla="*/ 172 h 228"/>
                  <a:gd name="T32" fmla="*/ 0 w 83"/>
                  <a:gd name="T33" fmla="*/ 183 h 228"/>
                  <a:gd name="T34" fmla="*/ 0 w 83"/>
                  <a:gd name="T35" fmla="*/ 188 h 228"/>
                  <a:gd name="T36" fmla="*/ 39 w 83"/>
                  <a:gd name="T37" fmla="*/ 226 h 228"/>
                  <a:gd name="T38" fmla="*/ 39 w 83"/>
                  <a:gd name="T39" fmla="*/ 216 h 228"/>
                  <a:gd name="T40" fmla="*/ 39 w 83"/>
                  <a:gd name="T41" fmla="*/ 208 h 228"/>
                  <a:gd name="T42" fmla="*/ 39 w 83"/>
                  <a:gd name="T43" fmla="*/ 197 h 228"/>
                  <a:gd name="T44" fmla="*/ 40 w 83"/>
                  <a:gd name="T45" fmla="*/ 184 h 228"/>
                  <a:gd name="T46" fmla="*/ 40 w 83"/>
                  <a:gd name="T47" fmla="*/ 173 h 228"/>
                  <a:gd name="T48" fmla="*/ 41 w 83"/>
                  <a:gd name="T49" fmla="*/ 166 h 228"/>
                  <a:gd name="T50" fmla="*/ 42 w 83"/>
                  <a:gd name="T51" fmla="*/ 159 h 228"/>
                  <a:gd name="T52" fmla="*/ 42 w 83"/>
                  <a:gd name="T53" fmla="*/ 151 h 228"/>
                  <a:gd name="T54" fmla="*/ 43 w 83"/>
                  <a:gd name="T55" fmla="*/ 143 h 228"/>
                  <a:gd name="T56" fmla="*/ 44 w 83"/>
                  <a:gd name="T57" fmla="*/ 136 h 228"/>
                  <a:gd name="T58" fmla="*/ 45 w 83"/>
                  <a:gd name="T59" fmla="*/ 127 h 228"/>
                  <a:gd name="T60" fmla="*/ 48 w 83"/>
                  <a:gd name="T61" fmla="*/ 119 h 228"/>
                  <a:gd name="T62" fmla="*/ 49 w 83"/>
                  <a:gd name="T63" fmla="*/ 112 h 228"/>
                  <a:gd name="T64" fmla="*/ 51 w 83"/>
                  <a:gd name="T65" fmla="*/ 104 h 228"/>
                  <a:gd name="T66" fmla="*/ 52 w 83"/>
                  <a:gd name="T67" fmla="*/ 96 h 228"/>
                  <a:gd name="T68" fmla="*/ 54 w 83"/>
                  <a:gd name="T69" fmla="*/ 87 h 228"/>
                  <a:gd name="T70" fmla="*/ 56 w 83"/>
                  <a:gd name="T71" fmla="*/ 80 h 228"/>
                  <a:gd name="T72" fmla="*/ 59 w 83"/>
                  <a:gd name="T73" fmla="*/ 72 h 228"/>
                  <a:gd name="T74" fmla="*/ 61 w 83"/>
                  <a:gd name="T75" fmla="*/ 64 h 228"/>
                  <a:gd name="T76" fmla="*/ 64 w 83"/>
                  <a:gd name="T77" fmla="*/ 53 h 228"/>
                  <a:gd name="T78" fmla="*/ 68 w 83"/>
                  <a:gd name="T79" fmla="*/ 40 h 228"/>
                  <a:gd name="T80" fmla="*/ 72 w 83"/>
                  <a:gd name="T81" fmla="*/ 28 h 228"/>
                  <a:gd name="T82" fmla="*/ 76 w 83"/>
                  <a:gd name="T83" fmla="*/ 18 h 228"/>
                  <a:gd name="T84" fmla="*/ 78 w 83"/>
                  <a:gd name="T85" fmla="*/ 10 h 228"/>
                  <a:gd name="T86" fmla="*/ 83 w 83"/>
                  <a:gd name="T8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" h="228">
                    <a:moveTo>
                      <a:pt x="83" y="0"/>
                    </a:moveTo>
                    <a:lnTo>
                      <a:pt x="44" y="18"/>
                    </a:lnTo>
                    <a:lnTo>
                      <a:pt x="43" y="18"/>
                    </a:lnTo>
                    <a:lnTo>
                      <a:pt x="42" y="20"/>
                    </a:lnTo>
                    <a:lnTo>
                      <a:pt x="41" y="22"/>
                    </a:lnTo>
                    <a:lnTo>
                      <a:pt x="40" y="26"/>
                    </a:lnTo>
                    <a:lnTo>
                      <a:pt x="38" y="29"/>
                    </a:lnTo>
                    <a:lnTo>
                      <a:pt x="36" y="35"/>
                    </a:lnTo>
                    <a:lnTo>
                      <a:pt x="34" y="37"/>
                    </a:lnTo>
                    <a:lnTo>
                      <a:pt x="33" y="40"/>
                    </a:lnTo>
                    <a:lnTo>
                      <a:pt x="32" y="42"/>
                    </a:lnTo>
                    <a:lnTo>
                      <a:pt x="31" y="46"/>
                    </a:lnTo>
                    <a:lnTo>
                      <a:pt x="29" y="49"/>
                    </a:lnTo>
                    <a:lnTo>
                      <a:pt x="28" y="52"/>
                    </a:lnTo>
                    <a:lnTo>
                      <a:pt x="27" y="56"/>
                    </a:lnTo>
                    <a:lnTo>
                      <a:pt x="26" y="59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19" y="73"/>
                    </a:lnTo>
                    <a:lnTo>
                      <a:pt x="18" y="76"/>
                    </a:lnTo>
                    <a:lnTo>
                      <a:pt x="17" y="81"/>
                    </a:lnTo>
                    <a:lnTo>
                      <a:pt x="16" y="85"/>
                    </a:lnTo>
                    <a:lnTo>
                      <a:pt x="15" y="89"/>
                    </a:lnTo>
                    <a:lnTo>
                      <a:pt x="12" y="93"/>
                    </a:lnTo>
                    <a:lnTo>
                      <a:pt x="11" y="97"/>
                    </a:lnTo>
                    <a:lnTo>
                      <a:pt x="10" y="101"/>
                    </a:lnTo>
                    <a:lnTo>
                      <a:pt x="10" y="105"/>
                    </a:lnTo>
                    <a:lnTo>
                      <a:pt x="8" y="108"/>
                    </a:lnTo>
                    <a:lnTo>
                      <a:pt x="8" y="113"/>
                    </a:lnTo>
                    <a:lnTo>
                      <a:pt x="7" y="116"/>
                    </a:lnTo>
                    <a:lnTo>
                      <a:pt x="6" y="121"/>
                    </a:lnTo>
                    <a:lnTo>
                      <a:pt x="5" y="124"/>
                    </a:lnTo>
                    <a:lnTo>
                      <a:pt x="5" y="128"/>
                    </a:lnTo>
                    <a:lnTo>
                      <a:pt x="4" y="132"/>
                    </a:lnTo>
                    <a:lnTo>
                      <a:pt x="4" y="136"/>
                    </a:lnTo>
                    <a:lnTo>
                      <a:pt x="3" y="138"/>
                    </a:lnTo>
                    <a:lnTo>
                      <a:pt x="3" y="143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1" y="152"/>
                    </a:lnTo>
                    <a:lnTo>
                      <a:pt x="1" y="156"/>
                    </a:lnTo>
                    <a:lnTo>
                      <a:pt x="1" y="159"/>
                    </a:lnTo>
                    <a:lnTo>
                      <a:pt x="1" y="162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0" y="180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0" y="187"/>
                    </a:lnTo>
                    <a:lnTo>
                      <a:pt x="0" y="188"/>
                    </a:lnTo>
                    <a:lnTo>
                      <a:pt x="40" y="228"/>
                    </a:lnTo>
                    <a:lnTo>
                      <a:pt x="39" y="227"/>
                    </a:lnTo>
                    <a:lnTo>
                      <a:pt x="39" y="226"/>
                    </a:lnTo>
                    <a:lnTo>
                      <a:pt x="39" y="223"/>
                    </a:lnTo>
                    <a:lnTo>
                      <a:pt x="39" y="219"/>
                    </a:lnTo>
                    <a:lnTo>
                      <a:pt x="39" y="216"/>
                    </a:lnTo>
                    <a:lnTo>
                      <a:pt x="39" y="214"/>
                    </a:lnTo>
                    <a:lnTo>
                      <a:pt x="39" y="211"/>
                    </a:lnTo>
                    <a:lnTo>
                      <a:pt x="39" y="208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39" y="197"/>
                    </a:lnTo>
                    <a:lnTo>
                      <a:pt x="40" y="193"/>
                    </a:lnTo>
                    <a:lnTo>
                      <a:pt x="40" y="189"/>
                    </a:lnTo>
                    <a:lnTo>
                      <a:pt x="40" y="184"/>
                    </a:lnTo>
                    <a:lnTo>
                      <a:pt x="40" y="180"/>
                    </a:lnTo>
                    <a:lnTo>
                      <a:pt x="40" y="176"/>
                    </a:lnTo>
                    <a:lnTo>
                      <a:pt x="40" y="173"/>
                    </a:lnTo>
                    <a:lnTo>
                      <a:pt x="40" y="171"/>
                    </a:lnTo>
                    <a:lnTo>
                      <a:pt x="40" y="168"/>
                    </a:lnTo>
                    <a:lnTo>
                      <a:pt x="41" y="166"/>
                    </a:lnTo>
                    <a:lnTo>
                      <a:pt x="41" y="163"/>
                    </a:lnTo>
                    <a:lnTo>
                      <a:pt x="41" y="161"/>
                    </a:lnTo>
                    <a:lnTo>
                      <a:pt x="42" y="159"/>
                    </a:lnTo>
                    <a:lnTo>
                      <a:pt x="42" y="157"/>
                    </a:lnTo>
                    <a:lnTo>
                      <a:pt x="42" y="154"/>
                    </a:lnTo>
                    <a:lnTo>
                      <a:pt x="42" y="151"/>
                    </a:lnTo>
                    <a:lnTo>
                      <a:pt x="42" y="148"/>
                    </a:lnTo>
                    <a:lnTo>
                      <a:pt x="43" y="146"/>
                    </a:lnTo>
                    <a:lnTo>
                      <a:pt x="43" y="143"/>
                    </a:lnTo>
                    <a:lnTo>
                      <a:pt x="43" y="140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4" y="133"/>
                    </a:lnTo>
                    <a:lnTo>
                      <a:pt x="45" y="130"/>
                    </a:lnTo>
                    <a:lnTo>
                      <a:pt x="45" y="127"/>
                    </a:lnTo>
                    <a:lnTo>
                      <a:pt x="47" y="125"/>
                    </a:lnTo>
                    <a:lnTo>
                      <a:pt x="47" y="122"/>
                    </a:lnTo>
                    <a:lnTo>
                      <a:pt x="48" y="119"/>
                    </a:lnTo>
                    <a:lnTo>
                      <a:pt x="48" y="117"/>
                    </a:lnTo>
                    <a:lnTo>
                      <a:pt x="49" y="115"/>
                    </a:lnTo>
                    <a:lnTo>
                      <a:pt x="49" y="112"/>
                    </a:lnTo>
                    <a:lnTo>
                      <a:pt x="50" y="109"/>
                    </a:lnTo>
                    <a:lnTo>
                      <a:pt x="50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4" y="87"/>
                    </a:lnTo>
                    <a:lnTo>
                      <a:pt x="55" y="85"/>
                    </a:lnTo>
                    <a:lnTo>
                      <a:pt x="55" y="83"/>
                    </a:lnTo>
                    <a:lnTo>
                      <a:pt x="56" y="80"/>
                    </a:lnTo>
                    <a:lnTo>
                      <a:pt x="58" y="78"/>
                    </a:lnTo>
                    <a:lnTo>
                      <a:pt x="58" y="74"/>
                    </a:lnTo>
                    <a:lnTo>
                      <a:pt x="59" y="72"/>
                    </a:lnTo>
                    <a:lnTo>
                      <a:pt x="59" y="70"/>
                    </a:lnTo>
                    <a:lnTo>
                      <a:pt x="60" y="67"/>
                    </a:lnTo>
                    <a:lnTo>
                      <a:pt x="61" y="64"/>
                    </a:lnTo>
                    <a:lnTo>
                      <a:pt x="61" y="62"/>
                    </a:lnTo>
                    <a:lnTo>
                      <a:pt x="62" y="58"/>
                    </a:lnTo>
                    <a:lnTo>
                      <a:pt x="64" y="53"/>
                    </a:lnTo>
                    <a:lnTo>
                      <a:pt x="65" y="49"/>
                    </a:lnTo>
                    <a:lnTo>
                      <a:pt x="67" y="45"/>
                    </a:lnTo>
                    <a:lnTo>
                      <a:pt x="68" y="40"/>
                    </a:lnTo>
                    <a:lnTo>
                      <a:pt x="70" y="36"/>
                    </a:lnTo>
                    <a:lnTo>
                      <a:pt x="71" y="32"/>
                    </a:lnTo>
                    <a:lnTo>
                      <a:pt x="72" y="28"/>
                    </a:lnTo>
                    <a:lnTo>
                      <a:pt x="74" y="25"/>
                    </a:lnTo>
                    <a:lnTo>
                      <a:pt x="75" y="21"/>
                    </a:lnTo>
                    <a:lnTo>
                      <a:pt x="76" y="18"/>
                    </a:lnTo>
                    <a:lnTo>
                      <a:pt x="76" y="15"/>
                    </a:lnTo>
                    <a:lnTo>
                      <a:pt x="77" y="13"/>
                    </a:lnTo>
                    <a:lnTo>
                      <a:pt x="78" y="10"/>
                    </a:lnTo>
                    <a:lnTo>
                      <a:pt x="81" y="6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5" name="Freeform 33"/>
              <p:cNvSpPr>
                <a:spLocks/>
              </p:cNvSpPr>
              <p:nvPr/>
            </p:nvSpPr>
            <p:spPr bwMode="auto">
              <a:xfrm>
                <a:off x="4362451" y="974726"/>
                <a:ext cx="34925" cy="58738"/>
              </a:xfrm>
              <a:custGeom>
                <a:avLst/>
                <a:gdLst>
                  <a:gd name="T0" fmla="*/ 0 w 87"/>
                  <a:gd name="T1" fmla="*/ 87 h 148"/>
                  <a:gd name="T2" fmla="*/ 42 w 87"/>
                  <a:gd name="T3" fmla="*/ 63 h 148"/>
                  <a:gd name="T4" fmla="*/ 44 w 87"/>
                  <a:gd name="T5" fmla="*/ 65 h 148"/>
                  <a:gd name="T6" fmla="*/ 49 w 87"/>
                  <a:gd name="T7" fmla="*/ 72 h 148"/>
                  <a:gd name="T8" fmla="*/ 51 w 87"/>
                  <a:gd name="T9" fmla="*/ 81 h 148"/>
                  <a:gd name="T10" fmla="*/ 51 w 87"/>
                  <a:gd name="T11" fmla="*/ 86 h 148"/>
                  <a:gd name="T12" fmla="*/ 51 w 87"/>
                  <a:gd name="T13" fmla="*/ 92 h 148"/>
                  <a:gd name="T14" fmla="*/ 48 w 87"/>
                  <a:gd name="T15" fmla="*/ 96 h 148"/>
                  <a:gd name="T16" fmla="*/ 44 w 87"/>
                  <a:gd name="T17" fmla="*/ 100 h 148"/>
                  <a:gd name="T18" fmla="*/ 40 w 87"/>
                  <a:gd name="T19" fmla="*/ 106 h 148"/>
                  <a:gd name="T20" fmla="*/ 36 w 87"/>
                  <a:gd name="T21" fmla="*/ 110 h 148"/>
                  <a:gd name="T22" fmla="*/ 28 w 87"/>
                  <a:gd name="T23" fmla="*/ 116 h 148"/>
                  <a:gd name="T24" fmla="*/ 25 w 87"/>
                  <a:gd name="T25" fmla="*/ 119 h 148"/>
                  <a:gd name="T26" fmla="*/ 28 w 87"/>
                  <a:gd name="T27" fmla="*/ 147 h 148"/>
                  <a:gd name="T28" fmla="*/ 33 w 87"/>
                  <a:gd name="T29" fmla="*/ 143 h 148"/>
                  <a:gd name="T30" fmla="*/ 39 w 87"/>
                  <a:gd name="T31" fmla="*/ 140 h 148"/>
                  <a:gd name="T32" fmla="*/ 44 w 87"/>
                  <a:gd name="T33" fmla="*/ 136 h 148"/>
                  <a:gd name="T34" fmla="*/ 52 w 87"/>
                  <a:gd name="T35" fmla="*/ 130 h 148"/>
                  <a:gd name="T36" fmla="*/ 59 w 87"/>
                  <a:gd name="T37" fmla="*/ 125 h 148"/>
                  <a:gd name="T38" fmla="*/ 65 w 87"/>
                  <a:gd name="T39" fmla="*/ 118 h 148"/>
                  <a:gd name="T40" fmla="*/ 71 w 87"/>
                  <a:gd name="T41" fmla="*/ 110 h 148"/>
                  <a:gd name="T42" fmla="*/ 75 w 87"/>
                  <a:gd name="T43" fmla="*/ 103 h 148"/>
                  <a:gd name="T44" fmla="*/ 80 w 87"/>
                  <a:gd name="T45" fmla="*/ 94 h 148"/>
                  <a:gd name="T46" fmla="*/ 82 w 87"/>
                  <a:gd name="T47" fmla="*/ 86 h 148"/>
                  <a:gd name="T48" fmla="*/ 84 w 87"/>
                  <a:gd name="T49" fmla="*/ 79 h 148"/>
                  <a:gd name="T50" fmla="*/ 85 w 87"/>
                  <a:gd name="T51" fmla="*/ 74 h 148"/>
                  <a:gd name="T52" fmla="*/ 86 w 87"/>
                  <a:gd name="T53" fmla="*/ 68 h 148"/>
                  <a:gd name="T54" fmla="*/ 86 w 87"/>
                  <a:gd name="T55" fmla="*/ 66 h 148"/>
                  <a:gd name="T56" fmla="*/ 85 w 87"/>
                  <a:gd name="T57" fmla="*/ 62 h 148"/>
                  <a:gd name="T58" fmla="*/ 82 w 87"/>
                  <a:gd name="T59" fmla="*/ 55 h 148"/>
                  <a:gd name="T60" fmla="*/ 80 w 87"/>
                  <a:gd name="T61" fmla="*/ 51 h 148"/>
                  <a:gd name="T62" fmla="*/ 75 w 87"/>
                  <a:gd name="T63" fmla="*/ 45 h 148"/>
                  <a:gd name="T64" fmla="*/ 71 w 87"/>
                  <a:gd name="T65" fmla="*/ 40 h 148"/>
                  <a:gd name="T66" fmla="*/ 65 w 87"/>
                  <a:gd name="T67" fmla="*/ 33 h 148"/>
                  <a:gd name="T68" fmla="*/ 59 w 87"/>
                  <a:gd name="T69" fmla="*/ 27 h 148"/>
                  <a:gd name="T70" fmla="*/ 52 w 87"/>
                  <a:gd name="T71" fmla="*/ 20 h 148"/>
                  <a:gd name="T72" fmla="*/ 44 w 87"/>
                  <a:gd name="T73" fmla="*/ 14 h 148"/>
                  <a:gd name="T74" fmla="*/ 38 w 87"/>
                  <a:gd name="T75" fmla="*/ 9 h 148"/>
                  <a:gd name="T76" fmla="*/ 32 w 87"/>
                  <a:gd name="T77" fmla="*/ 4 h 148"/>
                  <a:gd name="T78" fmla="*/ 27 w 87"/>
                  <a:gd name="T79" fmla="*/ 1 h 148"/>
                  <a:gd name="T80" fmla="*/ 18 w 87"/>
                  <a:gd name="T81" fmla="*/ 30 h 148"/>
                  <a:gd name="T82" fmla="*/ 21 w 87"/>
                  <a:gd name="T83" fmla="*/ 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148">
                    <a:moveTo>
                      <a:pt x="21" y="47"/>
                    </a:moveTo>
                    <a:lnTo>
                      <a:pt x="0" y="87"/>
                    </a:lnTo>
                    <a:lnTo>
                      <a:pt x="11" y="94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4" y="65"/>
                    </a:lnTo>
                    <a:lnTo>
                      <a:pt x="47" y="67"/>
                    </a:lnTo>
                    <a:lnTo>
                      <a:pt x="49" y="72"/>
                    </a:lnTo>
                    <a:lnTo>
                      <a:pt x="50" y="75"/>
                    </a:lnTo>
                    <a:lnTo>
                      <a:pt x="51" y="81"/>
                    </a:lnTo>
                    <a:lnTo>
                      <a:pt x="51" y="83"/>
                    </a:lnTo>
                    <a:lnTo>
                      <a:pt x="51" y="86"/>
                    </a:lnTo>
                    <a:lnTo>
                      <a:pt x="51" y="88"/>
                    </a:lnTo>
                    <a:lnTo>
                      <a:pt x="51" y="92"/>
                    </a:lnTo>
                    <a:lnTo>
                      <a:pt x="50" y="94"/>
                    </a:lnTo>
                    <a:lnTo>
                      <a:pt x="48" y="96"/>
                    </a:lnTo>
                    <a:lnTo>
                      <a:pt x="47" y="98"/>
                    </a:lnTo>
                    <a:lnTo>
                      <a:pt x="44" y="100"/>
                    </a:lnTo>
                    <a:lnTo>
                      <a:pt x="42" y="103"/>
                    </a:lnTo>
                    <a:lnTo>
                      <a:pt x="40" y="106"/>
                    </a:lnTo>
                    <a:lnTo>
                      <a:pt x="38" y="108"/>
                    </a:lnTo>
                    <a:lnTo>
                      <a:pt x="36" y="110"/>
                    </a:lnTo>
                    <a:lnTo>
                      <a:pt x="31" y="114"/>
                    </a:lnTo>
                    <a:lnTo>
                      <a:pt x="28" y="116"/>
                    </a:lnTo>
                    <a:lnTo>
                      <a:pt x="26" y="118"/>
                    </a:lnTo>
                    <a:lnTo>
                      <a:pt x="25" y="11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31" y="144"/>
                    </a:lnTo>
                    <a:lnTo>
                      <a:pt x="33" y="143"/>
                    </a:lnTo>
                    <a:lnTo>
                      <a:pt x="36" y="141"/>
                    </a:lnTo>
                    <a:lnTo>
                      <a:pt x="39" y="140"/>
                    </a:lnTo>
                    <a:lnTo>
                      <a:pt x="42" y="138"/>
                    </a:lnTo>
                    <a:lnTo>
                      <a:pt x="44" y="136"/>
                    </a:lnTo>
                    <a:lnTo>
                      <a:pt x="48" y="133"/>
                    </a:lnTo>
                    <a:lnTo>
                      <a:pt x="52" y="130"/>
                    </a:lnTo>
                    <a:lnTo>
                      <a:pt x="55" y="128"/>
                    </a:lnTo>
                    <a:lnTo>
                      <a:pt x="59" y="125"/>
                    </a:lnTo>
                    <a:lnTo>
                      <a:pt x="62" y="121"/>
                    </a:lnTo>
                    <a:lnTo>
                      <a:pt x="65" y="118"/>
                    </a:lnTo>
                    <a:lnTo>
                      <a:pt x="69" y="115"/>
                    </a:lnTo>
                    <a:lnTo>
                      <a:pt x="71" y="110"/>
                    </a:lnTo>
                    <a:lnTo>
                      <a:pt x="73" y="106"/>
                    </a:lnTo>
                    <a:lnTo>
                      <a:pt x="75" y="103"/>
                    </a:lnTo>
                    <a:lnTo>
                      <a:pt x="77" y="98"/>
                    </a:lnTo>
                    <a:lnTo>
                      <a:pt x="80" y="94"/>
                    </a:lnTo>
                    <a:lnTo>
                      <a:pt x="81" y="90"/>
                    </a:lnTo>
                    <a:lnTo>
                      <a:pt x="82" y="86"/>
                    </a:lnTo>
                    <a:lnTo>
                      <a:pt x="84" y="83"/>
                    </a:lnTo>
                    <a:lnTo>
                      <a:pt x="84" y="79"/>
                    </a:lnTo>
                    <a:lnTo>
                      <a:pt x="85" y="77"/>
                    </a:lnTo>
                    <a:lnTo>
                      <a:pt x="85" y="74"/>
                    </a:lnTo>
                    <a:lnTo>
                      <a:pt x="86" y="72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6" y="66"/>
                    </a:lnTo>
                    <a:lnTo>
                      <a:pt x="86" y="65"/>
                    </a:lnTo>
                    <a:lnTo>
                      <a:pt x="85" y="62"/>
                    </a:lnTo>
                    <a:lnTo>
                      <a:pt x="84" y="58"/>
                    </a:lnTo>
                    <a:lnTo>
                      <a:pt x="82" y="55"/>
                    </a:lnTo>
                    <a:lnTo>
                      <a:pt x="81" y="53"/>
                    </a:lnTo>
                    <a:lnTo>
                      <a:pt x="80" y="51"/>
                    </a:lnTo>
                    <a:lnTo>
                      <a:pt x="77" y="47"/>
                    </a:lnTo>
                    <a:lnTo>
                      <a:pt x="75" y="45"/>
                    </a:lnTo>
                    <a:lnTo>
                      <a:pt x="73" y="42"/>
                    </a:lnTo>
                    <a:lnTo>
                      <a:pt x="71" y="40"/>
                    </a:lnTo>
                    <a:lnTo>
                      <a:pt x="69" y="36"/>
                    </a:lnTo>
                    <a:lnTo>
                      <a:pt x="65" y="33"/>
                    </a:lnTo>
                    <a:lnTo>
                      <a:pt x="62" y="30"/>
                    </a:lnTo>
                    <a:lnTo>
                      <a:pt x="59" y="27"/>
                    </a:lnTo>
                    <a:lnTo>
                      <a:pt x="55" y="23"/>
                    </a:lnTo>
                    <a:lnTo>
                      <a:pt x="52" y="20"/>
                    </a:lnTo>
                    <a:lnTo>
                      <a:pt x="48" y="17"/>
                    </a:lnTo>
                    <a:lnTo>
                      <a:pt x="44" y="14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18" y="30"/>
                    </a:lnTo>
                    <a:lnTo>
                      <a:pt x="21" y="47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78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6" name="Freeform 34"/>
              <p:cNvSpPr>
                <a:spLocks/>
              </p:cNvSpPr>
              <p:nvPr/>
            </p:nvSpPr>
            <p:spPr bwMode="auto">
              <a:xfrm>
                <a:off x="4306888" y="949326"/>
                <a:ext cx="61913" cy="26988"/>
              </a:xfrm>
              <a:custGeom>
                <a:avLst/>
                <a:gdLst>
                  <a:gd name="T0" fmla="*/ 65 w 156"/>
                  <a:gd name="T1" fmla="*/ 66 h 68"/>
                  <a:gd name="T2" fmla="*/ 67 w 156"/>
                  <a:gd name="T3" fmla="*/ 61 h 68"/>
                  <a:gd name="T4" fmla="*/ 72 w 156"/>
                  <a:gd name="T5" fmla="*/ 54 h 68"/>
                  <a:gd name="T6" fmla="*/ 77 w 156"/>
                  <a:gd name="T7" fmla="*/ 50 h 68"/>
                  <a:gd name="T8" fmla="*/ 83 w 156"/>
                  <a:gd name="T9" fmla="*/ 46 h 68"/>
                  <a:gd name="T10" fmla="*/ 90 w 156"/>
                  <a:gd name="T11" fmla="*/ 43 h 68"/>
                  <a:gd name="T12" fmla="*/ 99 w 156"/>
                  <a:gd name="T13" fmla="*/ 42 h 68"/>
                  <a:gd name="T14" fmla="*/ 105 w 156"/>
                  <a:gd name="T15" fmla="*/ 42 h 68"/>
                  <a:gd name="T16" fmla="*/ 111 w 156"/>
                  <a:gd name="T17" fmla="*/ 42 h 68"/>
                  <a:gd name="T18" fmla="*/ 116 w 156"/>
                  <a:gd name="T19" fmla="*/ 43 h 68"/>
                  <a:gd name="T20" fmla="*/ 122 w 156"/>
                  <a:gd name="T21" fmla="*/ 43 h 68"/>
                  <a:gd name="T22" fmla="*/ 126 w 156"/>
                  <a:gd name="T23" fmla="*/ 43 h 68"/>
                  <a:gd name="T24" fmla="*/ 131 w 156"/>
                  <a:gd name="T25" fmla="*/ 44 h 68"/>
                  <a:gd name="T26" fmla="*/ 137 w 156"/>
                  <a:gd name="T27" fmla="*/ 45 h 68"/>
                  <a:gd name="T28" fmla="*/ 146 w 156"/>
                  <a:gd name="T29" fmla="*/ 48 h 68"/>
                  <a:gd name="T30" fmla="*/ 151 w 156"/>
                  <a:gd name="T31" fmla="*/ 49 h 68"/>
                  <a:gd name="T32" fmla="*/ 155 w 156"/>
                  <a:gd name="T33" fmla="*/ 50 h 68"/>
                  <a:gd name="T34" fmla="*/ 155 w 156"/>
                  <a:gd name="T35" fmla="*/ 50 h 68"/>
                  <a:gd name="T36" fmla="*/ 151 w 156"/>
                  <a:gd name="T37" fmla="*/ 48 h 68"/>
                  <a:gd name="T38" fmla="*/ 144 w 156"/>
                  <a:gd name="T39" fmla="*/ 43 h 68"/>
                  <a:gd name="T40" fmla="*/ 137 w 156"/>
                  <a:gd name="T41" fmla="*/ 39 h 68"/>
                  <a:gd name="T42" fmla="*/ 132 w 156"/>
                  <a:gd name="T43" fmla="*/ 35 h 68"/>
                  <a:gd name="T44" fmla="*/ 126 w 156"/>
                  <a:gd name="T45" fmla="*/ 32 h 68"/>
                  <a:gd name="T46" fmla="*/ 121 w 156"/>
                  <a:gd name="T47" fmla="*/ 29 h 68"/>
                  <a:gd name="T48" fmla="*/ 114 w 156"/>
                  <a:gd name="T49" fmla="*/ 26 h 68"/>
                  <a:gd name="T50" fmla="*/ 109 w 156"/>
                  <a:gd name="T51" fmla="*/ 22 h 68"/>
                  <a:gd name="T52" fmla="*/ 102 w 156"/>
                  <a:gd name="T53" fmla="*/ 19 h 68"/>
                  <a:gd name="T54" fmla="*/ 95 w 156"/>
                  <a:gd name="T55" fmla="*/ 16 h 68"/>
                  <a:gd name="T56" fmla="*/ 89 w 156"/>
                  <a:gd name="T57" fmla="*/ 13 h 68"/>
                  <a:gd name="T58" fmla="*/ 82 w 156"/>
                  <a:gd name="T59" fmla="*/ 11 h 68"/>
                  <a:gd name="T60" fmla="*/ 77 w 156"/>
                  <a:gd name="T61" fmla="*/ 9 h 68"/>
                  <a:gd name="T62" fmla="*/ 70 w 156"/>
                  <a:gd name="T63" fmla="*/ 7 h 68"/>
                  <a:gd name="T64" fmla="*/ 65 w 156"/>
                  <a:gd name="T65" fmla="*/ 6 h 68"/>
                  <a:gd name="T66" fmla="*/ 60 w 156"/>
                  <a:gd name="T67" fmla="*/ 4 h 68"/>
                  <a:gd name="T68" fmla="*/ 54 w 156"/>
                  <a:gd name="T69" fmla="*/ 2 h 68"/>
                  <a:gd name="T70" fmla="*/ 46 w 156"/>
                  <a:gd name="T71" fmla="*/ 1 h 68"/>
                  <a:gd name="T72" fmla="*/ 39 w 156"/>
                  <a:gd name="T73" fmla="*/ 0 h 68"/>
                  <a:gd name="T74" fmla="*/ 33 w 156"/>
                  <a:gd name="T75" fmla="*/ 0 h 68"/>
                  <a:gd name="T76" fmla="*/ 28 w 156"/>
                  <a:gd name="T77" fmla="*/ 0 h 68"/>
                  <a:gd name="T78" fmla="*/ 23 w 156"/>
                  <a:gd name="T79" fmla="*/ 0 h 68"/>
                  <a:gd name="T80" fmla="*/ 16 w 156"/>
                  <a:gd name="T81" fmla="*/ 1 h 68"/>
                  <a:gd name="T82" fmla="*/ 9 w 156"/>
                  <a:gd name="T83" fmla="*/ 4 h 68"/>
                  <a:gd name="T84" fmla="*/ 3 w 156"/>
                  <a:gd name="T85" fmla="*/ 6 h 68"/>
                  <a:gd name="T86" fmla="*/ 0 w 156"/>
                  <a:gd name="T87" fmla="*/ 8 h 68"/>
                  <a:gd name="T88" fmla="*/ 0 w 156"/>
                  <a:gd name="T89" fmla="*/ 10 h 68"/>
                  <a:gd name="T90" fmla="*/ 1 w 156"/>
                  <a:gd name="T91" fmla="*/ 16 h 68"/>
                  <a:gd name="T92" fmla="*/ 4 w 156"/>
                  <a:gd name="T93" fmla="*/ 21 h 68"/>
                  <a:gd name="T94" fmla="*/ 9 w 156"/>
                  <a:gd name="T95" fmla="*/ 27 h 68"/>
                  <a:gd name="T96" fmla="*/ 14 w 156"/>
                  <a:gd name="T97" fmla="*/ 31 h 68"/>
                  <a:gd name="T98" fmla="*/ 22 w 156"/>
                  <a:gd name="T99" fmla="*/ 38 h 68"/>
                  <a:gd name="T100" fmla="*/ 31 w 156"/>
                  <a:gd name="T101" fmla="*/ 44 h 68"/>
                  <a:gd name="T102" fmla="*/ 39 w 156"/>
                  <a:gd name="T103" fmla="*/ 51 h 68"/>
                  <a:gd name="T104" fmla="*/ 47 w 156"/>
                  <a:gd name="T105" fmla="*/ 56 h 68"/>
                  <a:gd name="T106" fmla="*/ 55 w 156"/>
                  <a:gd name="T107" fmla="*/ 61 h 68"/>
                  <a:gd name="T108" fmla="*/ 60 w 156"/>
                  <a:gd name="T109" fmla="*/ 65 h 68"/>
                  <a:gd name="T110" fmla="*/ 63 w 156"/>
                  <a:gd name="T111" fmla="*/ 67 h 68"/>
                  <a:gd name="T112" fmla="*/ 65 w 156"/>
                  <a:gd name="T1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6" h="68">
                    <a:moveTo>
                      <a:pt x="65" y="68"/>
                    </a:moveTo>
                    <a:lnTo>
                      <a:pt x="65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71" y="57"/>
                    </a:lnTo>
                    <a:lnTo>
                      <a:pt x="72" y="54"/>
                    </a:lnTo>
                    <a:lnTo>
                      <a:pt x="74" y="52"/>
                    </a:lnTo>
                    <a:lnTo>
                      <a:pt x="77" y="50"/>
                    </a:lnTo>
                    <a:lnTo>
                      <a:pt x="80" y="49"/>
                    </a:lnTo>
                    <a:lnTo>
                      <a:pt x="83" y="46"/>
                    </a:lnTo>
                    <a:lnTo>
                      <a:pt x="87" y="45"/>
                    </a:lnTo>
                    <a:lnTo>
                      <a:pt x="90" y="43"/>
                    </a:lnTo>
                    <a:lnTo>
                      <a:pt x="94" y="43"/>
                    </a:lnTo>
                    <a:lnTo>
                      <a:pt x="99" y="42"/>
                    </a:lnTo>
                    <a:lnTo>
                      <a:pt x="103" y="42"/>
                    </a:lnTo>
                    <a:lnTo>
                      <a:pt x="105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22" y="43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8" y="44"/>
                    </a:lnTo>
                    <a:lnTo>
                      <a:pt x="131" y="44"/>
                    </a:lnTo>
                    <a:lnTo>
                      <a:pt x="134" y="45"/>
                    </a:lnTo>
                    <a:lnTo>
                      <a:pt x="137" y="45"/>
                    </a:lnTo>
                    <a:lnTo>
                      <a:pt x="142" y="46"/>
                    </a:lnTo>
                    <a:lnTo>
                      <a:pt x="146" y="48"/>
                    </a:lnTo>
                    <a:lnTo>
                      <a:pt x="149" y="49"/>
                    </a:lnTo>
                    <a:lnTo>
                      <a:pt x="151" y="49"/>
                    </a:lnTo>
                    <a:lnTo>
                      <a:pt x="154" y="50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5" y="50"/>
                    </a:lnTo>
                    <a:lnTo>
                      <a:pt x="154" y="49"/>
                    </a:lnTo>
                    <a:lnTo>
                      <a:pt x="151" y="48"/>
                    </a:lnTo>
                    <a:lnTo>
                      <a:pt x="148" y="45"/>
                    </a:lnTo>
                    <a:lnTo>
                      <a:pt x="144" y="43"/>
                    </a:lnTo>
                    <a:lnTo>
                      <a:pt x="140" y="41"/>
                    </a:lnTo>
                    <a:lnTo>
                      <a:pt x="137" y="39"/>
                    </a:lnTo>
                    <a:lnTo>
                      <a:pt x="135" y="38"/>
                    </a:lnTo>
                    <a:lnTo>
                      <a:pt x="132" y="35"/>
                    </a:lnTo>
                    <a:lnTo>
                      <a:pt x="129" y="34"/>
                    </a:lnTo>
                    <a:lnTo>
                      <a:pt x="126" y="32"/>
                    </a:lnTo>
                    <a:lnTo>
                      <a:pt x="124" y="31"/>
                    </a:lnTo>
                    <a:lnTo>
                      <a:pt x="121" y="29"/>
                    </a:lnTo>
                    <a:lnTo>
                      <a:pt x="117" y="28"/>
                    </a:lnTo>
                    <a:lnTo>
                      <a:pt x="114" y="26"/>
                    </a:lnTo>
                    <a:lnTo>
                      <a:pt x="112" y="24"/>
                    </a:lnTo>
                    <a:lnTo>
                      <a:pt x="109" y="22"/>
                    </a:lnTo>
                    <a:lnTo>
                      <a:pt x="105" y="21"/>
                    </a:lnTo>
                    <a:lnTo>
                      <a:pt x="102" y="19"/>
                    </a:lnTo>
                    <a:lnTo>
                      <a:pt x="99" y="18"/>
                    </a:lnTo>
                    <a:lnTo>
                      <a:pt x="95" y="16"/>
                    </a:lnTo>
                    <a:lnTo>
                      <a:pt x="92" y="15"/>
                    </a:lnTo>
                    <a:lnTo>
                      <a:pt x="89" y="13"/>
                    </a:lnTo>
                    <a:lnTo>
                      <a:pt x="85" y="12"/>
                    </a:lnTo>
                    <a:lnTo>
                      <a:pt x="82" y="11"/>
                    </a:lnTo>
                    <a:lnTo>
                      <a:pt x="80" y="10"/>
                    </a:lnTo>
                    <a:lnTo>
                      <a:pt x="77" y="9"/>
                    </a:lnTo>
                    <a:lnTo>
                      <a:pt x="73" y="8"/>
                    </a:lnTo>
                    <a:lnTo>
                      <a:pt x="70" y="7"/>
                    </a:lnTo>
                    <a:lnTo>
                      <a:pt x="68" y="6"/>
                    </a:lnTo>
                    <a:lnTo>
                      <a:pt x="65" y="6"/>
                    </a:lnTo>
                    <a:lnTo>
                      <a:pt x="62" y="5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4" y="2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9" y="27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8" y="34"/>
                    </a:lnTo>
                    <a:lnTo>
                      <a:pt x="22" y="38"/>
                    </a:lnTo>
                    <a:lnTo>
                      <a:pt x="26" y="41"/>
                    </a:lnTo>
                    <a:lnTo>
                      <a:pt x="31" y="44"/>
                    </a:lnTo>
                    <a:lnTo>
                      <a:pt x="35" y="48"/>
                    </a:lnTo>
                    <a:lnTo>
                      <a:pt x="39" y="51"/>
                    </a:lnTo>
                    <a:lnTo>
                      <a:pt x="44" y="54"/>
                    </a:lnTo>
                    <a:lnTo>
                      <a:pt x="47" y="56"/>
                    </a:lnTo>
                    <a:lnTo>
                      <a:pt x="51" y="59"/>
                    </a:lnTo>
                    <a:lnTo>
                      <a:pt x="55" y="61"/>
                    </a:lnTo>
                    <a:lnTo>
                      <a:pt x="58" y="63"/>
                    </a:lnTo>
                    <a:lnTo>
                      <a:pt x="60" y="65"/>
                    </a:lnTo>
                    <a:lnTo>
                      <a:pt x="62" y="66"/>
                    </a:lnTo>
                    <a:lnTo>
                      <a:pt x="63" y="67"/>
                    </a:lnTo>
                    <a:lnTo>
                      <a:pt x="65" y="68"/>
                    </a:lnTo>
                    <a:lnTo>
                      <a:pt x="65" y="68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7" name="Freeform 35"/>
              <p:cNvSpPr>
                <a:spLocks/>
              </p:cNvSpPr>
              <p:nvPr/>
            </p:nvSpPr>
            <p:spPr bwMode="auto">
              <a:xfrm>
                <a:off x="4391026" y="1081088"/>
                <a:ext cx="76200" cy="98425"/>
              </a:xfrm>
              <a:custGeom>
                <a:avLst/>
                <a:gdLst>
                  <a:gd name="T0" fmla="*/ 79 w 192"/>
                  <a:gd name="T1" fmla="*/ 69 h 249"/>
                  <a:gd name="T2" fmla="*/ 122 w 192"/>
                  <a:gd name="T3" fmla="*/ 48 h 249"/>
                  <a:gd name="T4" fmla="*/ 192 w 192"/>
                  <a:gd name="T5" fmla="*/ 26 h 249"/>
                  <a:gd name="T6" fmla="*/ 191 w 192"/>
                  <a:gd name="T7" fmla="*/ 28 h 249"/>
                  <a:gd name="T8" fmla="*/ 187 w 192"/>
                  <a:gd name="T9" fmla="*/ 30 h 249"/>
                  <a:gd name="T10" fmla="*/ 180 w 192"/>
                  <a:gd name="T11" fmla="*/ 33 h 249"/>
                  <a:gd name="T12" fmla="*/ 173 w 192"/>
                  <a:gd name="T13" fmla="*/ 39 h 249"/>
                  <a:gd name="T14" fmla="*/ 164 w 192"/>
                  <a:gd name="T15" fmla="*/ 44 h 249"/>
                  <a:gd name="T16" fmla="*/ 157 w 192"/>
                  <a:gd name="T17" fmla="*/ 53 h 249"/>
                  <a:gd name="T18" fmla="*/ 153 w 192"/>
                  <a:gd name="T19" fmla="*/ 56 h 249"/>
                  <a:gd name="T20" fmla="*/ 151 w 192"/>
                  <a:gd name="T21" fmla="*/ 62 h 249"/>
                  <a:gd name="T22" fmla="*/ 149 w 192"/>
                  <a:gd name="T23" fmla="*/ 67 h 249"/>
                  <a:gd name="T24" fmla="*/ 146 w 192"/>
                  <a:gd name="T25" fmla="*/ 73 h 249"/>
                  <a:gd name="T26" fmla="*/ 145 w 192"/>
                  <a:gd name="T27" fmla="*/ 78 h 249"/>
                  <a:gd name="T28" fmla="*/ 144 w 192"/>
                  <a:gd name="T29" fmla="*/ 84 h 249"/>
                  <a:gd name="T30" fmla="*/ 144 w 192"/>
                  <a:gd name="T31" fmla="*/ 89 h 249"/>
                  <a:gd name="T32" fmla="*/ 145 w 192"/>
                  <a:gd name="T33" fmla="*/ 96 h 249"/>
                  <a:gd name="T34" fmla="*/ 146 w 192"/>
                  <a:gd name="T35" fmla="*/ 102 h 249"/>
                  <a:gd name="T36" fmla="*/ 147 w 192"/>
                  <a:gd name="T37" fmla="*/ 109 h 249"/>
                  <a:gd name="T38" fmla="*/ 149 w 192"/>
                  <a:gd name="T39" fmla="*/ 116 h 249"/>
                  <a:gd name="T40" fmla="*/ 150 w 192"/>
                  <a:gd name="T41" fmla="*/ 122 h 249"/>
                  <a:gd name="T42" fmla="*/ 151 w 192"/>
                  <a:gd name="T43" fmla="*/ 129 h 249"/>
                  <a:gd name="T44" fmla="*/ 152 w 192"/>
                  <a:gd name="T45" fmla="*/ 135 h 249"/>
                  <a:gd name="T46" fmla="*/ 153 w 192"/>
                  <a:gd name="T47" fmla="*/ 141 h 249"/>
                  <a:gd name="T48" fmla="*/ 154 w 192"/>
                  <a:gd name="T49" fmla="*/ 148 h 249"/>
                  <a:gd name="T50" fmla="*/ 154 w 192"/>
                  <a:gd name="T51" fmla="*/ 154 h 249"/>
                  <a:gd name="T52" fmla="*/ 154 w 192"/>
                  <a:gd name="T53" fmla="*/ 160 h 249"/>
                  <a:gd name="T54" fmla="*/ 154 w 192"/>
                  <a:gd name="T55" fmla="*/ 165 h 249"/>
                  <a:gd name="T56" fmla="*/ 153 w 192"/>
                  <a:gd name="T57" fmla="*/ 170 h 249"/>
                  <a:gd name="T58" fmla="*/ 149 w 192"/>
                  <a:gd name="T59" fmla="*/ 178 h 249"/>
                  <a:gd name="T60" fmla="*/ 143 w 192"/>
                  <a:gd name="T61" fmla="*/ 186 h 249"/>
                  <a:gd name="T62" fmla="*/ 135 w 192"/>
                  <a:gd name="T63" fmla="*/ 193 h 249"/>
                  <a:gd name="T64" fmla="*/ 128 w 192"/>
                  <a:gd name="T65" fmla="*/ 197 h 249"/>
                  <a:gd name="T66" fmla="*/ 119 w 192"/>
                  <a:gd name="T67" fmla="*/ 202 h 249"/>
                  <a:gd name="T68" fmla="*/ 113 w 192"/>
                  <a:gd name="T69" fmla="*/ 205 h 249"/>
                  <a:gd name="T70" fmla="*/ 108 w 192"/>
                  <a:gd name="T71" fmla="*/ 206 h 249"/>
                  <a:gd name="T72" fmla="*/ 107 w 192"/>
                  <a:gd name="T73" fmla="*/ 206 h 249"/>
                  <a:gd name="T74" fmla="*/ 34 w 192"/>
                  <a:gd name="T75" fmla="*/ 178 h 249"/>
                  <a:gd name="T76" fmla="*/ 17 w 192"/>
                  <a:gd name="T77" fmla="*/ 10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249">
                    <a:moveTo>
                      <a:pt x="17" y="106"/>
                    </a:moveTo>
                    <a:lnTo>
                      <a:pt x="79" y="69"/>
                    </a:lnTo>
                    <a:lnTo>
                      <a:pt x="59" y="162"/>
                    </a:lnTo>
                    <a:lnTo>
                      <a:pt x="122" y="48"/>
                    </a:lnTo>
                    <a:lnTo>
                      <a:pt x="121" y="0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1" y="28"/>
                    </a:lnTo>
                    <a:lnTo>
                      <a:pt x="189" y="28"/>
                    </a:lnTo>
                    <a:lnTo>
                      <a:pt x="187" y="30"/>
                    </a:lnTo>
                    <a:lnTo>
                      <a:pt x="183" y="31"/>
                    </a:lnTo>
                    <a:lnTo>
                      <a:pt x="180" y="33"/>
                    </a:lnTo>
                    <a:lnTo>
                      <a:pt x="176" y="35"/>
                    </a:lnTo>
                    <a:lnTo>
                      <a:pt x="173" y="39"/>
                    </a:lnTo>
                    <a:lnTo>
                      <a:pt x="168" y="41"/>
                    </a:lnTo>
                    <a:lnTo>
                      <a:pt x="164" y="44"/>
                    </a:lnTo>
                    <a:lnTo>
                      <a:pt x="161" y="48"/>
                    </a:lnTo>
                    <a:lnTo>
                      <a:pt x="157" y="53"/>
                    </a:lnTo>
                    <a:lnTo>
                      <a:pt x="155" y="54"/>
                    </a:lnTo>
                    <a:lnTo>
                      <a:pt x="153" y="56"/>
                    </a:lnTo>
                    <a:lnTo>
                      <a:pt x="152" y="59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9" y="67"/>
                    </a:lnTo>
                    <a:lnTo>
                      <a:pt x="147" y="69"/>
                    </a:lnTo>
                    <a:lnTo>
                      <a:pt x="146" y="73"/>
                    </a:lnTo>
                    <a:lnTo>
                      <a:pt x="145" y="75"/>
                    </a:lnTo>
                    <a:lnTo>
                      <a:pt x="145" y="78"/>
                    </a:lnTo>
                    <a:lnTo>
                      <a:pt x="144" y="80"/>
                    </a:lnTo>
                    <a:lnTo>
                      <a:pt x="144" y="84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5" y="93"/>
                    </a:lnTo>
                    <a:lnTo>
                      <a:pt x="145" y="96"/>
                    </a:lnTo>
                    <a:lnTo>
                      <a:pt x="145" y="99"/>
                    </a:lnTo>
                    <a:lnTo>
                      <a:pt x="146" y="102"/>
                    </a:lnTo>
                    <a:lnTo>
                      <a:pt x="146" y="106"/>
                    </a:lnTo>
                    <a:lnTo>
                      <a:pt x="147" y="109"/>
                    </a:lnTo>
                    <a:lnTo>
                      <a:pt x="147" y="112"/>
                    </a:lnTo>
                    <a:lnTo>
                      <a:pt x="149" y="116"/>
                    </a:lnTo>
                    <a:lnTo>
                      <a:pt x="149" y="119"/>
                    </a:lnTo>
                    <a:lnTo>
                      <a:pt x="150" y="122"/>
                    </a:lnTo>
                    <a:lnTo>
                      <a:pt x="151" y="126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2" y="135"/>
                    </a:lnTo>
                    <a:lnTo>
                      <a:pt x="153" y="138"/>
                    </a:lnTo>
                    <a:lnTo>
                      <a:pt x="153" y="141"/>
                    </a:lnTo>
                    <a:lnTo>
                      <a:pt x="153" y="144"/>
                    </a:lnTo>
                    <a:lnTo>
                      <a:pt x="154" y="148"/>
                    </a:lnTo>
                    <a:lnTo>
                      <a:pt x="154" y="151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4" y="160"/>
                    </a:lnTo>
                    <a:lnTo>
                      <a:pt x="154" y="162"/>
                    </a:lnTo>
                    <a:lnTo>
                      <a:pt x="154" y="165"/>
                    </a:lnTo>
                    <a:lnTo>
                      <a:pt x="153" y="167"/>
                    </a:lnTo>
                    <a:lnTo>
                      <a:pt x="153" y="170"/>
                    </a:lnTo>
                    <a:lnTo>
                      <a:pt x="151" y="174"/>
                    </a:lnTo>
                    <a:lnTo>
                      <a:pt x="149" y="178"/>
                    </a:lnTo>
                    <a:lnTo>
                      <a:pt x="145" y="183"/>
                    </a:lnTo>
                    <a:lnTo>
                      <a:pt x="143" y="186"/>
                    </a:lnTo>
                    <a:lnTo>
                      <a:pt x="139" y="189"/>
                    </a:lnTo>
                    <a:lnTo>
                      <a:pt x="135" y="193"/>
                    </a:lnTo>
                    <a:lnTo>
                      <a:pt x="131" y="195"/>
                    </a:lnTo>
                    <a:lnTo>
                      <a:pt x="128" y="197"/>
                    </a:lnTo>
                    <a:lnTo>
                      <a:pt x="123" y="199"/>
                    </a:lnTo>
                    <a:lnTo>
                      <a:pt x="119" y="202"/>
                    </a:lnTo>
                    <a:lnTo>
                      <a:pt x="116" y="203"/>
                    </a:lnTo>
                    <a:lnTo>
                      <a:pt x="113" y="205"/>
                    </a:lnTo>
                    <a:lnTo>
                      <a:pt x="110" y="205"/>
                    </a:lnTo>
                    <a:lnTo>
                      <a:pt x="108" y="206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19" y="249"/>
                    </a:lnTo>
                    <a:lnTo>
                      <a:pt x="34" y="178"/>
                    </a:lnTo>
                    <a:lnTo>
                      <a:pt x="0" y="181"/>
                    </a:lnTo>
                    <a:lnTo>
                      <a:pt x="17" y="106"/>
                    </a:lnTo>
                    <a:lnTo>
                      <a:pt x="17" y="106"/>
                    </a:lnTo>
                    <a:close/>
                  </a:path>
                </a:pathLst>
              </a:custGeom>
              <a:solidFill>
                <a:srgbClr val="CC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8" name="Freeform 36"/>
              <p:cNvSpPr>
                <a:spLocks/>
              </p:cNvSpPr>
              <p:nvPr/>
            </p:nvSpPr>
            <p:spPr bwMode="auto">
              <a:xfrm>
                <a:off x="4367213" y="1177926"/>
                <a:ext cx="26988" cy="36513"/>
              </a:xfrm>
              <a:custGeom>
                <a:avLst/>
                <a:gdLst>
                  <a:gd name="T0" fmla="*/ 3 w 67"/>
                  <a:gd name="T1" fmla="*/ 0 h 91"/>
                  <a:gd name="T2" fmla="*/ 20 w 67"/>
                  <a:gd name="T3" fmla="*/ 35 h 91"/>
                  <a:gd name="T4" fmla="*/ 67 w 67"/>
                  <a:gd name="T5" fmla="*/ 51 h 91"/>
                  <a:gd name="T6" fmla="*/ 37 w 67"/>
                  <a:gd name="T7" fmla="*/ 91 h 91"/>
                  <a:gd name="T8" fmla="*/ 0 w 67"/>
                  <a:gd name="T9" fmla="*/ 41 h 91"/>
                  <a:gd name="T10" fmla="*/ 3 w 67"/>
                  <a:gd name="T11" fmla="*/ 0 h 91"/>
                  <a:gd name="T12" fmla="*/ 3 w 6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91">
                    <a:moveTo>
                      <a:pt x="3" y="0"/>
                    </a:moveTo>
                    <a:lnTo>
                      <a:pt x="20" y="35"/>
                    </a:lnTo>
                    <a:lnTo>
                      <a:pt x="67" y="51"/>
                    </a:lnTo>
                    <a:lnTo>
                      <a:pt x="37" y="91"/>
                    </a:lnTo>
                    <a:lnTo>
                      <a:pt x="0" y="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9" name="Freeform 37"/>
              <p:cNvSpPr>
                <a:spLocks/>
              </p:cNvSpPr>
              <p:nvPr/>
            </p:nvSpPr>
            <p:spPr bwMode="auto">
              <a:xfrm>
                <a:off x="4341813" y="1150938"/>
                <a:ext cx="36513" cy="79375"/>
              </a:xfrm>
              <a:custGeom>
                <a:avLst/>
                <a:gdLst>
                  <a:gd name="T0" fmla="*/ 39 w 92"/>
                  <a:gd name="T1" fmla="*/ 24 h 202"/>
                  <a:gd name="T2" fmla="*/ 39 w 92"/>
                  <a:gd name="T3" fmla="*/ 115 h 202"/>
                  <a:gd name="T4" fmla="*/ 38 w 92"/>
                  <a:gd name="T5" fmla="*/ 195 h 202"/>
                  <a:gd name="T6" fmla="*/ 37 w 92"/>
                  <a:gd name="T7" fmla="*/ 193 h 202"/>
                  <a:gd name="T8" fmla="*/ 34 w 92"/>
                  <a:gd name="T9" fmla="*/ 187 h 202"/>
                  <a:gd name="T10" fmla="*/ 32 w 92"/>
                  <a:gd name="T11" fmla="*/ 183 h 202"/>
                  <a:gd name="T12" fmla="*/ 29 w 92"/>
                  <a:gd name="T13" fmla="*/ 177 h 202"/>
                  <a:gd name="T14" fmla="*/ 26 w 92"/>
                  <a:gd name="T15" fmla="*/ 172 h 202"/>
                  <a:gd name="T16" fmla="*/ 24 w 92"/>
                  <a:gd name="T17" fmla="*/ 165 h 202"/>
                  <a:gd name="T18" fmla="*/ 21 w 92"/>
                  <a:gd name="T19" fmla="*/ 159 h 202"/>
                  <a:gd name="T20" fmla="*/ 18 w 92"/>
                  <a:gd name="T21" fmla="*/ 151 h 202"/>
                  <a:gd name="T22" fmla="*/ 16 w 92"/>
                  <a:gd name="T23" fmla="*/ 143 h 202"/>
                  <a:gd name="T24" fmla="*/ 13 w 92"/>
                  <a:gd name="T25" fmla="*/ 136 h 202"/>
                  <a:gd name="T26" fmla="*/ 11 w 92"/>
                  <a:gd name="T27" fmla="*/ 127 h 202"/>
                  <a:gd name="T28" fmla="*/ 9 w 92"/>
                  <a:gd name="T29" fmla="*/ 118 h 202"/>
                  <a:gd name="T30" fmla="*/ 6 w 92"/>
                  <a:gd name="T31" fmla="*/ 109 h 202"/>
                  <a:gd name="T32" fmla="*/ 5 w 92"/>
                  <a:gd name="T33" fmla="*/ 100 h 202"/>
                  <a:gd name="T34" fmla="*/ 3 w 92"/>
                  <a:gd name="T35" fmla="*/ 95 h 202"/>
                  <a:gd name="T36" fmla="*/ 3 w 92"/>
                  <a:gd name="T37" fmla="*/ 90 h 202"/>
                  <a:gd name="T38" fmla="*/ 2 w 92"/>
                  <a:gd name="T39" fmla="*/ 81 h 202"/>
                  <a:gd name="T40" fmla="*/ 1 w 92"/>
                  <a:gd name="T41" fmla="*/ 72 h 202"/>
                  <a:gd name="T42" fmla="*/ 1 w 92"/>
                  <a:gd name="T43" fmla="*/ 63 h 202"/>
                  <a:gd name="T44" fmla="*/ 0 w 92"/>
                  <a:gd name="T45" fmla="*/ 53 h 202"/>
                  <a:gd name="T46" fmla="*/ 0 w 92"/>
                  <a:gd name="T47" fmla="*/ 45 h 202"/>
                  <a:gd name="T48" fmla="*/ 1 w 92"/>
                  <a:gd name="T49" fmla="*/ 38 h 202"/>
                  <a:gd name="T50" fmla="*/ 1 w 92"/>
                  <a:gd name="T51" fmla="*/ 31 h 202"/>
                  <a:gd name="T52" fmla="*/ 2 w 92"/>
                  <a:gd name="T53" fmla="*/ 23 h 202"/>
                  <a:gd name="T54" fmla="*/ 3 w 92"/>
                  <a:gd name="T55" fmla="*/ 18 h 202"/>
                  <a:gd name="T56" fmla="*/ 3 w 92"/>
                  <a:gd name="T57" fmla="*/ 12 h 202"/>
                  <a:gd name="T58" fmla="*/ 4 w 92"/>
                  <a:gd name="T59" fmla="*/ 8 h 202"/>
                  <a:gd name="T60" fmla="*/ 5 w 92"/>
                  <a:gd name="T61" fmla="*/ 1 h 202"/>
                  <a:gd name="T62" fmla="*/ 5 w 92"/>
                  <a:gd name="T6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202">
                    <a:moveTo>
                      <a:pt x="5" y="0"/>
                    </a:moveTo>
                    <a:lnTo>
                      <a:pt x="39" y="24"/>
                    </a:lnTo>
                    <a:lnTo>
                      <a:pt x="45" y="68"/>
                    </a:lnTo>
                    <a:lnTo>
                      <a:pt x="39" y="115"/>
                    </a:lnTo>
                    <a:lnTo>
                      <a:pt x="92" y="202"/>
                    </a:lnTo>
                    <a:lnTo>
                      <a:pt x="38" y="195"/>
                    </a:lnTo>
                    <a:lnTo>
                      <a:pt x="38" y="194"/>
                    </a:lnTo>
                    <a:lnTo>
                      <a:pt x="37" y="193"/>
                    </a:lnTo>
                    <a:lnTo>
                      <a:pt x="35" y="190"/>
                    </a:lnTo>
                    <a:lnTo>
                      <a:pt x="34" y="187"/>
                    </a:lnTo>
                    <a:lnTo>
                      <a:pt x="33" y="185"/>
                    </a:lnTo>
                    <a:lnTo>
                      <a:pt x="32" y="183"/>
                    </a:lnTo>
                    <a:lnTo>
                      <a:pt x="31" y="180"/>
                    </a:lnTo>
                    <a:lnTo>
                      <a:pt x="29" y="177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5" y="169"/>
                    </a:lnTo>
                    <a:lnTo>
                      <a:pt x="24" y="165"/>
                    </a:lnTo>
                    <a:lnTo>
                      <a:pt x="23" y="162"/>
                    </a:lnTo>
                    <a:lnTo>
                      <a:pt x="21" y="159"/>
                    </a:lnTo>
                    <a:lnTo>
                      <a:pt x="20" y="154"/>
                    </a:lnTo>
                    <a:lnTo>
                      <a:pt x="18" y="151"/>
                    </a:lnTo>
                    <a:lnTo>
                      <a:pt x="17" y="147"/>
                    </a:lnTo>
                    <a:lnTo>
                      <a:pt x="16" y="143"/>
                    </a:lnTo>
                    <a:lnTo>
                      <a:pt x="14" y="139"/>
                    </a:lnTo>
                    <a:lnTo>
                      <a:pt x="13" y="136"/>
                    </a:lnTo>
                    <a:lnTo>
                      <a:pt x="12" y="130"/>
                    </a:lnTo>
                    <a:lnTo>
                      <a:pt x="11" y="127"/>
                    </a:lnTo>
                    <a:lnTo>
                      <a:pt x="10" y="121"/>
                    </a:lnTo>
                    <a:lnTo>
                      <a:pt x="9" y="118"/>
                    </a:lnTo>
                    <a:lnTo>
                      <a:pt x="7" y="112"/>
                    </a:lnTo>
                    <a:lnTo>
                      <a:pt x="6" y="109"/>
                    </a:lnTo>
                    <a:lnTo>
                      <a:pt x="5" y="104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3" y="95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80" name="Freeform 38"/>
              <p:cNvSpPr>
                <a:spLocks/>
              </p:cNvSpPr>
              <p:nvPr/>
            </p:nvSpPr>
            <p:spPr bwMode="auto">
              <a:xfrm>
                <a:off x="4303713" y="1195388"/>
                <a:ext cx="22225" cy="34925"/>
              </a:xfrm>
              <a:custGeom>
                <a:avLst/>
                <a:gdLst>
                  <a:gd name="T0" fmla="*/ 0 w 57"/>
                  <a:gd name="T1" fmla="*/ 0 h 91"/>
                  <a:gd name="T2" fmla="*/ 42 w 57"/>
                  <a:gd name="T3" fmla="*/ 51 h 91"/>
                  <a:gd name="T4" fmla="*/ 57 w 57"/>
                  <a:gd name="T5" fmla="*/ 91 h 91"/>
                  <a:gd name="T6" fmla="*/ 19 w 57"/>
                  <a:gd name="T7" fmla="*/ 91 h 91"/>
                  <a:gd name="T8" fmla="*/ 4 w 57"/>
                  <a:gd name="T9" fmla="*/ 47 h 91"/>
                  <a:gd name="T10" fmla="*/ 0 w 57"/>
                  <a:gd name="T11" fmla="*/ 0 h 91"/>
                  <a:gd name="T12" fmla="*/ 0 w 5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1">
                    <a:moveTo>
                      <a:pt x="0" y="0"/>
                    </a:moveTo>
                    <a:lnTo>
                      <a:pt x="42" y="51"/>
                    </a:lnTo>
                    <a:lnTo>
                      <a:pt x="57" y="91"/>
                    </a:lnTo>
                    <a:lnTo>
                      <a:pt x="19" y="91"/>
                    </a:lnTo>
                    <a:lnTo>
                      <a:pt x="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81" name="Freeform 39"/>
              <p:cNvSpPr>
                <a:spLocks/>
              </p:cNvSpPr>
              <p:nvPr/>
            </p:nvSpPr>
            <p:spPr bwMode="auto">
              <a:xfrm>
                <a:off x="4365626" y="1085851"/>
                <a:ext cx="28575" cy="100013"/>
              </a:xfrm>
              <a:custGeom>
                <a:avLst/>
                <a:gdLst>
                  <a:gd name="T0" fmla="*/ 15 w 73"/>
                  <a:gd name="T1" fmla="*/ 30 h 249"/>
                  <a:gd name="T2" fmla="*/ 34 w 73"/>
                  <a:gd name="T3" fmla="*/ 39 h 249"/>
                  <a:gd name="T4" fmla="*/ 61 w 73"/>
                  <a:gd name="T5" fmla="*/ 0 h 249"/>
                  <a:gd name="T6" fmla="*/ 73 w 73"/>
                  <a:gd name="T7" fmla="*/ 18 h 249"/>
                  <a:gd name="T8" fmla="*/ 61 w 73"/>
                  <a:gd name="T9" fmla="*/ 56 h 249"/>
                  <a:gd name="T10" fmla="*/ 68 w 73"/>
                  <a:gd name="T11" fmla="*/ 101 h 249"/>
                  <a:gd name="T12" fmla="*/ 54 w 73"/>
                  <a:gd name="T13" fmla="*/ 144 h 249"/>
                  <a:gd name="T14" fmla="*/ 65 w 73"/>
                  <a:gd name="T15" fmla="*/ 184 h 249"/>
                  <a:gd name="T16" fmla="*/ 34 w 73"/>
                  <a:gd name="T17" fmla="*/ 249 h 249"/>
                  <a:gd name="T18" fmla="*/ 0 w 73"/>
                  <a:gd name="T19" fmla="*/ 172 h 249"/>
                  <a:gd name="T20" fmla="*/ 24 w 73"/>
                  <a:gd name="T21" fmla="*/ 132 h 249"/>
                  <a:gd name="T22" fmla="*/ 8 w 73"/>
                  <a:gd name="T23" fmla="*/ 97 h 249"/>
                  <a:gd name="T24" fmla="*/ 26 w 73"/>
                  <a:gd name="T25" fmla="*/ 66 h 249"/>
                  <a:gd name="T26" fmla="*/ 15 w 73"/>
                  <a:gd name="T27" fmla="*/ 30 h 249"/>
                  <a:gd name="T28" fmla="*/ 15 w 73"/>
                  <a:gd name="T29" fmla="*/ 3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249">
                    <a:moveTo>
                      <a:pt x="15" y="30"/>
                    </a:moveTo>
                    <a:lnTo>
                      <a:pt x="34" y="39"/>
                    </a:lnTo>
                    <a:lnTo>
                      <a:pt x="61" y="0"/>
                    </a:lnTo>
                    <a:lnTo>
                      <a:pt x="73" y="18"/>
                    </a:lnTo>
                    <a:lnTo>
                      <a:pt x="61" y="56"/>
                    </a:lnTo>
                    <a:lnTo>
                      <a:pt x="68" y="101"/>
                    </a:lnTo>
                    <a:lnTo>
                      <a:pt x="54" y="144"/>
                    </a:lnTo>
                    <a:lnTo>
                      <a:pt x="65" y="184"/>
                    </a:lnTo>
                    <a:lnTo>
                      <a:pt x="34" y="249"/>
                    </a:lnTo>
                    <a:lnTo>
                      <a:pt x="0" y="172"/>
                    </a:lnTo>
                    <a:lnTo>
                      <a:pt x="24" y="132"/>
                    </a:lnTo>
                    <a:lnTo>
                      <a:pt x="8" y="97"/>
                    </a:lnTo>
                    <a:lnTo>
                      <a:pt x="26" y="66"/>
                    </a:lnTo>
                    <a:lnTo>
                      <a:pt x="15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963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48072" y="4797152"/>
            <a:ext cx="3603848" cy="1838325"/>
            <a:chOff x="248072" y="4797152"/>
            <a:chExt cx="3603848" cy="1838325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248072" y="4797152"/>
              <a:ext cx="3603848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7584" y="4996333"/>
              <a:ext cx="27363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Which additional properties of </a:t>
              </a:r>
              <a:r>
                <a:rPr lang="en-US" sz="2800" i="1" dirty="0" smtClean="0"/>
                <a:t>f</a:t>
              </a:r>
              <a:r>
                <a:rPr lang="en-US" sz="2800" dirty="0" smtClean="0"/>
                <a:t> can help us?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72608" y="438547"/>
            <a:ext cx="3603848" cy="1838325"/>
            <a:chOff x="5072608" y="438547"/>
            <a:chExt cx="3603848" cy="1838325"/>
          </a:xfrm>
        </p:grpSpPr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5072608" y="438547"/>
              <a:ext cx="3603848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6136" y="890717"/>
              <a:ext cx="2376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How fast can it be done?</a:t>
              </a:r>
              <a:endParaRPr lang="en-US" sz="28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1763688" y="2276872"/>
            <a:ext cx="5688632" cy="2232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63688" y="2751063"/>
            <a:ext cx="5760640" cy="147002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  </a:t>
            </a:r>
            <a:r>
              <a:rPr lang="en-US" dirty="0" err="1" smtClean="0"/>
              <a:t>Submodular</a:t>
            </a:r>
            <a:r>
              <a:rPr lang="en-US" dirty="0" smtClean="0"/>
              <a:t> Maximization Subject to a </a:t>
            </a:r>
            <a:r>
              <a:rPr lang="en-US" dirty="0" err="1" smtClean="0"/>
              <a:t>Matroid</a:t>
            </a:r>
            <a:r>
              <a:rPr lang="en-US" dirty="0" smtClean="0"/>
              <a:t> Constraint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5513" y="2636912"/>
            <a:ext cx="2228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Aspects of 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 rot="14790522">
            <a:off x="1964625" y="2060105"/>
            <a:ext cx="630167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2088" y="260648"/>
            <a:ext cx="3603848" cy="1838325"/>
            <a:chOff x="392088" y="260648"/>
            <a:chExt cx="3603848" cy="1838325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392088" y="260648"/>
              <a:ext cx="3603848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459829"/>
              <a:ext cx="29523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What can be done in polynomial time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sp>
        <p:nvSpPr>
          <p:cNvPr id="11" name="Right Arrow 10"/>
          <p:cNvSpPr/>
          <p:nvPr/>
        </p:nvSpPr>
        <p:spPr>
          <a:xfrm rot="17515408">
            <a:off x="6300964" y="1952836"/>
            <a:ext cx="630167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457360">
            <a:off x="2368845" y="4232570"/>
            <a:ext cx="630167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499992" y="4797152"/>
            <a:ext cx="4104456" cy="1838325"/>
            <a:chOff x="4499992" y="4797152"/>
            <a:chExt cx="4104456" cy="1838325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4499992" y="4797152"/>
              <a:ext cx="4104456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4048" y="4996333"/>
              <a:ext cx="32403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Changing the model: online, streaming, secretary…</a:t>
              </a:r>
              <a:endParaRPr lang="en-US" sz="2800" dirty="0"/>
            </a:p>
          </p:txBody>
        </p:sp>
      </p:grpSp>
      <p:sp>
        <p:nvSpPr>
          <p:cNvPr id="19" name="Right Arrow 18"/>
          <p:cNvSpPr/>
          <p:nvPr/>
        </p:nvSpPr>
        <p:spPr>
          <a:xfrm rot="4389443">
            <a:off x="5891189" y="4333383"/>
            <a:ext cx="630167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1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05528"/>
              </p:ext>
            </p:extLst>
          </p:nvPr>
        </p:nvGraphicFramePr>
        <p:xfrm>
          <a:off x="457200" y="1340768"/>
          <a:ext cx="5987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00808"/>
            <a:ext cx="2088232" cy="1259311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6444208" y="1700808"/>
            <a:ext cx="468052" cy="1800200"/>
            <a:chOff x="6372200" y="1700808"/>
            <a:chExt cx="468052" cy="1800200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6732240" y="1700808"/>
              <a:ext cx="0" cy="18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624228" y="234888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372200" y="21032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0</a:t>
              </a:r>
              <a:endParaRPr lang="en-US" sz="2400" b="1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00206"/>
              </p:ext>
            </p:extLst>
          </p:nvPr>
        </p:nvGraphicFramePr>
        <p:xfrm>
          <a:off x="7380312" y="4408512"/>
          <a:ext cx="1296144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687"/>
                <a:gridCol w="518457"/>
              </a:tblGrid>
              <a:tr h="233581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S</a:t>
                      </a:r>
                      <a:r>
                        <a:rPr lang="en-US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</a:tr>
              <a:tr h="233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33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3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r>
                        <a:rPr lang="en-US" i="1" dirty="0" smtClean="0"/>
                        <a:t>b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233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, </a:t>
                      </a:r>
                      <a:r>
                        <a:rPr lang="en-US" i="1" dirty="0" smtClean="0"/>
                        <a:t>b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Right Arrow 51"/>
          <p:cNvSpPr/>
          <p:nvPr/>
        </p:nvSpPr>
        <p:spPr>
          <a:xfrm>
            <a:off x="6758303" y="4725144"/>
            <a:ext cx="622009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578" name="Picture 2" descr="C:\Users\feldman\AppData\Local\Microsoft\Windows\Temporary Internet Files\Content.IE5\835UUJPM\MC90033411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73" y="4437112"/>
            <a:ext cx="1023214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6736657" y="4943402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en-US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444208" y="3513782"/>
            <a:ext cx="1656184" cy="923330"/>
            <a:chOff x="6444208" y="3513782"/>
            <a:chExt cx="1656184" cy="923330"/>
          </a:xfrm>
        </p:grpSpPr>
        <p:sp>
          <p:nvSpPr>
            <p:cNvPr id="55" name="Oval Callout 54"/>
            <p:cNvSpPr/>
            <p:nvPr/>
          </p:nvSpPr>
          <p:spPr>
            <a:xfrm>
              <a:off x="6444208" y="3573016"/>
              <a:ext cx="1656184" cy="864096"/>
            </a:xfrm>
            <a:prstGeom prst="wedgeEllipseCallout">
              <a:avLst>
                <a:gd name="adj1" fmla="val 22962"/>
                <a:gd name="adj2" fmla="val 9102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14287" y="3513782"/>
              <a:ext cx="134208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en-US" sz="5400" i="1" cap="none" spc="0" dirty="0" smtClean="0">
                  <a:ln w="11430"/>
                </a:rPr>
                <a:t>f</a:t>
              </a:r>
              <a:r>
                <a:rPr lang="en-US" sz="5400" cap="none" spc="0" dirty="0" smtClean="0">
                  <a:ln w="11430"/>
                </a:rPr>
                <a:t>(</a:t>
              </a:r>
              <a:r>
                <a:rPr lang="en-US" sz="5400" b="1" i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S</a:t>
              </a:r>
              <a:r>
                <a:rPr lang="en-US" sz="5400" cap="none" spc="0" dirty="0" smtClean="0">
                  <a:ln w="11430">
                    <a:noFill/>
                  </a:ln>
                </a:rPr>
                <a:t>)</a:t>
              </a:r>
              <a:endParaRPr lang="en-US" sz="5400" cap="none" spc="0" dirty="0">
                <a:ln w="11430"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8D4C84-B9B0-406C-A965-E0FB21D58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28D4C84-B9B0-406C-A965-E0FB21D58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3BBE06-E8B5-4DC6-B1E8-7A5C45A92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2B3BBE06-E8B5-4DC6-B1E8-7A5C45A92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052 0.08681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C194C-D254-4BA1-8313-7AFDD2E6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DDC194C-D254-4BA1-8313-7AFDD2E68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92DAC-181C-4FF9-A195-CDE0397EF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3192DAC-181C-4FF9-A195-CDE0397EF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2.77778E-7 0.165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52" grpId="0" animBg="1"/>
      <p:bldP spid="52" grpId="1" animBg="1"/>
      <p:bldP spid="52" grpId="2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field of “</a:t>
            </a:r>
            <a:r>
              <a:rPr lang="en-US" sz="3600" dirty="0" err="1"/>
              <a:t>Submodular</a:t>
            </a:r>
            <a:r>
              <a:rPr lang="en-US" sz="3600" dirty="0"/>
              <a:t> Maximization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599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problem is an important representative problem. Demonstrating:</a:t>
            </a:r>
          </a:p>
          <a:p>
            <a:pPr lvl="1"/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Aspects</a:t>
            </a:r>
          </a:p>
          <a:p>
            <a:r>
              <a:rPr lang="en-US" dirty="0" smtClean="0"/>
              <a:t>Has many applications and a long history: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3606" name="Picture 6" descr="C:\Users\feldman\AppData\Local\Microsoft\Windows\Temporary Internet Files\Content.IE5\RD9I0ZI5\MC900439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696">
            <a:off x="6349189" y="4818438"/>
            <a:ext cx="1225860" cy="12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3" name="Picture 3" descr="C:\Users\feldman\AppData\Local\Microsoft\Windows\Temporary Internet Files\Content.IE5\QOEJAD2W\MC9004326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627">
            <a:off x="6242678" y="4501999"/>
            <a:ext cx="1297868" cy="12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eldman\AppData\Local\Microsoft\Windows\Temporary Internet Files\Content.IE5\QOEJAD2W\MC900432645[1]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3567" flipV="1">
            <a:off x="6349517" y="4292440"/>
            <a:ext cx="1297868" cy="12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feldman\AppData\Local\Microsoft\Windows\Temporary Internet Files\Content.IE5\RD9I0ZI5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0220" flipV="1">
            <a:off x="6318951" y="4218232"/>
            <a:ext cx="1225860" cy="12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2" name="Picture 2" descr="C:\Users\feldman\AppData\Local\Microsoft\Windows\Temporary Internet Files\Content.IE5\OGF0BETR\MC90044173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7425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8104" y="580526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Very active field in recent years.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3548" y="4581128"/>
            <a:ext cx="4428492" cy="2055133"/>
            <a:chOff x="503548" y="4581128"/>
            <a:chExt cx="4428492" cy="2055133"/>
          </a:xfrm>
        </p:grpSpPr>
        <p:sp>
          <p:nvSpPr>
            <p:cNvPr id="6" name="Rectangle 5"/>
            <p:cNvSpPr/>
            <p:nvPr/>
          </p:nvSpPr>
          <p:spPr>
            <a:xfrm>
              <a:off x="503548" y="5805264"/>
              <a:ext cx="44284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As early as the 1970’s [Fisher et al., </a:t>
              </a:r>
              <a:r>
                <a:rPr lang="en-US" sz="2400" dirty="0" smtClean="0"/>
                <a:t>Math. Program. Stud. </a:t>
              </a:r>
              <a:r>
                <a:rPr lang="en-US" sz="2400" dirty="0"/>
                <a:t>1978].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3" y="4581128"/>
              <a:ext cx="1800200" cy="1213322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>
            <a:off x="3707904" y="4831162"/>
            <a:ext cx="2232248" cy="7364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Case – Cardinality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465620"/>
            <a:ext cx="194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Constraint</a:t>
            </a:r>
            <a:endParaRPr lang="en-US" sz="32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3851920" y="4653136"/>
            <a:ext cx="4608512" cy="1513909"/>
            <a:chOff x="-1354968" y="4438853"/>
            <a:chExt cx="4608512" cy="1513909"/>
          </a:xfrm>
        </p:grpSpPr>
        <p:sp>
          <p:nvSpPr>
            <p:cNvPr id="12" name="TextBox 11"/>
            <p:cNvSpPr txBox="1"/>
            <p:nvPr/>
          </p:nvSpPr>
          <p:spPr>
            <a:xfrm>
              <a:off x="-1354968" y="4438853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/>
                <a:t>A</a:t>
              </a:r>
              <a:r>
                <a:rPr lang="en-US" sz="3600" dirty="0"/>
                <a:t> </a:t>
              </a:r>
              <a:r>
                <a:rPr lang="en-US" sz="3600" dirty="0">
                  <a:sym typeface="Symbol"/>
                </a:rPr>
                <a:t> </a:t>
              </a:r>
              <a:r>
                <a:rPr lang="en-US" sz="3600" i="1" dirty="0">
                  <a:sym typeface="Symbol"/>
                </a:rPr>
                <a:t>B</a:t>
              </a:r>
              <a:r>
                <a:rPr lang="en-US" sz="3600" dirty="0">
                  <a:sym typeface="Symbol"/>
                </a:rPr>
                <a:t>  </a:t>
              </a:r>
              <a:r>
                <a:rPr lang="en-US" sz="3600" i="1" dirty="0" smtClean="0">
                  <a:sym typeface="Symbol"/>
                </a:rPr>
                <a:t>N</a:t>
              </a:r>
              <a:endParaRPr lang="en-US" sz="3600" i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47862" y="4582869"/>
              <a:ext cx="2405682" cy="136989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30285" y="5036983"/>
              <a:ext cx="975666" cy="55573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 smtClean="0">
                  <a:solidFill>
                    <a:schemeClr val="tx1"/>
                  </a:solidFill>
                </a:rPr>
                <a:t>A</a:t>
              </a: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6588" y="5007947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B</a:t>
              </a:r>
              <a:endParaRPr lang="en-US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96036" y="1513771"/>
            <a:ext cx="2983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Objective Function</a:t>
            </a:r>
            <a:endParaRPr lang="en-US" sz="28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559098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A</a:t>
            </a:r>
            <a:r>
              <a:rPr lang="en-US" sz="3600" dirty="0" smtClean="0"/>
              <a:t>) </a:t>
            </a:r>
            <a:r>
              <a:rPr lang="en-US" sz="3600" dirty="0" smtClean="0">
                <a:sym typeface="Symbol"/>
              </a:rPr>
              <a:t> </a:t>
            </a:r>
            <a:r>
              <a:rPr lang="en-US" sz="3600" i="1" dirty="0" smtClean="0">
                <a:sym typeface="Symbol"/>
              </a:rPr>
              <a:t>f</a:t>
            </a:r>
            <a:r>
              <a:rPr lang="en-US" sz="3600" dirty="0" smtClean="0">
                <a:sym typeface="Symbol"/>
              </a:rPr>
              <a:t>(</a:t>
            </a:r>
            <a:r>
              <a:rPr lang="en-US" sz="3600" i="1" dirty="0" smtClean="0">
                <a:sym typeface="Symbol"/>
              </a:rPr>
              <a:t>B</a:t>
            </a:r>
            <a:r>
              <a:rPr lang="en-US" sz="3600" dirty="0" smtClean="0">
                <a:sym typeface="Symbol"/>
              </a:rPr>
              <a:t>)</a:t>
            </a:r>
            <a:endParaRPr lang="en-US" sz="3600" i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07904" y="1511206"/>
            <a:ext cx="0" cy="4942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644008" y="5299467"/>
            <a:ext cx="504056" cy="3617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5576" y="2761764"/>
            <a:ext cx="2304256" cy="1603340"/>
            <a:chOff x="755576" y="2761764"/>
            <a:chExt cx="2304256" cy="1603340"/>
          </a:xfrm>
        </p:grpSpPr>
        <p:sp>
          <p:nvSpPr>
            <p:cNvPr id="6" name="Oval 5"/>
            <p:cNvSpPr/>
            <p:nvPr/>
          </p:nvSpPr>
          <p:spPr>
            <a:xfrm>
              <a:off x="755576" y="3356992"/>
              <a:ext cx="2304256" cy="1008112"/>
            </a:xfrm>
            <a:prstGeom prst="ellipse">
              <a:avLst/>
            </a:prstGeom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ym typeface="Symbol"/>
                </a:rPr>
                <a:t> </a:t>
              </a:r>
              <a:r>
                <a:rPr lang="en-US" sz="3600" b="1" i="1" dirty="0" smtClean="0">
                  <a:sym typeface="Symbol"/>
                </a:rPr>
                <a:t>k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3608" y="2761764"/>
              <a:ext cx="1744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Cardinality</a:t>
              </a:r>
              <a:endParaRPr lang="en-US" sz="28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023907" y="2132856"/>
            <a:ext cx="4796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Submodular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Non-negative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Some results assume monotone objective.</a:t>
            </a:r>
          </a:p>
        </p:txBody>
      </p:sp>
    </p:spTree>
    <p:extLst>
      <p:ext uri="{BB962C8B-B14F-4D97-AF65-F5344CB8AC3E}">
        <p14:creationId xmlns:p14="http://schemas.microsoft.com/office/powerpoint/2010/main" val="8428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834057" y="3789040"/>
            <a:ext cx="7484741" cy="2229919"/>
          </a:xfrm>
          <a:prstGeom prst="cloudCallout">
            <a:avLst>
              <a:gd name="adj1" fmla="val -21599"/>
              <a:gd name="adj2" fmla="val -627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Hardness </a:t>
            </a:r>
            <a:r>
              <a:rPr lang="en-US" sz="2400" dirty="0"/>
              <a:t>results in this presentation are unconditional. They are based on information theoretic arguments.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6564142" cy="554461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greedy algorithm</a:t>
            </a:r>
          </a:p>
          <a:p>
            <a:pPr lvl="1"/>
            <a:r>
              <a:rPr lang="en-US" dirty="0" smtClean="0"/>
              <a:t>Natural algorithm</a:t>
            </a:r>
          </a:p>
          <a:p>
            <a:pPr lvl="1"/>
            <a:r>
              <a:rPr lang="en-US" dirty="0" smtClean="0"/>
              <a:t>Approximation ratio of 1 – 1/</a:t>
            </a:r>
            <a:r>
              <a:rPr lang="en-US" i="1" dirty="0" smtClean="0"/>
              <a:t>e</a:t>
            </a:r>
            <a:r>
              <a:rPr lang="en-US" dirty="0" smtClean="0"/>
              <a:t> for monotone functions [Fisher </a:t>
            </a:r>
            <a:r>
              <a:rPr lang="en-US" dirty="0"/>
              <a:t>et al., Math. Program. Stud. 1978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The best possible </a:t>
            </a:r>
            <a:r>
              <a:rPr lang="en-US" dirty="0"/>
              <a:t>[</a:t>
            </a:r>
            <a:r>
              <a:rPr lang="en-US" dirty="0" err="1"/>
              <a:t>Nemhauser</a:t>
            </a:r>
            <a:r>
              <a:rPr lang="en-US" dirty="0"/>
              <a:t> and Wolsey, Math. </a:t>
            </a:r>
            <a:r>
              <a:rPr lang="en-US" dirty="0" err="1"/>
              <a:t>Oper</a:t>
            </a:r>
            <a:r>
              <a:rPr lang="en-US" dirty="0"/>
              <a:t>. Res. 1978</a:t>
            </a:r>
            <a:r>
              <a:rPr lang="en-US" dirty="0" smtClean="0"/>
              <a:t>]</a:t>
            </a:r>
          </a:p>
          <a:p>
            <a:endParaRPr lang="en-US" sz="2600" dirty="0"/>
          </a:p>
          <a:p>
            <a:r>
              <a:rPr lang="en-US" b="1" dirty="0" smtClean="0"/>
              <a:t>Random Greedy </a:t>
            </a:r>
            <a:r>
              <a:rPr lang="en-US" dirty="0" smtClean="0"/>
              <a:t>[</a:t>
            </a:r>
            <a:r>
              <a:rPr lang="en-US" dirty="0" err="1" smtClean="0"/>
              <a:t>Buchbinder</a:t>
            </a:r>
            <a:r>
              <a:rPr lang="en-US" dirty="0" smtClean="0"/>
              <a:t> et al., SODA 2014]</a:t>
            </a:r>
          </a:p>
          <a:p>
            <a:pPr lvl="1"/>
            <a:r>
              <a:rPr lang="en-US" dirty="0" smtClean="0"/>
              <a:t>A simple variant of greedy achieving an approximation ratio of 1/</a:t>
            </a:r>
            <a:r>
              <a:rPr lang="en-US" i="1" dirty="0" smtClean="0"/>
              <a:t>e</a:t>
            </a:r>
            <a:r>
              <a:rPr lang="en-US" dirty="0" smtClean="0"/>
              <a:t> for non-monotone functions.</a:t>
            </a:r>
          </a:p>
          <a:p>
            <a:pPr lvl="1"/>
            <a:r>
              <a:rPr lang="en-US" sz="2900" dirty="0"/>
              <a:t>In the same work we achieve also the state of the art approximation ratio </a:t>
            </a:r>
            <a:r>
              <a:rPr lang="en-US" sz="2900" dirty="0" smtClean="0"/>
              <a:t>of </a:t>
            </a:r>
            <a:r>
              <a:rPr lang="en-US" sz="2900" dirty="0"/>
              <a:t>1/</a:t>
            </a:r>
            <a:r>
              <a:rPr lang="en-US" sz="2900" i="1" dirty="0"/>
              <a:t>e</a:t>
            </a:r>
            <a:r>
              <a:rPr lang="en-US" sz="2900" dirty="0"/>
              <a:t> + 0.004.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corresponding hardness is 0.491. [</a:t>
            </a:r>
            <a:r>
              <a:rPr lang="en-US" sz="2900" dirty="0" err="1"/>
              <a:t>Oveis</a:t>
            </a:r>
            <a:r>
              <a:rPr lang="en-US" sz="2900" dirty="0"/>
              <a:t> </a:t>
            </a:r>
            <a:r>
              <a:rPr lang="en-US" sz="2900" dirty="0" err="1"/>
              <a:t>Gharan</a:t>
            </a:r>
            <a:r>
              <a:rPr lang="en-US" sz="2900" dirty="0"/>
              <a:t> and Vondrak, SODA 2011]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MCBD0703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00808"/>
            <a:ext cx="1298527" cy="1512172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959677" y="4077072"/>
            <a:ext cx="1343517" cy="1963845"/>
            <a:chOff x="7380312" y="1465155"/>
            <a:chExt cx="1343517" cy="1963845"/>
          </a:xfrm>
        </p:grpSpPr>
        <p:pic>
          <p:nvPicPr>
            <p:cNvPr id="7" name="Picture 2" descr="C:\Users\feldman\AppData\Local\Microsoft\Windows\Temporary Internet Files\Content.IE5\RD9I0ZI5\MC90011635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758970"/>
              <a:ext cx="1343517" cy="67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MCBD07032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328" y="1465155"/>
              <a:ext cx="1129876" cy="131577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692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Algorithms…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1520" y="1511206"/>
            <a:ext cx="8132299" cy="4942130"/>
            <a:chOff x="251520" y="1511206"/>
            <a:chExt cx="8132299" cy="4942130"/>
          </a:xfrm>
        </p:grpSpPr>
        <p:sp>
          <p:nvSpPr>
            <p:cNvPr id="5" name="TextBox 4"/>
            <p:cNvSpPr txBox="1"/>
            <p:nvPr/>
          </p:nvSpPr>
          <p:spPr>
            <a:xfrm>
              <a:off x="1295712" y="1556792"/>
              <a:ext cx="2844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Monotone Functions</a:t>
              </a:r>
              <a:endParaRPr lang="en-US" sz="2400" b="1" u="sn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2040" y="1556792"/>
              <a:ext cx="34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Non-monotone Functions</a:t>
              </a:r>
              <a:endParaRPr lang="en-US" sz="2400" b="1" u="sng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72000" y="1511206"/>
              <a:ext cx="0" cy="4942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1520" y="234888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Ratio: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3832" y="2348880"/>
              <a:ext cx="136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1 - 1/</a:t>
              </a:r>
              <a:r>
                <a:rPr lang="en-US" sz="2400" i="1" dirty="0" smtClean="0"/>
                <a:t>e - </a:t>
              </a:r>
              <a:r>
                <a:rPr lang="el-GR" sz="2400" i="1" dirty="0" smtClean="0"/>
                <a:t>ε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2159" y="2348880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1/</a:t>
              </a:r>
              <a:r>
                <a:rPr lang="en-US" sz="2400" i="1" dirty="0" smtClean="0"/>
                <a:t>e - </a:t>
              </a:r>
              <a:r>
                <a:rPr lang="el-GR" sz="2400" i="1" dirty="0" smtClean="0"/>
                <a:t>ε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1520" y="331808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Previous result: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1680" y="3429000"/>
            <a:ext cx="2880320" cy="1479069"/>
            <a:chOff x="1403648" y="3429000"/>
            <a:chExt cx="2880320" cy="1479069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565811"/>
                </p:ext>
              </p:extLst>
            </p:nvPr>
          </p:nvGraphicFramePr>
          <p:xfrm>
            <a:off x="2157809" y="3429000"/>
            <a:ext cx="1262063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48" name="Equation" r:id="rId3" imgW="799920" imgH="431640" progId="Equation.3">
                    <p:embed/>
                  </p:oleObj>
                </mc:Choice>
                <mc:Fallback>
                  <p:oleObj name="Equation" r:id="rId3" imgW="79992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809" y="3429000"/>
                          <a:ext cx="1262063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1403648" y="4077072"/>
              <a:ext cx="28803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[</a:t>
              </a:r>
              <a:r>
                <a:rPr lang="en-US" sz="2400" dirty="0" err="1" smtClean="0"/>
                <a:t>Badanidiyurua</a:t>
              </a:r>
              <a:r>
                <a:rPr lang="en-US" sz="2400" dirty="0" smtClean="0"/>
                <a:t> and Vondrak, SODA 2014</a:t>
              </a:r>
              <a:r>
                <a:rPr lang="en-US" sz="2400" dirty="0" smtClean="0">
                  <a:sym typeface="Symbol"/>
                </a:rPr>
                <a:t>]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0112" y="3615407"/>
            <a:ext cx="2880320" cy="923330"/>
            <a:chOff x="5580112" y="3615407"/>
            <a:chExt cx="2880320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6300192" y="3615407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O</a:t>
              </a:r>
              <a:r>
                <a:rPr lang="en-US" sz="2400" dirty="0" smtClean="0"/>
                <a:t>(</a:t>
              </a:r>
              <a:r>
                <a:rPr lang="en-US" sz="2400" i="1" dirty="0" err="1" smtClean="0"/>
                <a:t>nk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80112" y="4077072"/>
              <a:ext cx="2880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(Random Greedy)</a:t>
              </a:r>
              <a:endParaRPr lang="en-US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1520" y="53230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result: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4036" y="5520586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n </a:t>
            </a:r>
            <a:r>
              <a:rPr lang="en-US" sz="2400" dirty="0" smtClean="0"/>
              <a:t>ln </a:t>
            </a:r>
            <a:r>
              <a:rPr lang="en-US" sz="2400" i="1" dirty="0" smtClean="0"/>
              <a:t>ε</a:t>
            </a:r>
            <a:r>
              <a:rPr lang="en-US" sz="2400" baseline="30000" dirty="0" smtClean="0"/>
              <a:t> -1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03777"/>
              </p:ext>
            </p:extLst>
          </p:nvPr>
        </p:nvGraphicFramePr>
        <p:xfrm>
          <a:off x="4874071" y="5373216"/>
          <a:ext cx="2514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9" name="Equation" r:id="rId5" imgW="1739880" imgH="533160" progId="Equation.3">
                  <p:embed/>
                </p:oleObj>
              </mc:Choice>
              <mc:Fallback>
                <p:oleObj name="Equation" r:id="rId5" imgW="173988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071" y="5373216"/>
                        <a:ext cx="25146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81886"/>
              </p:ext>
            </p:extLst>
          </p:nvPr>
        </p:nvGraphicFramePr>
        <p:xfrm>
          <a:off x="7481639" y="5439286"/>
          <a:ext cx="12668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0" name="Equation" r:id="rId7" imgW="876240" imgH="431640" progId="Equation.3">
                  <p:embed/>
                </p:oleObj>
              </mc:Choice>
              <mc:Fallback>
                <p:oleObj name="Equation" r:id="rId7" imgW="87624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639" y="5439286"/>
                        <a:ext cx="12668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ular Callout 27"/>
          <p:cNvSpPr/>
          <p:nvPr/>
        </p:nvSpPr>
        <p:spPr>
          <a:xfrm>
            <a:off x="3995936" y="2018457"/>
            <a:ext cx="4739555" cy="3642791"/>
          </a:xfrm>
          <a:prstGeom prst="wedgeRoundRectCallout">
            <a:avLst>
              <a:gd name="adj1" fmla="val -58572"/>
              <a:gd name="adj2" fmla="val -106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/>
              <a:t>Oracle Queries as a Complexity Measure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Queries are </a:t>
            </a:r>
            <a:r>
              <a:rPr lang="en-US" sz="2400" dirty="0" smtClean="0"/>
              <a:t>nontrivial </a:t>
            </a:r>
            <a:r>
              <a:rPr lang="en-US" sz="2400" dirty="0"/>
              <a:t>in many applications.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Independent of the model.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Typically, the oracle queries represent the time complexity up </a:t>
            </a:r>
            <a:r>
              <a:rPr lang="en-US" sz="2400" dirty="0" smtClean="0"/>
              <a:t>to </a:t>
            </a:r>
            <a:r>
              <a:rPr lang="en-US" sz="2400" dirty="0" err="1" smtClean="0"/>
              <a:t>polylogarithmic</a:t>
            </a:r>
            <a:r>
              <a:rPr lang="en-US" sz="2400" dirty="0" smtClean="0"/>
              <a:t> </a:t>
            </a:r>
            <a:r>
              <a:rPr lang="en-US" sz="2400" dirty="0"/>
              <a:t>factors.</a:t>
            </a:r>
          </a:p>
        </p:txBody>
      </p:sp>
      <p:pic>
        <p:nvPicPr>
          <p:cNvPr id="175127" name="Picture 23" descr="C:\Users\feldman\AppData\Local\Microsoft\Windows\Temporary Internet Files\Content.IE5\835UUJPM\MC90013934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43" y="420249"/>
            <a:ext cx="1212876" cy="8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9904" y="5661248"/>
            <a:ext cx="222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Buchbinder</a:t>
            </a:r>
            <a:r>
              <a:rPr lang="en-US" sz="2400" dirty="0" smtClean="0"/>
              <a:t> et al., SODA 2015]</a:t>
            </a:r>
          </a:p>
        </p:txBody>
      </p:sp>
      <p:sp>
        <p:nvSpPr>
          <p:cNvPr id="30" name="Oval 29"/>
          <p:cNvSpPr/>
          <p:nvPr/>
        </p:nvSpPr>
        <p:spPr>
          <a:xfrm>
            <a:off x="2555776" y="4293096"/>
            <a:ext cx="5166536" cy="7589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of the art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 rot="5851341">
            <a:off x="3018961" y="5013175"/>
            <a:ext cx="630032" cy="52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4047662">
            <a:off x="7372601" y="4853110"/>
            <a:ext cx="630032" cy="52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102729">
            <a:off x="5942735" y="4977256"/>
            <a:ext cx="410159" cy="52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8" grpId="0" animBg="1"/>
      <p:bldP spid="28" grpId="1" animBg="1"/>
      <p:bldP spid="31" grpId="0"/>
      <p:bldP spid="30" grpId="0" animBg="1"/>
      <p:bldP spid="32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7544" y="3356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" name="Picture 27" descr="MCBD0703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905" y="476672"/>
            <a:ext cx="1298527" cy="151217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95536" y="1294889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Start with the empty solution.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Do </a:t>
            </a:r>
            <a:r>
              <a:rPr lang="en-US" sz="3200" i="1" dirty="0" smtClean="0"/>
              <a:t>k</a:t>
            </a:r>
            <a:r>
              <a:rPr lang="en-US" sz="3200" dirty="0" smtClean="0"/>
              <a:t> times:</a:t>
            </a:r>
          </a:p>
          <a:p>
            <a:pPr marL="914400" indent="-914400">
              <a:buAutoNum type="arabicPeriod"/>
            </a:pPr>
            <a:r>
              <a:rPr lang="en-US" sz="3200" dirty="0" smtClean="0"/>
              <a:t>Add to the solution the element contributing the most.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71472" y="4077072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67544" y="3294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Analysis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396552" y="4365104"/>
            <a:ext cx="4644723" cy="1278141"/>
            <a:chOff x="-396552" y="1556792"/>
            <a:chExt cx="4644723" cy="1278141"/>
          </a:xfrm>
        </p:grpSpPr>
        <p:sp>
          <p:nvSpPr>
            <p:cNvPr id="26" name="Chord 25"/>
            <p:cNvSpPr/>
            <p:nvPr/>
          </p:nvSpPr>
          <p:spPr>
            <a:xfrm>
              <a:off x="-396552" y="1556792"/>
              <a:ext cx="4644723" cy="1278141"/>
            </a:xfrm>
            <a:prstGeom prst="chord">
              <a:avLst>
                <a:gd name="adj1" fmla="val 15781955"/>
                <a:gd name="adj2" fmla="val 57405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91401" y="1844824"/>
              <a:ext cx="10325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chemeClr val="bg1"/>
                  </a:solidFill>
                </a:rPr>
                <a:t>OPT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827584" y="4365104"/>
            <a:ext cx="2016224" cy="12961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/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576" y="5643245"/>
            <a:ext cx="2160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Current 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868321" y="4149080"/>
            <a:ext cx="1016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Value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7020272" y="4581128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S</a:t>
            </a:r>
            <a:r>
              <a:rPr lang="en-US" sz="2800" dirty="0" smtClean="0"/>
              <a:t>)</a:t>
            </a:r>
            <a:endParaRPr lang="en-US" sz="2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6136" y="5642084"/>
            <a:ext cx="299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S </a:t>
            </a:r>
            <a:r>
              <a:rPr lang="en-US" sz="2800" dirty="0" smtClean="0">
                <a:sym typeface="Symbol"/>
              </a:rPr>
              <a:t> </a:t>
            </a:r>
            <a:r>
              <a:rPr lang="en-US" sz="2800" i="1" dirty="0" smtClean="0">
                <a:sym typeface="Symbol"/>
              </a:rPr>
              <a:t>OPT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 </a:t>
            </a:r>
            <a:r>
              <a:rPr lang="en-US" sz="2800" i="1" dirty="0" smtClean="0">
                <a:sym typeface="Symbol"/>
              </a:rPr>
              <a:t>f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i="1" dirty="0" smtClean="0">
                <a:sym typeface="Symbol"/>
              </a:rPr>
              <a:t>OPT</a:t>
            </a:r>
            <a:r>
              <a:rPr lang="en-US" sz="2800" dirty="0" smtClean="0">
                <a:sym typeface="Symbol"/>
              </a:rPr>
              <a:t>)</a:t>
            </a:r>
            <a:endParaRPr lang="en-US" sz="2800" i="1" dirty="0"/>
          </a:p>
        </p:txBody>
      </p:sp>
      <p:sp>
        <p:nvSpPr>
          <p:cNvPr id="35" name="Down Arrow 34"/>
          <p:cNvSpPr/>
          <p:nvPr/>
        </p:nvSpPr>
        <p:spPr>
          <a:xfrm>
            <a:off x="7020272" y="5104348"/>
            <a:ext cx="576064" cy="5377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/>
      <p:bldP spid="31" grpId="1"/>
      <p:bldP spid="32" grpId="0"/>
      <p:bldP spid="33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 (cont.)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52120" y="1267584"/>
            <a:ext cx="3312368" cy="2286409"/>
            <a:chOff x="5652120" y="4205665"/>
            <a:chExt cx="3312368" cy="2230860"/>
          </a:xfrm>
        </p:grpSpPr>
        <p:grpSp>
          <p:nvGrpSpPr>
            <p:cNvPr id="26" name="Group 25"/>
            <p:cNvGrpSpPr/>
            <p:nvPr/>
          </p:nvGrpSpPr>
          <p:grpSpPr>
            <a:xfrm>
              <a:off x="5652120" y="4205665"/>
              <a:ext cx="3312368" cy="2230860"/>
              <a:chOff x="1395264" y="3861048"/>
              <a:chExt cx="3312368" cy="186977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395264" y="3861048"/>
                <a:ext cx="3240360" cy="186977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60567" y="3893931"/>
                <a:ext cx="1806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/>
                  <a:t>Conclusion</a:t>
                </a:r>
                <a:endParaRPr lang="en-US" sz="2800" b="1" u="sng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458888" y="4236092"/>
                <a:ext cx="3248744" cy="67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Some element increases the value by at least:</a:t>
                </a:r>
                <a:endParaRPr lang="en-US" sz="2400" dirty="0"/>
              </a:p>
            </p:txBody>
          </p:sp>
        </p:grp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754724"/>
                </p:ext>
              </p:extLst>
            </p:nvPr>
          </p:nvGraphicFramePr>
          <p:xfrm>
            <a:off x="6228184" y="5517232"/>
            <a:ext cx="2018547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543" name="Equation" r:id="rId3" imgW="1002960" imgH="393480" progId="Equation.3">
                    <p:embed/>
                  </p:oleObj>
                </mc:Choice>
                <mc:Fallback>
                  <p:oleObj name="Equation" r:id="rId3" imgW="10029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28184" y="5517232"/>
                          <a:ext cx="2018547" cy="792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323528" y="1267016"/>
            <a:ext cx="3240360" cy="2286973"/>
            <a:chOff x="539552" y="4149079"/>
            <a:chExt cx="3240360" cy="2286973"/>
          </a:xfrm>
        </p:grpSpPr>
        <p:grpSp>
          <p:nvGrpSpPr>
            <p:cNvPr id="25" name="Group 24"/>
            <p:cNvGrpSpPr/>
            <p:nvPr/>
          </p:nvGrpSpPr>
          <p:grpSpPr>
            <a:xfrm>
              <a:off x="539552" y="4149079"/>
              <a:ext cx="3240360" cy="2286973"/>
              <a:chOff x="539552" y="3861047"/>
              <a:chExt cx="3240360" cy="228697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39552" y="3861047"/>
                <a:ext cx="3240360" cy="228697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1560" y="3934799"/>
                <a:ext cx="2009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/>
                  <a:t>Observation</a:t>
                </a:r>
                <a:endParaRPr lang="en-US" sz="2800" b="1" u="sng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1561" y="4438855"/>
                <a:ext cx="31683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elements of </a:t>
                </a:r>
                <a:r>
                  <a:rPr lang="en-US" sz="2400" i="1" dirty="0" smtClean="0"/>
                  <a:t>OPT </a:t>
                </a:r>
                <a:r>
                  <a:rPr lang="en-US" sz="2400" dirty="0" smtClean="0"/>
                  <a:t>\ </a:t>
                </a:r>
                <a:r>
                  <a:rPr lang="en-US" sz="2400" i="1" dirty="0" smtClean="0"/>
                  <a:t>S</a:t>
                </a:r>
                <a:r>
                  <a:rPr lang="en-US" sz="2400" dirty="0" smtClean="0"/>
                  <a:t> (together) increase the value by at least:</a:t>
                </a:r>
                <a:endParaRPr lang="en-US" sz="2400" dirty="0"/>
              </a:p>
            </p:txBody>
          </p:sp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705569"/>
                </p:ext>
              </p:extLst>
            </p:nvPr>
          </p:nvGraphicFramePr>
          <p:xfrm>
            <a:off x="1115616" y="5951023"/>
            <a:ext cx="19685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544" name="Equation" r:id="rId5" imgW="977760" imgH="215640" progId="Equation.3">
                    <p:embed/>
                  </p:oleObj>
                </mc:Choice>
                <mc:Fallback>
                  <p:oleObj name="Equation" r:id="rId5" imgW="9777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15616" y="5951023"/>
                          <a:ext cx="19685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3580719" y="1605390"/>
            <a:ext cx="2071401" cy="1245802"/>
            <a:chOff x="3580719" y="4343438"/>
            <a:chExt cx="2071401" cy="1245802"/>
          </a:xfrm>
        </p:grpSpPr>
        <p:sp>
          <p:nvSpPr>
            <p:cNvPr id="35" name="Right Arrow 34"/>
            <p:cNvSpPr/>
            <p:nvPr/>
          </p:nvSpPr>
          <p:spPr>
            <a:xfrm>
              <a:off x="3960139" y="4797152"/>
              <a:ext cx="1259933" cy="792088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80719" y="4343438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Submodularity</a:t>
              </a:r>
              <a:endParaRPr lang="en-US" sz="24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0744" y="4685448"/>
            <a:ext cx="8773744" cy="687768"/>
            <a:chOff x="190744" y="2276871"/>
            <a:chExt cx="8773744" cy="68776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5168" y="2420888"/>
              <a:ext cx="79816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9552" y="2276872"/>
              <a:ext cx="0" cy="288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90744" y="2492896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S</a:t>
              </a:r>
              <a:r>
                <a:rPr lang="en-US" sz="2400" baseline="-25000" dirty="0" smtClean="0"/>
                <a:t>0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88965" y="2502974"/>
              <a:ext cx="975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OPT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526824" y="2276871"/>
              <a:ext cx="0" cy="288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06968" y="4685449"/>
            <a:ext cx="708848" cy="677689"/>
            <a:chOff x="2206968" y="2276872"/>
            <a:chExt cx="708848" cy="677689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555776" y="2276872"/>
              <a:ext cx="0" cy="288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206968" y="2492896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S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9544" y="3863744"/>
            <a:ext cx="1954223" cy="749698"/>
            <a:chOff x="529544" y="1455167"/>
            <a:chExt cx="1954223" cy="749698"/>
          </a:xfrm>
        </p:grpSpPr>
        <p:sp>
          <p:nvSpPr>
            <p:cNvPr id="47" name="Left Brace 46"/>
            <p:cNvSpPr/>
            <p:nvPr/>
          </p:nvSpPr>
          <p:spPr>
            <a:xfrm rot="5400000">
              <a:off x="1362640" y="1083737"/>
              <a:ext cx="288032" cy="1954223"/>
            </a:xfrm>
            <a:prstGeom prst="lef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4E07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7624" y="1455167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1/</a:t>
              </a:r>
              <a:r>
                <a:rPr lang="en-US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k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61391" y="3863744"/>
            <a:ext cx="5965434" cy="749699"/>
            <a:chOff x="2561391" y="1455167"/>
            <a:chExt cx="5965434" cy="749699"/>
          </a:xfrm>
        </p:grpSpPr>
        <p:sp>
          <p:nvSpPr>
            <p:cNvPr id="50" name="Left Brace 49"/>
            <p:cNvSpPr/>
            <p:nvPr/>
          </p:nvSpPr>
          <p:spPr>
            <a:xfrm rot="5400000">
              <a:off x="5400092" y="-921867"/>
              <a:ext cx="288032" cy="5965434"/>
            </a:xfrm>
            <a:prstGeom prst="lef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4E07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76056" y="1455167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1-1/k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19136" y="4685449"/>
            <a:ext cx="708848" cy="677689"/>
            <a:chOff x="2206968" y="2276872"/>
            <a:chExt cx="708848" cy="677689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555776" y="2276872"/>
              <a:ext cx="0" cy="288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206968" y="2492896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S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55776" y="3863743"/>
            <a:ext cx="1499128" cy="749698"/>
            <a:chOff x="529543" y="1455167"/>
            <a:chExt cx="2005472" cy="749698"/>
          </a:xfrm>
        </p:grpSpPr>
        <p:sp>
          <p:nvSpPr>
            <p:cNvPr id="56" name="Left Brace 55"/>
            <p:cNvSpPr/>
            <p:nvPr/>
          </p:nvSpPr>
          <p:spPr>
            <a:xfrm rot="5400000">
              <a:off x="1362640" y="1083737"/>
              <a:ext cx="288032" cy="1954223"/>
            </a:xfrm>
            <a:prstGeom prst="leftBrac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4E07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543" y="1455167"/>
              <a:ext cx="200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1/</a:t>
              </a:r>
              <a:r>
                <a:rPr lang="en-US" sz="2400" b="1" i="1" dirty="0" smtClean="0">
                  <a:solidFill>
                    <a:srgbClr val="00B050"/>
                  </a:solidFill>
                </a:rPr>
                <a:t>k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(1-1/</a:t>
              </a:r>
              <a:r>
                <a:rPr lang="en-US" sz="2400" b="1" i="1" dirty="0" smtClean="0">
                  <a:solidFill>
                    <a:srgbClr val="00B050"/>
                  </a:solidFill>
                </a:rPr>
                <a:t>k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)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067944" y="3863742"/>
            <a:ext cx="4458881" cy="749699"/>
            <a:chOff x="2561391" y="1455167"/>
            <a:chExt cx="5965434" cy="749699"/>
          </a:xfrm>
        </p:grpSpPr>
        <p:sp>
          <p:nvSpPr>
            <p:cNvPr id="59" name="Left Brace 58"/>
            <p:cNvSpPr/>
            <p:nvPr/>
          </p:nvSpPr>
          <p:spPr>
            <a:xfrm rot="5400000">
              <a:off x="5400092" y="-921867"/>
              <a:ext cx="288032" cy="5965434"/>
            </a:xfrm>
            <a:prstGeom prst="leftBrac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4E07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77161" y="1455167"/>
              <a:ext cx="15617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(1-1/</a:t>
              </a:r>
              <a:r>
                <a:rPr lang="en-US" sz="2400" b="1" i="1" dirty="0" smtClean="0">
                  <a:solidFill>
                    <a:srgbClr val="00B050"/>
                  </a:solidFill>
                </a:rPr>
                <a:t>k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)</a:t>
              </a:r>
              <a:r>
                <a:rPr lang="en-US" sz="2400" b="1" baseline="30000" dirty="0" smtClean="0">
                  <a:solidFill>
                    <a:srgbClr val="00B050"/>
                  </a:solidFill>
                </a:rPr>
                <a:t>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5400" y="4685449"/>
            <a:ext cx="708848" cy="677689"/>
            <a:chOff x="2206968" y="2276872"/>
            <a:chExt cx="708848" cy="677689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2555776" y="2276872"/>
              <a:ext cx="0" cy="288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206968" y="2492896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err="1" smtClean="0"/>
                <a:t>S</a:t>
              </a:r>
              <a:r>
                <a:rPr lang="en-US" sz="2400" i="1" baseline="-25000" dirty="0" err="1" smtClean="0"/>
                <a:t>k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44208" y="3863742"/>
            <a:ext cx="2077002" cy="749699"/>
            <a:chOff x="2561391" y="1455167"/>
            <a:chExt cx="5965434" cy="749699"/>
          </a:xfrm>
        </p:grpSpPr>
        <p:sp>
          <p:nvSpPr>
            <p:cNvPr id="65" name="Left Brace 64"/>
            <p:cNvSpPr/>
            <p:nvPr/>
          </p:nvSpPr>
          <p:spPr>
            <a:xfrm rot="5400000">
              <a:off x="5400092" y="-921867"/>
              <a:ext cx="288032" cy="5965434"/>
            </a:xfrm>
            <a:prstGeom prst="lef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4E07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75025" y="1455167"/>
              <a:ext cx="3334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(1-1/</a:t>
              </a:r>
              <a:r>
                <a:rPr lang="en-US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k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r>
                <a:rPr lang="en-US" sz="2400" b="1" i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k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7596219" y="3863746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 1/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0" y="5070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56366"/>
              </p:ext>
            </p:extLst>
          </p:nvPr>
        </p:nvGraphicFramePr>
        <p:xfrm>
          <a:off x="2404326" y="5717969"/>
          <a:ext cx="4687954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5" name="Equation" r:id="rId7" imgW="2184120" imgH="393480" progId="Equation.3">
                  <p:embed/>
                </p:oleObj>
              </mc:Choice>
              <mc:Fallback>
                <p:oleObj name="Equation" r:id="rId7" imgW="2184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4326" y="5717969"/>
                        <a:ext cx="4687954" cy="84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ight Arrow 69"/>
          <p:cNvSpPr/>
          <p:nvPr/>
        </p:nvSpPr>
        <p:spPr>
          <a:xfrm rot="5400000">
            <a:off x="4225053" y="5108869"/>
            <a:ext cx="308702" cy="8172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50107"/>
              </p:ext>
            </p:extLst>
          </p:nvPr>
        </p:nvGraphicFramePr>
        <p:xfrm>
          <a:off x="5687885" y="5711527"/>
          <a:ext cx="11445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6" name="Equation" r:id="rId9" imgW="533160" imgH="393480" progId="Equation.3">
                  <p:embed/>
                </p:oleObj>
              </mc:Choice>
              <mc:Fallback>
                <p:oleObj name="Equation" r:id="rId9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885" y="5711527"/>
                        <a:ext cx="11445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36481"/>
              </p:ext>
            </p:extLst>
          </p:nvPr>
        </p:nvGraphicFramePr>
        <p:xfrm>
          <a:off x="2367976" y="5671840"/>
          <a:ext cx="32972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7" name="Equation" r:id="rId11" imgW="1536480" imgH="431640" progId="Equation.3">
                  <p:embed/>
                </p:oleObj>
              </mc:Choice>
              <mc:Fallback>
                <p:oleObj name="Equation" r:id="rId11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976" y="5671840"/>
                        <a:ext cx="32972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9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5 -0.079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508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52120" y="1915656"/>
            <a:ext cx="3312368" cy="2377440"/>
            <a:chOff x="5652120" y="4205664"/>
            <a:chExt cx="3312368" cy="2319679"/>
          </a:xfrm>
        </p:grpSpPr>
        <p:grpSp>
          <p:nvGrpSpPr>
            <p:cNvPr id="6" name="Group 5"/>
            <p:cNvGrpSpPr/>
            <p:nvPr/>
          </p:nvGrpSpPr>
          <p:grpSpPr>
            <a:xfrm>
              <a:off x="5652120" y="4205664"/>
              <a:ext cx="3312368" cy="2319679"/>
              <a:chOff x="1395264" y="3861048"/>
              <a:chExt cx="3312368" cy="194421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95264" y="3861048"/>
                <a:ext cx="3240360" cy="194421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60567" y="3893931"/>
                <a:ext cx="1806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/>
                  <a:t>Conclusion</a:t>
                </a:r>
                <a:endParaRPr lang="en-US" sz="2800" b="1" u="sng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58888" y="4236092"/>
                <a:ext cx="3248744" cy="67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Some element increases the value by at least:</a:t>
                </a:r>
                <a:endParaRPr lang="en-US" sz="2400" dirty="0"/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4821065"/>
                </p:ext>
              </p:extLst>
            </p:nvPr>
          </p:nvGraphicFramePr>
          <p:xfrm>
            <a:off x="5972175" y="5517466"/>
            <a:ext cx="2530475" cy="79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61" name="Equation" r:id="rId3" imgW="1257120" imgH="393480" progId="Equation.3">
                    <p:embed/>
                  </p:oleObj>
                </mc:Choice>
                <mc:Fallback>
                  <p:oleObj name="Equation" r:id="rId3" imgW="12571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72175" y="5517466"/>
                          <a:ext cx="2530475" cy="791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323528" y="1915088"/>
            <a:ext cx="3240360" cy="2376263"/>
            <a:chOff x="539552" y="4149079"/>
            <a:chExt cx="3240360" cy="2376263"/>
          </a:xfrm>
        </p:grpSpPr>
        <p:grpSp>
          <p:nvGrpSpPr>
            <p:cNvPr id="12" name="Group 11"/>
            <p:cNvGrpSpPr/>
            <p:nvPr/>
          </p:nvGrpSpPr>
          <p:grpSpPr>
            <a:xfrm>
              <a:off x="539552" y="4149079"/>
              <a:ext cx="3240360" cy="2376263"/>
              <a:chOff x="539552" y="3861047"/>
              <a:chExt cx="3240360" cy="23762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39552" y="3861047"/>
                <a:ext cx="3240360" cy="237626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1560" y="4005064"/>
                <a:ext cx="2009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/>
                  <a:t>Observation</a:t>
                </a:r>
                <a:endParaRPr lang="en-US" sz="2800" b="1" u="sng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1561" y="4509120"/>
                <a:ext cx="31683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elements of </a:t>
                </a:r>
                <a:r>
                  <a:rPr lang="en-US" sz="2400" i="1" dirty="0" smtClean="0"/>
                  <a:t>OPT </a:t>
                </a:r>
                <a:r>
                  <a:rPr lang="en-US" sz="2400" dirty="0" smtClean="0"/>
                  <a:t>\ </a:t>
                </a:r>
                <a:r>
                  <a:rPr lang="en-US" sz="2400" i="1" dirty="0" smtClean="0"/>
                  <a:t>S</a:t>
                </a:r>
                <a:r>
                  <a:rPr lang="en-US" sz="2400" dirty="0" smtClean="0"/>
                  <a:t> (together) increase the value by at least:</a:t>
                </a:r>
                <a:endParaRPr lang="en-US" sz="2400" dirty="0"/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1948513"/>
                </p:ext>
              </p:extLst>
            </p:nvPr>
          </p:nvGraphicFramePr>
          <p:xfrm>
            <a:off x="860549" y="6017988"/>
            <a:ext cx="24796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62" name="Equation" r:id="rId5" imgW="1231560" imgH="215640" progId="Equation.3">
                    <p:embed/>
                  </p:oleObj>
                </mc:Choice>
                <mc:Fallback>
                  <p:oleObj name="Equation" r:id="rId5" imgW="12315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60549" y="6017988"/>
                          <a:ext cx="2479675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3580719" y="2253462"/>
            <a:ext cx="2071401" cy="1245802"/>
            <a:chOff x="3580719" y="4343438"/>
            <a:chExt cx="2071401" cy="1245802"/>
          </a:xfrm>
        </p:grpSpPr>
        <p:sp>
          <p:nvSpPr>
            <p:cNvPr id="18" name="Right Arrow 17"/>
            <p:cNvSpPr/>
            <p:nvPr/>
          </p:nvSpPr>
          <p:spPr>
            <a:xfrm>
              <a:off x="3960139" y="4797152"/>
              <a:ext cx="1259933" cy="792088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0719" y="4343438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Submodularity</a:t>
              </a:r>
              <a:endParaRPr lang="en-US" sz="2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552" y="1268760"/>
            <a:ext cx="1065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Recall</a:t>
            </a:r>
            <a:endParaRPr lang="en-US" sz="28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9" y="458112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Let </a:t>
            </a:r>
            <a:r>
              <a:rPr lang="en-US" sz="2400" i="1" dirty="0" smtClean="0"/>
              <a:t>M</a:t>
            </a:r>
            <a:r>
              <a:rPr lang="en-US" sz="2400" dirty="0" smtClean="0"/>
              <a:t> be the set of the </a:t>
            </a:r>
            <a:r>
              <a:rPr lang="en-US" sz="2400" i="1" dirty="0" smtClean="0"/>
              <a:t>k</a:t>
            </a:r>
            <a:r>
              <a:rPr lang="en-US" sz="2400" dirty="0" smtClean="0"/>
              <a:t> elements with the largest marginal contributions to </a:t>
            </a:r>
            <a:r>
              <a:rPr lang="en-US" sz="2400" i="1" dirty="0" smtClean="0"/>
              <a:t>S</a:t>
            </a:r>
            <a:r>
              <a:rPr lang="en-US" sz="2400" dirty="0" smtClean="0"/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52120" y="1916832"/>
            <a:ext cx="3312368" cy="2395389"/>
            <a:chOff x="5652120" y="4205664"/>
            <a:chExt cx="3312368" cy="2337192"/>
          </a:xfrm>
        </p:grpSpPr>
        <p:grpSp>
          <p:nvGrpSpPr>
            <p:cNvPr id="29" name="Group 28"/>
            <p:cNvGrpSpPr/>
            <p:nvPr/>
          </p:nvGrpSpPr>
          <p:grpSpPr>
            <a:xfrm>
              <a:off x="5652120" y="4205664"/>
              <a:ext cx="3312368" cy="2319679"/>
              <a:chOff x="1395264" y="3861048"/>
              <a:chExt cx="3312368" cy="194421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395264" y="3861048"/>
                <a:ext cx="3240360" cy="194421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460567" y="3893931"/>
                <a:ext cx="1806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/>
                  <a:t>Conclusion</a:t>
                </a:r>
                <a:endParaRPr lang="en-US" sz="2800" b="1" u="sng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58888" y="4236092"/>
                <a:ext cx="3248744" cy="98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random element of </a:t>
                </a:r>
                <a:r>
                  <a:rPr lang="en-US" sz="2400" i="1" dirty="0" smtClean="0"/>
                  <a:t>M</a:t>
                </a:r>
                <a:r>
                  <a:rPr lang="en-US" sz="2400" dirty="0" smtClean="0"/>
                  <a:t> increases the value, in expectation, by at least:</a:t>
                </a:r>
                <a:endParaRPr lang="en-US" sz="2400" dirty="0"/>
              </a:p>
            </p:txBody>
          </p:sp>
        </p:grp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0446374"/>
                </p:ext>
              </p:extLst>
            </p:nvPr>
          </p:nvGraphicFramePr>
          <p:xfrm>
            <a:off x="5972175" y="5751352"/>
            <a:ext cx="2530475" cy="79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63" name="Equation" r:id="rId7" imgW="1257120" imgH="393480" progId="Equation.3">
                    <p:embed/>
                  </p:oleObj>
                </mc:Choice>
                <mc:Fallback>
                  <p:oleObj name="Equation" r:id="rId7" imgW="12571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72175" y="5751352"/>
                          <a:ext cx="2530475" cy="791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23528" y="458112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simple observation has applications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Non-monotone functions.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Fast algorithms.</a:t>
            </a:r>
          </a:p>
        </p:txBody>
      </p:sp>
    </p:spTree>
    <p:extLst>
      <p:ext uri="{BB962C8B-B14F-4D97-AF65-F5344CB8AC3E}">
        <p14:creationId xmlns:p14="http://schemas.microsoft.com/office/powerpoint/2010/main" val="2983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Random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776"/>
            <a:ext cx="6995121" cy="20448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Start with the empty solution.</a:t>
            </a:r>
          </a:p>
          <a:p>
            <a:pPr marL="514350" indent="-514350">
              <a:buAutoNum type="arabicPeriod"/>
            </a:pPr>
            <a:r>
              <a:rPr lang="en-US" dirty="0"/>
              <a:t>Do </a:t>
            </a:r>
            <a:r>
              <a:rPr lang="en-US" i="1" dirty="0"/>
              <a:t>k</a:t>
            </a:r>
            <a:r>
              <a:rPr lang="en-US" dirty="0"/>
              <a:t> times</a:t>
            </a:r>
            <a:r>
              <a:rPr lang="en-US" dirty="0" smtClean="0"/>
              <a:t>:</a:t>
            </a:r>
          </a:p>
          <a:p>
            <a:pPr marL="914400" indent="-914400"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M</a:t>
            </a:r>
            <a:r>
              <a:rPr lang="en-US" dirty="0" smtClean="0"/>
              <a:t> be the set of the </a:t>
            </a:r>
            <a:r>
              <a:rPr lang="en-US" i="1" dirty="0" smtClean="0"/>
              <a:t>k</a:t>
            </a:r>
            <a:r>
              <a:rPr lang="en-US" dirty="0" smtClean="0"/>
              <a:t> elements with the largest marginal contributions to the solution.</a:t>
            </a:r>
          </a:p>
          <a:p>
            <a:pPr marL="914400" indent="-914400">
              <a:buAutoNum type="arabicPeriod"/>
            </a:pPr>
            <a:r>
              <a:rPr lang="en-US" dirty="0" smtClean="0"/>
              <a:t>Add a random element of </a:t>
            </a:r>
            <a:r>
              <a:rPr lang="en-US" i="1" dirty="0" smtClean="0"/>
              <a:t>M</a:t>
            </a:r>
            <a:r>
              <a:rPr lang="en-US" dirty="0" smtClean="0"/>
              <a:t> to the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80312" y="1465155"/>
            <a:ext cx="1343517" cy="1963845"/>
            <a:chOff x="7380312" y="1465155"/>
            <a:chExt cx="1343517" cy="1963845"/>
          </a:xfrm>
        </p:grpSpPr>
        <p:pic>
          <p:nvPicPr>
            <p:cNvPr id="157698" name="Picture 2" descr="C:\Users\feldman\AppData\Local\Microsoft\Windows\Temporary Internet Files\Content.IE5\RD9I0ZI5\MC90011635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758970"/>
              <a:ext cx="1343517" cy="67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CBD07032_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328" y="1465155"/>
              <a:ext cx="1129876" cy="1315773"/>
            </a:xfrm>
            <a:prstGeom prst="rect">
              <a:avLst/>
            </a:prstGeom>
            <a:noFill/>
          </p:spPr>
        </p:pic>
      </p:grpSp>
      <p:cxnSp>
        <p:nvCxnSpPr>
          <p:cNvPr id="9" name="Straight Connector 8"/>
          <p:cNvCxnSpPr/>
          <p:nvPr/>
        </p:nvCxnSpPr>
        <p:spPr>
          <a:xfrm>
            <a:off x="571472" y="393305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6754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14908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monotone functions, approximation ratio of 1 – 1/</a:t>
            </a:r>
            <a:r>
              <a:rPr lang="en-US" sz="2400" i="1" dirty="0" smtClean="0"/>
              <a:t>e</a:t>
            </a:r>
            <a:r>
              <a:rPr lang="en-US" sz="2400" dirty="0" smtClean="0"/>
              <a:t>, in expectation, by the “Average Observation” and the above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non-monotone functions, the analysis fails only because we can no longer bound: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6021288"/>
            <a:ext cx="299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S </a:t>
            </a:r>
            <a:r>
              <a:rPr lang="en-US" sz="2800" dirty="0" smtClean="0">
                <a:sym typeface="Symbol"/>
              </a:rPr>
              <a:t> </a:t>
            </a:r>
            <a:r>
              <a:rPr lang="en-US" sz="2800" i="1" dirty="0" smtClean="0">
                <a:sym typeface="Symbol"/>
              </a:rPr>
              <a:t>OPT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 </a:t>
            </a:r>
            <a:r>
              <a:rPr lang="en-US" sz="2800" i="1" dirty="0" smtClean="0">
                <a:sym typeface="Symbol"/>
              </a:rPr>
              <a:t>f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i="1" dirty="0" smtClean="0">
                <a:sym typeface="Symbol"/>
              </a:rPr>
              <a:t>OPT</a:t>
            </a:r>
            <a:r>
              <a:rPr lang="en-US" sz="2800" dirty="0" smtClean="0">
                <a:sym typeface="Symbol"/>
              </a:rPr>
              <a:t>)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4077072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0D000"/>
                </a:solidFill>
                <a:sym typeface="Wingdings"/>
              </a:rPr>
              <a:t></a:t>
            </a:r>
            <a:endParaRPr lang="en-US" sz="11500" dirty="0">
              <a:solidFill>
                <a:srgbClr val="00D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2061" y="4813409"/>
            <a:ext cx="13083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92808"/>
            <a:ext cx="7920880" cy="14700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D0D8E8"/>
                </a:solidFill>
              </a:rPr>
              <a:t>                   </a:t>
            </a:r>
            <a:r>
              <a:rPr lang="en-US" sz="2200" dirty="0" smtClean="0">
                <a:solidFill>
                  <a:srgbClr val="D0D8E8"/>
                </a:solidFill>
              </a:rPr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 Maximization Subject to a </a:t>
            </a:r>
            <a:r>
              <a:rPr lang="en-US" dirty="0" err="1" smtClean="0"/>
              <a:t>Matroid</a:t>
            </a:r>
            <a:r>
              <a:rPr lang="en-US" dirty="0" smtClean="0"/>
              <a:t> Constraint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63688" y="1918951"/>
            <a:ext cx="1080120" cy="71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2711039"/>
            <a:ext cx="156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What?</a:t>
            </a:r>
            <a:endParaRPr lang="en-US" sz="4000" dirty="0"/>
          </a:p>
        </p:txBody>
      </p:sp>
      <p:sp>
        <p:nvSpPr>
          <p:cNvPr id="8" name="Down Arrow 7"/>
          <p:cNvSpPr/>
          <p:nvPr/>
        </p:nvSpPr>
        <p:spPr>
          <a:xfrm>
            <a:off x="6013592" y="1916832"/>
            <a:ext cx="1080120" cy="71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2708920"/>
            <a:ext cx="1371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Why?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5652120" y="2708920"/>
            <a:ext cx="1800200" cy="71000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3501008"/>
            <a:ext cx="66934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Generalizes Classical Problems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Max-SAT, Max-Cut, </a:t>
            </a:r>
            <a:r>
              <a:rPr lang="en-US" sz="3200" i="1" dirty="0" smtClean="0"/>
              <a:t>k</a:t>
            </a:r>
            <a:r>
              <a:rPr lang="en-US" sz="3200" dirty="0" smtClean="0"/>
              <a:t>-cover, GAP…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Applications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Machine Learning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Image Processing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Algorithmic Game Theory</a:t>
            </a:r>
          </a:p>
        </p:txBody>
      </p:sp>
    </p:spTree>
    <p:extLst>
      <p:ext uri="{BB962C8B-B14F-4D97-AF65-F5344CB8AC3E}">
        <p14:creationId xmlns:p14="http://schemas.microsoft.com/office/powerpoint/2010/main" val="248770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2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Intuition - Why is Randomness Important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might be an element </a:t>
            </a:r>
            <a:r>
              <a:rPr lang="en-US" i="1" dirty="0" smtClean="0"/>
              <a:t>u</a:t>
            </a:r>
            <a:r>
              <a:rPr lang="en-US" dirty="0" smtClean="0"/>
              <a:t> which looks good – has a large marginal contribution.</a:t>
            </a:r>
          </a:p>
          <a:p>
            <a:r>
              <a:rPr lang="en-US" dirty="0" smtClean="0"/>
              <a:t>However, this element might be evil – any solution containing it is poor.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(deterministic) greedy might be tempted to take </a:t>
            </a:r>
            <a:r>
              <a:rPr lang="en-US" i="1" dirty="0" smtClean="0"/>
              <a:t>u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randomized algorithm has a chance to avoid </a:t>
            </a:r>
            <a:r>
              <a:rPr lang="en-US" i="1" dirty="0" smtClean="0"/>
              <a:t>u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69986" name="Picture 2" descr="C:\Users\feldman\AppData\Local\Microsoft\Windows\Temporary Internet Files\Content.IE5\8T9UQRIY\MC9003909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1" y="3451381"/>
            <a:ext cx="2118665" cy="15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7" name="Picture 3" descr="C:\Users\feldman\AppData\Local\Microsoft\Windows\Temporary Internet Files\Content.IE5\PE6KK9VM\MC9003491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13" y="3235357"/>
            <a:ext cx="1945843" cy="17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Bad Can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S </a:t>
            </a:r>
            <a:r>
              <a:rPr lang="en-US" dirty="0">
                <a:sym typeface="Symbol"/>
              </a:rPr>
              <a:t> </a:t>
            </a:r>
            <a:r>
              <a:rPr lang="en-US" i="1" dirty="0">
                <a:sym typeface="Symbol"/>
              </a:rPr>
              <a:t>OPT</a:t>
            </a:r>
            <a:r>
              <a:rPr lang="en-US" dirty="0"/>
              <a:t>)</a:t>
            </a:r>
            <a:r>
              <a:rPr lang="en-US" dirty="0" smtClean="0"/>
              <a:t>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the elements of         (together) can only decrease the value to 0.</a:t>
            </a:r>
          </a:p>
          <a:p>
            <a:endParaRPr lang="en-US" dirty="0"/>
          </a:p>
          <a:p>
            <a:r>
              <a:rPr lang="en-US" dirty="0" smtClean="0"/>
              <a:t>What happens if </a:t>
            </a:r>
            <a:r>
              <a:rPr lang="en-US" i="1" dirty="0" smtClean="0"/>
              <a:t>S</a:t>
            </a:r>
            <a:r>
              <a:rPr lang="en-US" dirty="0" smtClean="0"/>
              <a:t> contains every element               with probability at most </a:t>
            </a:r>
            <a:r>
              <a:rPr lang="en-US" i="1" dirty="0" smtClean="0"/>
              <a:t>p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76909"/>
              </p:ext>
            </p:extLst>
          </p:nvPr>
        </p:nvGraphicFramePr>
        <p:xfrm>
          <a:off x="3563888" y="1592858"/>
          <a:ext cx="652206" cy="39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0" name="Equation" r:id="rId3" imgW="355320" imgH="215640" progId="Equation.3">
                  <p:embed/>
                </p:oleObj>
              </mc:Choice>
              <mc:Fallback>
                <p:oleObj name="Equation" r:id="rId3" imgW="355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1592858"/>
                        <a:ext cx="652206" cy="39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069"/>
              </p:ext>
            </p:extLst>
          </p:nvPr>
        </p:nvGraphicFramePr>
        <p:xfrm>
          <a:off x="3243564" y="2132856"/>
          <a:ext cx="2480564" cy="4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1" name="Equation" r:id="rId5" imgW="1218960" imgH="241200" progId="Equation.3">
                  <p:embed/>
                </p:oleObj>
              </mc:Choice>
              <mc:Fallback>
                <p:oleObj name="Equation" r:id="rId5" imgW="1218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564" y="2132856"/>
                        <a:ext cx="2480564" cy="4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23443"/>
              </p:ext>
            </p:extLst>
          </p:nvPr>
        </p:nvGraphicFramePr>
        <p:xfrm>
          <a:off x="6804248" y="2708920"/>
          <a:ext cx="10493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2" name="Equation" r:id="rId7" imgW="571320" imgH="215640" progId="Equation.3">
                  <p:embed/>
                </p:oleObj>
              </mc:Choice>
              <mc:Fallback>
                <p:oleObj name="Equation" r:id="rId7" imgW="5713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708920"/>
                        <a:ext cx="10493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23528" y="4104655"/>
            <a:ext cx="3197755" cy="2276673"/>
            <a:chOff x="323528" y="4104655"/>
            <a:chExt cx="3197755" cy="2276673"/>
          </a:xfrm>
        </p:grpSpPr>
        <p:grpSp>
          <p:nvGrpSpPr>
            <p:cNvPr id="25" name="Group 24"/>
            <p:cNvGrpSpPr/>
            <p:nvPr/>
          </p:nvGrpSpPr>
          <p:grpSpPr>
            <a:xfrm>
              <a:off x="323528" y="4104655"/>
              <a:ext cx="3197755" cy="1772617"/>
              <a:chOff x="323528" y="4104655"/>
              <a:chExt cx="3197755" cy="177261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2153131" y="4104655"/>
                <a:ext cx="0" cy="136815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V="1">
                <a:off x="2837207" y="4788731"/>
                <a:ext cx="0" cy="136815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601855" y="5415607"/>
                <a:ext cx="343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p</a:t>
                </a:r>
                <a:endParaRPr lang="en-US" sz="2400" i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3528" y="4507086"/>
                <a:ext cx="1829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E</a:t>
                </a:r>
                <a:r>
                  <a:rPr lang="en-US" sz="2400" dirty="0" smtClean="0"/>
                  <a:t>[</a:t>
                </a:r>
                <a:r>
                  <a:rPr lang="en-US" sz="2400" i="1" dirty="0" smtClean="0"/>
                  <a:t>f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OPT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Symbol"/>
                  </a:rPr>
                  <a:t> </a:t>
                </a:r>
                <a:r>
                  <a:rPr lang="en-US" sz="2400" i="1" dirty="0" smtClean="0">
                    <a:sym typeface="Symbol"/>
                  </a:rPr>
                  <a:t>S</a:t>
                </a:r>
                <a:r>
                  <a:rPr lang="en-US" sz="2400" dirty="0" smtClean="0"/>
                  <a:t>)]</a:t>
                </a:r>
                <a:endParaRPr lang="en-US" sz="2400" i="1" dirty="0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10800000">
              <a:off x="928996" y="4365104"/>
              <a:ext cx="2232248" cy="2016224"/>
            </a:xfrm>
            <a:prstGeom prst="arc">
              <a:avLst>
                <a:gd name="adj1" fmla="val 5977482"/>
                <a:gd name="adj2" fmla="val 1085113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30607" y="3861048"/>
            <a:ext cx="1957417" cy="819671"/>
            <a:chOff x="2830607" y="3861048"/>
            <a:chExt cx="1957417" cy="81967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830607" y="4392687"/>
              <a:ext cx="315698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72491" y="3861048"/>
              <a:ext cx="17155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Concave by</a:t>
              </a:r>
            </a:p>
            <a:p>
              <a:pPr algn="ctr"/>
              <a:r>
                <a:rPr lang="en-US" sz="2000" dirty="0" err="1" smtClean="0"/>
                <a:t>Submodularity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32040" y="3960639"/>
            <a:ext cx="3816424" cy="1772617"/>
            <a:chOff x="4932040" y="3960639"/>
            <a:chExt cx="3816424" cy="1772617"/>
          </a:xfrm>
        </p:grpSpPr>
        <p:sp>
          <p:nvSpPr>
            <p:cNvPr id="20" name="Rounded Rectangle 19"/>
            <p:cNvSpPr/>
            <p:nvPr/>
          </p:nvSpPr>
          <p:spPr>
            <a:xfrm>
              <a:off x="4932040" y="3960639"/>
              <a:ext cx="3816424" cy="177261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3987649"/>
              <a:ext cx="36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/>
                <a:t>Theorem:</a:t>
              </a:r>
              <a:r>
                <a:rPr lang="en-US" sz="2400" dirty="0" smtClean="0"/>
                <a:t> If 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 contains every element </a:t>
              </a:r>
              <a:r>
                <a:rPr lang="en-US" sz="2400" i="1" dirty="0" smtClean="0"/>
                <a:t>u</a:t>
              </a:r>
              <a:r>
                <a:rPr lang="en-US" sz="2400" dirty="0" smtClean="0"/>
                <a:t> with probability at most </a:t>
              </a:r>
              <a:r>
                <a:rPr lang="en-US" sz="2400" i="1" dirty="0" smtClean="0"/>
                <a:t>p</a:t>
              </a:r>
              <a:r>
                <a:rPr lang="en-US" sz="2400" dirty="0" smtClean="0"/>
                <a:t>, then:</a:t>
              </a:r>
              <a:endParaRPr lang="en-US" sz="2400" b="1" u="sng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0280047"/>
                </p:ext>
              </p:extLst>
            </p:nvPr>
          </p:nvGraphicFramePr>
          <p:xfrm>
            <a:off x="5076056" y="5187978"/>
            <a:ext cx="3582072" cy="370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83" name="Equation" r:id="rId9" imgW="2082600" imgH="215640" progId="Equation.3">
                    <p:embed/>
                  </p:oleObj>
                </mc:Choice>
                <mc:Fallback>
                  <p:oleObj name="Equation" r:id="rId9" imgW="20826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076056" y="5187978"/>
                          <a:ext cx="3582072" cy="3709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Straight Connector 22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0"/>
            <a:endCxn id="13" idx="2"/>
          </p:cNvCxnSpPr>
          <p:nvPr/>
        </p:nvCxnSpPr>
        <p:spPr>
          <a:xfrm>
            <a:off x="2214106" y="4376726"/>
            <a:ext cx="946987" cy="10130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Random </a:t>
            </a:r>
            <a:r>
              <a:rPr lang="en-US" sz="3200" dirty="0" smtClean="0"/>
              <a:t>Greedy and Non-monotone Functions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 element is selected with probability at most 1/</a:t>
            </a:r>
            <a:r>
              <a:rPr lang="en-US" sz="2400" i="1" dirty="0"/>
              <a:t>k</a:t>
            </a:r>
            <a:r>
              <a:rPr lang="en-US" sz="2400" dirty="0"/>
              <a:t> in </a:t>
            </a:r>
            <a:r>
              <a:rPr lang="en-US" sz="2400" dirty="0" smtClean="0"/>
              <a:t>every iteration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element belongs to </a:t>
            </a:r>
            <a:r>
              <a:rPr lang="en-US" sz="2400" i="1" dirty="0"/>
              <a:t>S</a:t>
            </a:r>
            <a:r>
              <a:rPr lang="en-US" sz="2400" i="1" baseline="-25000" dirty="0"/>
              <a:t>i</a:t>
            </a:r>
            <a:r>
              <a:rPr lang="en-US" sz="2400" dirty="0"/>
              <a:t> with probability at most: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Thus,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Plugging into the above analysis gives an approximation ratio of: 1/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 0.367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56596"/>
              </p:ext>
            </p:extLst>
          </p:nvPr>
        </p:nvGraphicFramePr>
        <p:xfrm>
          <a:off x="3534696" y="2562286"/>
          <a:ext cx="1181320" cy="79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78" name="Equation" r:id="rId4" imgW="698400" imgH="469800" progId="Equation.3">
                  <p:embed/>
                </p:oleObj>
              </mc:Choice>
              <mc:Fallback>
                <p:oleObj name="Equation" r:id="rId4" imgW="6984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4696" y="2562286"/>
                        <a:ext cx="1181320" cy="79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259"/>
              </p:ext>
            </p:extLst>
          </p:nvPr>
        </p:nvGraphicFramePr>
        <p:xfrm>
          <a:off x="2189163" y="3645024"/>
          <a:ext cx="37576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79" name="Equation" r:id="rId6" imgW="2222280" imgH="469800" progId="Equation.3">
                  <p:embed/>
                </p:oleObj>
              </mc:Choice>
              <mc:Fallback>
                <p:oleObj name="Equation" r:id="rId6" imgW="22222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3645024"/>
                        <a:ext cx="37576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miley Face 12"/>
          <p:cNvSpPr/>
          <p:nvPr/>
        </p:nvSpPr>
        <p:spPr>
          <a:xfrm>
            <a:off x="7380312" y="5157192"/>
            <a:ext cx="648072" cy="57606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Random Greedy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elements of </a:t>
            </a:r>
            <a:r>
              <a:rPr lang="en-US" i="1" dirty="0" smtClean="0"/>
              <a:t>M</a:t>
            </a:r>
            <a:r>
              <a:rPr lang="en-US" dirty="0" smtClean="0"/>
              <a:t> in decreasing marginal contribution order: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39127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M:</a:t>
            </a:r>
            <a:endParaRPr lang="en-US" sz="24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03648" y="2492896"/>
            <a:ext cx="5400600" cy="504056"/>
            <a:chOff x="1403648" y="2492896"/>
            <a:chExt cx="5400600" cy="504056"/>
          </a:xfrm>
        </p:grpSpPr>
        <p:sp>
          <p:nvSpPr>
            <p:cNvPr id="7" name="Rectangle 6"/>
            <p:cNvSpPr/>
            <p:nvPr/>
          </p:nvSpPr>
          <p:spPr>
            <a:xfrm>
              <a:off x="1403648" y="2492896"/>
              <a:ext cx="576064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/>
                <a:t>u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9712" y="2492896"/>
              <a:ext cx="576064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/>
                <a:t>u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8184" y="2492896"/>
              <a:ext cx="576064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err="1" smtClean="0"/>
                <a:t>u</a:t>
              </a:r>
              <a:r>
                <a:rPr lang="en-US" sz="2400" baseline="-25000" dirty="0" err="1" smtClean="0"/>
                <a:t>k</a:t>
              </a:r>
              <a:endParaRPr lang="en-US" sz="2400" baseline="-25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1130" y="2492896"/>
              <a:ext cx="3667054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ym typeface="Symbol"/>
                </a:rPr>
                <a:t></a:t>
              </a:r>
              <a:r>
                <a:rPr lang="en-US" sz="6600" b="1" dirty="0">
                  <a:sym typeface="Symbol"/>
                </a:rPr>
                <a:t>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8138" y="3501008"/>
            <a:ext cx="5436109" cy="1047021"/>
            <a:chOff x="1368138" y="3501008"/>
            <a:chExt cx="5436109" cy="1047021"/>
          </a:xfrm>
        </p:grpSpPr>
        <p:sp>
          <p:nvSpPr>
            <p:cNvPr id="15" name="Left Brace 14"/>
            <p:cNvSpPr/>
            <p:nvPr/>
          </p:nvSpPr>
          <p:spPr>
            <a:xfrm rot="16200000" flipV="1">
              <a:off x="3978181" y="890965"/>
              <a:ext cx="216024" cy="5436109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31840" y="3717032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Probability to be added</a:t>
              </a:r>
              <a:endParaRPr lang="en-US" sz="2400" dirty="0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1763688" y="3609019"/>
            <a:ext cx="864096" cy="11881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83568" y="4797152"/>
            <a:ext cx="3324564" cy="1296144"/>
            <a:chOff x="683568" y="4797152"/>
            <a:chExt cx="3324564" cy="1296144"/>
          </a:xfrm>
        </p:grpSpPr>
        <p:sp>
          <p:nvSpPr>
            <p:cNvPr id="20" name="TextBox 19"/>
            <p:cNvSpPr txBox="1"/>
            <p:nvPr/>
          </p:nvSpPr>
          <p:spPr>
            <a:xfrm>
              <a:off x="683568" y="4797152"/>
              <a:ext cx="3324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For Monotone Functions</a:t>
              </a:r>
              <a:endParaRPr lang="en-US" sz="2400" b="1" u="sng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8964" y="5262299"/>
              <a:ext cx="24529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p</a:t>
              </a:r>
              <a:r>
                <a:rPr lang="en-US" sz="2400" baseline="-25000" dirty="0"/>
                <a:t>1 </a:t>
              </a:r>
              <a:r>
                <a:rPr lang="en-US" sz="2400" dirty="0">
                  <a:sym typeface="Symbol"/>
                </a:rPr>
                <a:t>+</a:t>
              </a:r>
              <a:r>
                <a:rPr lang="en-US" sz="2400" dirty="0"/>
                <a:t> </a:t>
              </a:r>
              <a:r>
                <a:rPr lang="en-US" sz="2400" i="1" dirty="0"/>
                <a:t>p</a:t>
              </a:r>
              <a:r>
                <a:rPr lang="en-US" sz="2400" i="1" baseline="-25000" dirty="0"/>
                <a:t>2</a:t>
              </a:r>
              <a:r>
                <a:rPr lang="en-US" sz="2400" dirty="0"/>
                <a:t> </a:t>
              </a:r>
              <a:r>
                <a:rPr lang="en-US" sz="2400" dirty="0">
                  <a:sym typeface="Symbol"/>
                </a:rPr>
                <a:t>+ … + </a:t>
              </a:r>
              <a:r>
                <a:rPr lang="en-US" sz="2400" i="1" dirty="0" err="1">
                  <a:sym typeface="Symbol"/>
                </a:rPr>
                <a:t>p</a:t>
              </a:r>
              <a:r>
                <a:rPr lang="en-US" sz="2400" i="1" baseline="-25000" dirty="0" err="1">
                  <a:sym typeface="Symbol"/>
                </a:rPr>
                <a:t>k</a:t>
              </a:r>
              <a:r>
                <a:rPr lang="en-US" sz="2400" baseline="-25000" dirty="0">
                  <a:sym typeface="Symbol"/>
                </a:rPr>
                <a:t> </a:t>
              </a:r>
              <a:r>
                <a:rPr lang="en-US" sz="2400" dirty="0">
                  <a:sym typeface="Symbol"/>
                </a:rPr>
                <a:t>= 1</a:t>
              </a:r>
            </a:p>
            <a:p>
              <a:pPr algn="ctr"/>
              <a:r>
                <a:rPr lang="en-US" sz="2400" i="1" dirty="0" smtClean="0"/>
                <a:t>p</a:t>
              </a:r>
              <a:r>
                <a:rPr lang="en-US" sz="2400" baseline="-25000" dirty="0" smtClean="0"/>
                <a:t>1 </a:t>
              </a:r>
              <a:r>
                <a:rPr lang="en-US" sz="2400" dirty="0" smtClean="0">
                  <a:sym typeface="Symbol"/>
                </a:rPr>
                <a:t></a:t>
              </a:r>
              <a:r>
                <a:rPr lang="en-US" sz="2400" dirty="0" smtClean="0"/>
                <a:t> </a:t>
              </a:r>
              <a:r>
                <a:rPr lang="en-US" sz="2400" i="1" dirty="0" smtClean="0"/>
                <a:t>p</a:t>
              </a:r>
              <a:r>
                <a:rPr lang="en-US" sz="2400" i="1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 …  </a:t>
              </a:r>
              <a:r>
                <a:rPr lang="en-US" sz="2400" i="1" dirty="0" err="1" smtClean="0">
                  <a:sym typeface="Symbol"/>
                </a:rPr>
                <a:t>p</a:t>
              </a:r>
              <a:r>
                <a:rPr lang="en-US" sz="2400" i="1" baseline="-25000" dirty="0" err="1" smtClean="0">
                  <a:sym typeface="Symbol"/>
                </a:rPr>
                <a:t>k</a:t>
              </a:r>
              <a:endParaRPr lang="en-US" sz="2400" dirty="0" smtClean="0">
                <a:sym typeface="Symbol"/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5940152" y="3609019"/>
            <a:ext cx="864096" cy="11881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81102" y="4797152"/>
            <a:ext cx="3951338" cy="926812"/>
            <a:chOff x="683568" y="4797152"/>
            <a:chExt cx="3951338" cy="926812"/>
          </a:xfrm>
        </p:grpSpPr>
        <p:sp>
          <p:nvSpPr>
            <p:cNvPr id="25" name="TextBox 24"/>
            <p:cNvSpPr txBox="1"/>
            <p:nvPr/>
          </p:nvSpPr>
          <p:spPr>
            <a:xfrm>
              <a:off x="683568" y="4797152"/>
              <a:ext cx="3951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For Non-Monotone Functions</a:t>
              </a:r>
              <a:endParaRPr lang="en-US" sz="2400" b="1" u="sng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03827" y="5262299"/>
              <a:ext cx="2710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/>
                <a:t>p</a:t>
              </a:r>
              <a:r>
                <a:rPr lang="en-US" sz="2400" baseline="-25000" dirty="0" smtClean="0"/>
                <a:t>1 </a:t>
              </a:r>
              <a:r>
                <a:rPr lang="en-US" sz="2400" dirty="0" smtClean="0">
                  <a:sym typeface="Symbol"/>
                </a:rPr>
                <a:t>=</a:t>
              </a:r>
              <a:r>
                <a:rPr lang="en-US" sz="2400" dirty="0" smtClean="0"/>
                <a:t> </a:t>
              </a:r>
              <a:r>
                <a:rPr lang="en-US" sz="2400" i="1" dirty="0" smtClean="0"/>
                <a:t>p</a:t>
              </a:r>
              <a:r>
                <a:rPr lang="en-US" sz="2400" i="1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= … = </a:t>
              </a:r>
              <a:r>
                <a:rPr lang="en-US" sz="2400" i="1" dirty="0" err="1" smtClean="0">
                  <a:sym typeface="Symbol"/>
                </a:rPr>
                <a:t>p</a:t>
              </a:r>
              <a:r>
                <a:rPr lang="en-US" sz="2400" i="1" baseline="-25000" dirty="0" err="1" smtClean="0">
                  <a:sym typeface="Symbol"/>
                </a:rPr>
                <a:t>k</a:t>
              </a:r>
              <a:r>
                <a:rPr lang="en-US" sz="2400" i="1" baseline="-25000" dirty="0" smtClean="0">
                  <a:sym typeface="Symbol"/>
                </a:rPr>
                <a:t> </a:t>
              </a:r>
              <a:r>
                <a:rPr lang="en-US" sz="2400" dirty="0" smtClean="0">
                  <a:sym typeface="Symbol"/>
                </a:rPr>
                <a:t>= 1/</a:t>
              </a:r>
              <a:r>
                <a:rPr lang="en-US" sz="2400" i="1" dirty="0" smtClean="0">
                  <a:sym typeface="Symbol"/>
                </a:rPr>
                <a:t>k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60146" y="2636912"/>
            <a:ext cx="5272094" cy="1107996"/>
            <a:chOff x="1460146" y="2636912"/>
            <a:chExt cx="5272094" cy="1107996"/>
          </a:xfrm>
        </p:grpSpPr>
        <p:grpSp>
          <p:nvGrpSpPr>
            <p:cNvPr id="17" name="Group 16"/>
            <p:cNvGrpSpPr/>
            <p:nvPr/>
          </p:nvGrpSpPr>
          <p:grpSpPr>
            <a:xfrm>
              <a:off x="1460146" y="2996952"/>
              <a:ext cx="5272094" cy="461665"/>
              <a:chOff x="1460146" y="2996952"/>
              <a:chExt cx="5272094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460146" y="2996952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p</a:t>
                </a:r>
                <a:r>
                  <a:rPr lang="en-US" sz="2400" baseline="-25000" dirty="0" smtClean="0"/>
                  <a:t>1</a:t>
                </a:r>
                <a:endParaRPr lang="en-US" sz="2400" baseline="-25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36210" y="2996952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p</a:t>
                </a:r>
                <a:r>
                  <a:rPr lang="en-US" sz="2400" baseline="-25000" dirty="0" smtClean="0"/>
                  <a:t>2</a:t>
                </a:r>
                <a:endParaRPr lang="en-US" sz="2400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84682" y="2996952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/>
                  <a:t>p</a:t>
                </a:r>
                <a:r>
                  <a:rPr lang="en-US" sz="2400" i="1" baseline="-25000" dirty="0" err="1" smtClean="0"/>
                  <a:t>k</a:t>
                </a:r>
                <a:endParaRPr lang="en-US" sz="2400" i="1" baseline="-25000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968569" y="2636912"/>
              <a:ext cx="81945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ym typeface="Symbol"/>
                </a:rPr>
                <a:t></a:t>
              </a:r>
              <a:endParaRPr 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9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79868" y="4201930"/>
            <a:ext cx="3196188" cy="1675342"/>
            <a:chOff x="1879868" y="4201930"/>
            <a:chExt cx="3196188" cy="1675342"/>
          </a:xfrm>
        </p:grpSpPr>
        <p:sp>
          <p:nvSpPr>
            <p:cNvPr id="17" name="Oval 16"/>
            <p:cNvSpPr/>
            <p:nvPr/>
          </p:nvSpPr>
          <p:spPr>
            <a:xfrm>
              <a:off x="1879868" y="4201930"/>
              <a:ext cx="3196188" cy="1675342"/>
            </a:xfrm>
            <a:prstGeom prst="ellipse">
              <a:avLst/>
            </a:prstGeom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456770" y="4653136"/>
              <a:ext cx="1251133" cy="79208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smtClean="0"/>
                <a:t>A</a:t>
              </a:r>
              <a:endParaRPr lang="en-US" sz="2400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Fast Algorithm for Monotone 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08823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Start with the empty solution.</a:t>
            </a:r>
          </a:p>
          <a:p>
            <a:pPr marL="514350" indent="-514350">
              <a:buAutoNum type="arabicPeriod"/>
            </a:pPr>
            <a:r>
              <a:rPr lang="en-US" sz="2400" dirty="0"/>
              <a:t>Do </a:t>
            </a:r>
            <a:r>
              <a:rPr lang="en-US" sz="2400" i="1" dirty="0"/>
              <a:t>k</a:t>
            </a:r>
            <a:r>
              <a:rPr lang="en-US" sz="2400" dirty="0"/>
              <a:t> times:</a:t>
            </a:r>
          </a:p>
          <a:p>
            <a:pPr marL="914400" indent="-914400">
              <a:buAutoNum type="arabicPeriod"/>
            </a:pPr>
            <a:r>
              <a:rPr lang="en-US" sz="2400" dirty="0" smtClean="0"/>
              <a:t>Randomly choose a subset </a:t>
            </a:r>
            <a:r>
              <a:rPr lang="en-US" sz="2400" i="1" dirty="0" smtClean="0"/>
              <a:t>A</a:t>
            </a:r>
            <a:r>
              <a:rPr lang="en-US" sz="2400" dirty="0" smtClean="0"/>
              <a:t> containing           elements.</a:t>
            </a:r>
          </a:p>
          <a:p>
            <a:pPr marL="914400" indent="-914400">
              <a:buAutoNum type="arabicPeriod"/>
            </a:pPr>
            <a:r>
              <a:rPr lang="en-US" sz="2400" dirty="0" smtClean="0"/>
              <a:t>Add to the solution the element of </a:t>
            </a:r>
            <a:r>
              <a:rPr lang="en-US" sz="2400" i="1" dirty="0" smtClean="0"/>
              <a:t>A</a:t>
            </a:r>
            <a:r>
              <a:rPr lang="en-US" sz="2400" dirty="0" smtClean="0"/>
              <a:t> contributing the most.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62196"/>
              </p:ext>
            </p:extLst>
          </p:nvPr>
        </p:nvGraphicFramePr>
        <p:xfrm>
          <a:off x="6516216" y="2061783"/>
          <a:ext cx="679698" cy="57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81" name="Equation" r:id="rId3" imgW="495000" imgH="419040" progId="Equation.3">
                  <p:embed/>
                </p:oleObj>
              </mc:Choice>
              <mc:Fallback>
                <p:oleObj name="Equation" r:id="rId3" imgW="4950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216" y="2061783"/>
                        <a:ext cx="679698" cy="575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1472" y="393305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6754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Approximation Ratio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110171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A</a:t>
            </a:r>
            <a:r>
              <a:rPr lang="en-US" sz="2400" dirty="0" smtClean="0"/>
              <a:t> contains in expectation ln </a:t>
            </a:r>
            <a:r>
              <a:rPr lang="el-GR" sz="2400" i="1" dirty="0" smtClean="0">
                <a:sym typeface="Symbol"/>
              </a:rPr>
              <a:t>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baseline="30000" dirty="0" smtClean="0">
                <a:sym typeface="Symbol"/>
              </a:rPr>
              <a:t>-1</a:t>
            </a:r>
            <a:r>
              <a:rPr lang="en-US" sz="2400" dirty="0" smtClean="0">
                <a:sym typeface="Symbol"/>
              </a:rPr>
              <a:t> elements of </a:t>
            </a:r>
            <a:r>
              <a:rPr lang="en-US" sz="2400" i="1" dirty="0" smtClean="0"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ym typeface="Symbol"/>
              </a:rPr>
              <a:t>With probability at least 1-</a:t>
            </a:r>
            <a:r>
              <a:rPr lang="en-US" sz="2400" i="1" dirty="0" smtClean="0">
                <a:sym typeface="Symbol"/>
              </a:rPr>
              <a:t></a:t>
            </a:r>
            <a:r>
              <a:rPr lang="en-US" sz="2400" dirty="0" smtClean="0">
                <a:sym typeface="Symbol"/>
              </a:rPr>
              <a:t>: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 </a:t>
            </a:r>
            <a:r>
              <a:rPr lang="en-US" sz="2400" i="1" dirty="0" smtClean="0"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  .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Hence,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By symmetry: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56771" y="594928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</a:t>
            </a:r>
            <a:r>
              <a:rPr lang="en-US" sz="2400" baseline="-25000" dirty="0" smtClean="0"/>
              <a:t>1 </a:t>
            </a:r>
            <a:r>
              <a:rPr lang="en-US" sz="2400" dirty="0" smtClean="0">
                <a:sym typeface="Symbol"/>
              </a:rPr>
              <a:t>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 …  </a:t>
            </a:r>
            <a:r>
              <a:rPr lang="en-US" sz="2400" i="1" dirty="0" err="1" smtClean="0">
                <a:sym typeface="Symbol"/>
              </a:rPr>
              <a:t>p</a:t>
            </a:r>
            <a:r>
              <a:rPr lang="en-US" sz="2400" i="1" baseline="-25000" dirty="0" err="1" smtClean="0">
                <a:sym typeface="Symbol"/>
              </a:rPr>
              <a:t>k</a:t>
            </a:r>
            <a:endParaRPr lang="en-US" sz="2400" dirty="0" smtClean="0">
              <a:sym typeface="Symbo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5127575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 </a:t>
            </a:r>
            <a:r>
              <a:rPr lang="en-US" sz="2400" dirty="0">
                <a:sym typeface="Symbol"/>
              </a:rPr>
              <a:t>+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+ … + </a:t>
            </a:r>
            <a:r>
              <a:rPr lang="en-US" sz="2400" i="1" dirty="0" err="1">
                <a:sym typeface="Symbol"/>
              </a:rPr>
              <a:t>p</a:t>
            </a:r>
            <a:r>
              <a:rPr lang="en-US" sz="2400" i="1" baseline="-25000" dirty="0" err="1">
                <a:sym typeface="Symbol"/>
              </a:rPr>
              <a:t>k</a:t>
            </a:r>
            <a:r>
              <a:rPr lang="en-US" sz="2400" baseline="-250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 1-</a:t>
            </a:r>
            <a:r>
              <a:rPr lang="el-GR" sz="2400" i="1" dirty="0" smtClean="0">
                <a:sym typeface="Symbol"/>
              </a:rPr>
              <a:t></a:t>
            </a:r>
            <a:endParaRPr lang="en-US" sz="2400" i="1" dirty="0">
              <a:sym typeface="Symbol"/>
            </a:endParaRPr>
          </a:p>
        </p:txBody>
      </p:sp>
      <p:sp>
        <p:nvSpPr>
          <p:cNvPr id="12" name="Left Brace 11"/>
          <p:cNvSpPr/>
          <p:nvPr/>
        </p:nvSpPr>
        <p:spPr>
          <a:xfrm flipH="1">
            <a:off x="4954698" y="5229200"/>
            <a:ext cx="288032" cy="125201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364088" y="5561365"/>
            <a:ext cx="864096" cy="531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96109" y="5502033"/>
            <a:ext cx="245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Approximation ratio of 1 - 1/</a:t>
            </a:r>
            <a:r>
              <a:rPr lang="en-US" sz="2400" i="1" dirty="0" smtClean="0"/>
              <a:t>e - </a:t>
            </a:r>
            <a:r>
              <a:rPr lang="el-GR" sz="2400" i="1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3335432" y="4953014"/>
            <a:ext cx="163119" cy="173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18728" y="4755631"/>
            <a:ext cx="1008112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S</a:t>
            </a:r>
            <a:endParaRPr lang="en-US" sz="3200" i="1" dirty="0"/>
          </a:p>
        </p:txBody>
      </p:sp>
      <p:sp>
        <p:nvSpPr>
          <p:cNvPr id="23" name="Arc 22"/>
          <p:cNvSpPr/>
          <p:nvPr/>
        </p:nvSpPr>
        <p:spPr>
          <a:xfrm>
            <a:off x="3416991" y="4797152"/>
            <a:ext cx="3819305" cy="530481"/>
          </a:xfrm>
          <a:prstGeom prst="arc">
            <a:avLst>
              <a:gd name="adj1" fmla="val 10856895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804" name="Picture 12" descr="C:\Users\feldman\AppData\Local\Microsoft\Windows\Temporary Internet Files\Content.IE5\QOEJAD2W\MC9001393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104287" cy="7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67544" y="3150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How Fast is this Algorithm</a:t>
            </a: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4120481"/>
            <a:ext cx="8229600" cy="13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iteration requires 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err="1" smtClean="0"/>
              <a:t>k</a:t>
            </a:r>
            <a:r>
              <a:rPr lang="en-US" dirty="0" err="1" smtClean="0">
                <a:sym typeface="Symbol"/>
              </a:rPr>
              <a:t></a:t>
            </a:r>
            <a:r>
              <a:rPr lang="en-US" dirty="0" err="1" smtClean="0"/>
              <a:t>log</a:t>
            </a:r>
            <a:r>
              <a:rPr lang="en-US" dirty="0" smtClean="0"/>
              <a:t> </a:t>
            </a:r>
            <a:r>
              <a:rPr lang="en-US" i="1" dirty="0" smtClean="0">
                <a:sym typeface="Symbol"/>
              </a:rPr>
              <a:t> 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) oracle queries.</a:t>
            </a:r>
          </a:p>
          <a:p>
            <a:r>
              <a:rPr lang="en-US" i="1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 iterations.</a:t>
            </a:r>
          </a:p>
          <a:p>
            <a:r>
              <a:rPr lang="en-US" dirty="0" smtClean="0">
                <a:sym typeface="Symbol"/>
              </a:rPr>
              <a:t>In total: </a:t>
            </a:r>
            <a:r>
              <a:rPr lang="en-US" dirty="0" smtClean="0"/>
              <a:t>O(</a:t>
            </a:r>
            <a:r>
              <a:rPr lang="en-US" i="1" dirty="0" err="1" smtClean="0"/>
              <a:t>n</a:t>
            </a:r>
            <a:r>
              <a:rPr lang="en-US" dirty="0" err="1" smtClean="0">
                <a:sym typeface="Symbol"/>
              </a:rPr>
              <a:t></a:t>
            </a:r>
            <a:r>
              <a:rPr lang="en-US" dirty="0" err="1" smtClean="0"/>
              <a:t>log</a:t>
            </a:r>
            <a:r>
              <a:rPr lang="en-US" dirty="0" smtClean="0"/>
              <a:t> </a:t>
            </a:r>
            <a:r>
              <a:rPr lang="en-US" i="1" dirty="0" smtClean="0">
                <a:sym typeface="Symbol"/>
              </a:rPr>
              <a:t> 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) oracle queries.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" grpId="1"/>
      <p:bldP spid="8" grpId="0" build="allAtOnce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5" grpId="0"/>
      <p:bldP spid="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Fast Algorithm for </a:t>
            </a:r>
            <a:r>
              <a:rPr lang="en-US" sz="3600" dirty="0" smtClean="0"/>
              <a:t>Non-monotone </a:t>
            </a:r>
            <a:r>
              <a:rPr lang="en-US" sz="3600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4176"/>
            <a:ext cx="7141667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Why not use the same algorithm?</a:t>
            </a:r>
          </a:p>
          <a:p>
            <a:r>
              <a:rPr lang="en-US" dirty="0" smtClean="0"/>
              <a:t>If |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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| &gt; 1, then we always select the best element.</a:t>
            </a:r>
          </a:p>
          <a:p>
            <a:r>
              <a:rPr lang="en-US" dirty="0" smtClean="0">
                <a:sym typeface="Symbol"/>
              </a:rPr>
              <a:t>Consequently, </a:t>
            </a:r>
            <a:r>
              <a:rPr lang="en-US" i="1" dirty="0" smtClean="0">
                <a:sym typeface="Symbol"/>
              </a:rPr>
              <a:t>p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&gt;&gt; </a:t>
            </a:r>
            <a:r>
              <a:rPr lang="en-US" i="1" dirty="0" smtClean="0">
                <a:sym typeface="Symbol"/>
              </a:rPr>
              <a:t>p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&gt;&gt; … &gt;&gt; </a:t>
            </a:r>
            <a:r>
              <a:rPr lang="en-US" i="1" dirty="0" err="1" smtClean="0">
                <a:sym typeface="Symbol"/>
              </a:rPr>
              <a:t>p</a:t>
            </a:r>
            <a:r>
              <a:rPr lang="en-US" i="1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, although we need them to be (roughly) equal.</a:t>
            </a:r>
          </a:p>
          <a:p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b="1" u="sng" dirty="0" smtClean="0">
                <a:sym typeface="Symbol"/>
              </a:rPr>
              <a:t>Desired Solution</a:t>
            </a:r>
          </a:p>
          <a:p>
            <a:r>
              <a:rPr lang="en-US" dirty="0" smtClean="0">
                <a:sym typeface="Symbol"/>
              </a:rPr>
              <a:t>Select an element </a:t>
            </a:r>
            <a:r>
              <a:rPr lang="en-US" i="1" dirty="0" smtClean="0">
                <a:sym typeface="Symbol"/>
              </a:rPr>
              <a:t>u</a:t>
            </a:r>
            <a:r>
              <a:rPr lang="en-US" dirty="0" smtClean="0">
                <a:sym typeface="Symbol"/>
              </a:rPr>
              <a:t> 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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uniformly at random.</a:t>
            </a:r>
          </a:p>
          <a:p>
            <a:r>
              <a:rPr lang="en-US" dirty="0" smtClean="0">
                <a:sym typeface="Symbol"/>
              </a:rPr>
              <a:t>Unfortunately, determining |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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| requires us to look at all the elements – too costly.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b="1" u="sng" dirty="0" smtClean="0">
                <a:sym typeface="Symbol"/>
              </a:rPr>
              <a:t>Solution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66914" name="Picture 2" descr="C:\Users\feldman\AppData\Local\Microsoft\Windows\Temporary Internet Files\Content.IE5\PE6KK9VM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44" y="1124744"/>
            <a:ext cx="833304" cy="11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5" name="Picture 3" descr="C:\Users\feldman\AppData\Local\Microsoft\Windows\Temporary Internet Files\Content.IE5\4MOSXU53\MC900153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61" y="3140968"/>
            <a:ext cx="1175811" cy="15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5445224"/>
            <a:ext cx="518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Concentration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Fast Algorithm for Non-monotone </a:t>
            </a:r>
            <a:r>
              <a:rPr lang="en-US" sz="3000" dirty="0" smtClean="0"/>
              <a:t>Functions (cont.)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0529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make </a:t>
            </a:r>
            <a:r>
              <a:rPr lang="en-US" dirty="0"/>
              <a:t>|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 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| concentrate, we need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to be larger.</a:t>
            </a:r>
          </a:p>
          <a:p>
            <a:pPr marL="0" indent="0">
              <a:buNone/>
            </a:pPr>
            <a:r>
              <a:rPr lang="en-US" b="1" u="sng" dirty="0" smtClean="0">
                <a:sym typeface="Symbol"/>
              </a:rPr>
              <a:t>Algorithm</a:t>
            </a:r>
          </a:p>
          <a:p>
            <a:pPr marL="514350" indent="-514350">
              <a:buAutoNum type="arabicPeriod"/>
            </a:pPr>
            <a:r>
              <a:rPr lang="en-US" dirty="0"/>
              <a:t>Start with the empty solution.</a:t>
            </a:r>
          </a:p>
          <a:p>
            <a:pPr marL="514350" indent="-514350">
              <a:buAutoNum type="arabicPeriod"/>
            </a:pPr>
            <a:r>
              <a:rPr lang="en-US" dirty="0"/>
              <a:t>Do </a:t>
            </a:r>
            <a:r>
              <a:rPr lang="en-US" i="1" dirty="0"/>
              <a:t>k</a:t>
            </a:r>
            <a:r>
              <a:rPr lang="en-US" dirty="0"/>
              <a:t> times:</a:t>
            </a:r>
          </a:p>
          <a:p>
            <a:pPr marL="914400" indent="-914400">
              <a:buAutoNum type="arabicPeriod"/>
            </a:pPr>
            <a:r>
              <a:rPr lang="en-US" dirty="0"/>
              <a:t>Randomly </a:t>
            </a:r>
            <a:r>
              <a:rPr lang="en-US" dirty="0" smtClean="0"/>
              <a:t>choose </a:t>
            </a:r>
            <a:r>
              <a:rPr lang="en-US" dirty="0"/>
              <a:t>a subset </a:t>
            </a:r>
            <a:r>
              <a:rPr lang="en-US" i="1" dirty="0"/>
              <a:t>A</a:t>
            </a:r>
            <a:r>
              <a:rPr lang="en-US" dirty="0"/>
              <a:t> containing           elements</a:t>
            </a:r>
            <a:r>
              <a:rPr lang="en-US" dirty="0" smtClean="0"/>
              <a:t>.</a:t>
            </a:r>
          </a:p>
          <a:p>
            <a:pPr marL="914400" indent="-914400"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B</a:t>
            </a:r>
            <a:r>
              <a:rPr lang="en-US" dirty="0" smtClean="0"/>
              <a:t> be the set of the best              elements in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Add </a:t>
            </a:r>
            <a:r>
              <a:rPr lang="en-US" dirty="0" smtClean="0"/>
              <a:t>a uniformly random element of </a:t>
            </a:r>
            <a:r>
              <a:rPr lang="en-US" i="1" dirty="0" smtClean="0"/>
              <a:t>B</a:t>
            </a:r>
            <a:r>
              <a:rPr lang="en-US" dirty="0" smtClean="0"/>
              <a:t> to </a:t>
            </a:r>
            <a:r>
              <a:rPr lang="en-US" dirty="0"/>
              <a:t>the </a:t>
            </a:r>
            <a:r>
              <a:rPr lang="en-US" dirty="0" smtClean="0"/>
              <a:t>solution.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72922"/>
              </p:ext>
            </p:extLst>
          </p:nvPr>
        </p:nvGraphicFramePr>
        <p:xfrm>
          <a:off x="6804248" y="2917849"/>
          <a:ext cx="1025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35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917849"/>
                        <a:ext cx="10255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780448"/>
              </p:ext>
            </p:extLst>
          </p:nvPr>
        </p:nvGraphicFramePr>
        <p:xfrm>
          <a:off x="5004048" y="3601615"/>
          <a:ext cx="852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36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601615"/>
                        <a:ext cx="8524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99592" y="4869160"/>
            <a:ext cx="2448272" cy="617778"/>
            <a:chOff x="899592" y="4869160"/>
            <a:chExt cx="2160240" cy="617778"/>
          </a:xfrm>
        </p:grpSpPr>
        <p:sp>
          <p:nvSpPr>
            <p:cNvPr id="8" name="Left Brace 7"/>
            <p:cNvSpPr/>
            <p:nvPr/>
          </p:nvSpPr>
          <p:spPr>
            <a:xfrm rot="5400000">
              <a:off x="1871700" y="4298806"/>
              <a:ext cx="216024" cy="216024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7393" y="4869160"/>
              <a:ext cx="1191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|</a:t>
              </a:r>
              <a:r>
                <a:rPr lang="en-US" sz="2400" i="1" dirty="0" smtClean="0">
                  <a:sym typeface="Symbol"/>
                </a:rPr>
                <a:t>A</a:t>
              </a:r>
              <a:r>
                <a:rPr lang="en-US" sz="2400" dirty="0" smtClean="0">
                  <a:sym typeface="Symbol"/>
                </a:rPr>
                <a:t>  </a:t>
              </a:r>
              <a:r>
                <a:rPr lang="en-US" sz="2400" i="1" dirty="0" smtClean="0">
                  <a:sym typeface="Symbol"/>
                </a:rPr>
                <a:t>M</a:t>
              </a:r>
              <a:r>
                <a:rPr lang="en-US" sz="2400" dirty="0" smtClean="0">
                  <a:sym typeface="Symbol"/>
                </a:rPr>
                <a:t>|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592" y="5487615"/>
            <a:ext cx="7128792" cy="1109737"/>
            <a:chOff x="899592" y="5487615"/>
            <a:chExt cx="7128792" cy="1109737"/>
          </a:xfrm>
        </p:grpSpPr>
        <p:sp>
          <p:nvSpPr>
            <p:cNvPr id="7" name="Rectangle 6"/>
            <p:cNvSpPr/>
            <p:nvPr/>
          </p:nvSpPr>
          <p:spPr>
            <a:xfrm>
              <a:off x="899592" y="5487615"/>
              <a:ext cx="7128792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/>
                <a:t>A</a:t>
              </a:r>
              <a:endParaRPr lang="en-US" i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99592" y="6135687"/>
              <a:ext cx="71287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47864" y="6135687"/>
              <a:ext cx="1935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Marginal Gain</a:t>
              </a:r>
              <a:endParaRPr lang="en-US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9237" y="5013176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(|</a:t>
            </a:r>
            <a:r>
              <a:rPr lang="en-US" sz="2400" i="1" dirty="0"/>
              <a:t>B</a:t>
            </a:r>
            <a:r>
              <a:rPr lang="en-US" sz="2400" dirty="0"/>
              <a:t>| = </a:t>
            </a:r>
            <a:r>
              <a:rPr lang="en-US" sz="2400" i="1" dirty="0" smtClean="0"/>
              <a:t>E</a:t>
            </a:r>
            <a:r>
              <a:rPr lang="en-US" sz="2400" dirty="0" smtClean="0"/>
              <a:t>[|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>
                <a:sym typeface="Symbol"/>
              </a:rPr>
              <a:t>M</a:t>
            </a:r>
            <a:r>
              <a:rPr lang="en-US" sz="2400" dirty="0">
                <a:sym typeface="Symbol"/>
              </a:rPr>
              <a:t>|])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99592" y="5487615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92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3" grpId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Get?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843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Approximation Ratio</a:t>
            </a:r>
          </a:p>
          <a:p>
            <a:pPr marL="0" indent="0">
              <a:buNone/>
            </a:pPr>
            <a:r>
              <a:rPr lang="en-US" dirty="0" smtClean="0"/>
              <a:t>The algorithm almost mimics the random greedy, and it approximation ratio is </a:t>
            </a:r>
            <a:r>
              <a:rPr lang="en-US" i="1" dirty="0" smtClean="0"/>
              <a:t>e</a:t>
            </a:r>
            <a:r>
              <a:rPr lang="en-US" baseline="30000" dirty="0" smtClean="0"/>
              <a:t>-1</a:t>
            </a:r>
            <a:r>
              <a:rPr lang="en-US" dirty="0" smtClean="0"/>
              <a:t> - </a:t>
            </a:r>
            <a:r>
              <a:rPr lang="en-US" i="1" dirty="0" smtClean="0">
                <a:sym typeface="Symbol"/>
              </a:rPr>
              <a:t>.</a:t>
            </a:r>
          </a:p>
          <a:p>
            <a:pPr marL="0" indent="0">
              <a:buNone/>
            </a:pPr>
            <a:endParaRPr lang="en-US" i="1" dirty="0">
              <a:sym typeface="Symbol"/>
            </a:endParaRPr>
          </a:p>
          <a:p>
            <a:pPr marL="0" indent="0">
              <a:buNone/>
            </a:pPr>
            <a:r>
              <a:rPr lang="en-US" b="1" u="sng" dirty="0" smtClean="0">
                <a:sym typeface="Symbol"/>
              </a:rPr>
              <a:t>Oracle Queries</a:t>
            </a:r>
            <a:endParaRPr lang="en-US" b="1" u="sng" dirty="0" smtClean="0"/>
          </a:p>
          <a:p>
            <a:r>
              <a:rPr lang="en-US" dirty="0" smtClean="0"/>
              <a:t>Each iteration requires O(</a:t>
            </a:r>
            <a:r>
              <a:rPr lang="en-US" i="1" dirty="0" smtClean="0"/>
              <a:t>n</a:t>
            </a:r>
            <a:r>
              <a:rPr lang="en-US" i="1" dirty="0" smtClean="0">
                <a:sym typeface="Symbol"/>
              </a:rPr>
              <a:t> </a:t>
            </a:r>
            <a:r>
              <a:rPr lang="en-US" baseline="30000" dirty="0" smtClean="0">
                <a:sym typeface="Symbol"/>
              </a:rPr>
              <a:t>-2</a:t>
            </a:r>
            <a:r>
              <a:rPr lang="en-US" dirty="0" smtClean="0"/>
              <a:t>/</a:t>
            </a:r>
            <a:r>
              <a:rPr lang="en-US" i="1" dirty="0" err="1" smtClean="0"/>
              <a:t>k</a:t>
            </a:r>
            <a:r>
              <a:rPr lang="en-US" dirty="0" err="1" smtClean="0">
                <a:sym typeface="Symbol"/>
              </a:rPr>
              <a:t></a:t>
            </a:r>
            <a:r>
              <a:rPr lang="en-US" dirty="0" err="1" smtClean="0"/>
              <a:t>log</a:t>
            </a:r>
            <a:r>
              <a:rPr lang="en-US" dirty="0" smtClean="0"/>
              <a:t> </a:t>
            </a:r>
            <a:r>
              <a:rPr lang="en-US" i="1" dirty="0" smtClean="0">
                <a:sym typeface="Symbol"/>
              </a:rPr>
              <a:t> 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) oracle queries.</a:t>
            </a:r>
          </a:p>
          <a:p>
            <a:r>
              <a:rPr lang="en-US" i="1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 iterations.</a:t>
            </a:r>
          </a:p>
          <a:p>
            <a:r>
              <a:rPr lang="en-US" dirty="0" smtClean="0">
                <a:sym typeface="Symbol"/>
              </a:rPr>
              <a:t>In total: </a:t>
            </a:r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i="1" dirty="0" smtClean="0">
                <a:sym typeface="Symbol"/>
              </a:rPr>
              <a:t> 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baseline="30000" dirty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log </a:t>
            </a:r>
            <a:r>
              <a:rPr lang="en-US" i="1" dirty="0" smtClean="0">
                <a:sym typeface="Symbol"/>
              </a:rPr>
              <a:t> 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baseline="30000" dirty="0">
                <a:sym typeface="Symbol"/>
              </a:rPr>
              <a:t>1</a:t>
            </a:r>
            <a:r>
              <a:rPr lang="en-US" dirty="0">
                <a:sym typeface="Symbol"/>
              </a:rPr>
              <a:t>) oracle queries</a:t>
            </a:r>
            <a:r>
              <a:rPr lang="en-US" dirty="0" smtClean="0">
                <a:sym typeface="Symbol"/>
              </a:rPr>
              <a:t>.</a:t>
            </a:r>
          </a:p>
        </p:txBody>
      </p:sp>
      <p:sp>
        <p:nvSpPr>
          <p:cNvPr id="7" name="Smiley Face 6"/>
          <p:cNvSpPr/>
          <p:nvPr/>
        </p:nvSpPr>
        <p:spPr>
          <a:xfrm>
            <a:off x="4788024" y="2276872"/>
            <a:ext cx="648072" cy="57606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11969" y="4311699"/>
            <a:ext cx="1772399" cy="1997621"/>
            <a:chOff x="5724128" y="4079407"/>
            <a:chExt cx="2160239" cy="2304265"/>
          </a:xfrm>
        </p:grpSpPr>
        <p:grpSp>
          <p:nvGrpSpPr>
            <p:cNvPr id="9" name="Group 8"/>
            <p:cNvGrpSpPr/>
            <p:nvPr/>
          </p:nvGrpSpPr>
          <p:grpSpPr>
            <a:xfrm>
              <a:off x="5724128" y="5087528"/>
              <a:ext cx="1440160" cy="1296144"/>
              <a:chOff x="5796136" y="5085184"/>
              <a:chExt cx="1440160" cy="1296144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796136" y="5085184"/>
                <a:ext cx="1440160" cy="12961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V="1">
                <a:off x="6228184" y="5445224"/>
                <a:ext cx="936104" cy="86409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10"/>
              <p:cNvSpPr txBox="1"/>
              <p:nvPr/>
            </p:nvSpPr>
            <p:spPr>
              <a:xfrm rot="19036504">
                <a:off x="6014183" y="5504642"/>
                <a:ext cx="979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Q.E.D.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5868144" y="5157192"/>
                <a:ext cx="936104" cy="86409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300191" y="4079407"/>
              <a:ext cx="1584176" cy="1483791"/>
              <a:chOff x="5284788" y="4827588"/>
              <a:chExt cx="439737" cy="547688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502275" y="4843463"/>
                <a:ext cx="200025" cy="196850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146" y="0"/>
                  </a:cxn>
                  <a:cxn ang="0">
                    <a:pos x="203" y="27"/>
                  </a:cxn>
                  <a:cxn ang="0">
                    <a:pos x="251" y="80"/>
                  </a:cxn>
                  <a:cxn ang="0">
                    <a:pos x="253" y="143"/>
                  </a:cxn>
                  <a:cxn ang="0">
                    <a:pos x="224" y="211"/>
                  </a:cxn>
                  <a:cxn ang="0">
                    <a:pos x="171" y="245"/>
                  </a:cxn>
                  <a:cxn ang="0">
                    <a:pos x="133" y="249"/>
                  </a:cxn>
                  <a:cxn ang="0">
                    <a:pos x="86" y="234"/>
                  </a:cxn>
                  <a:cxn ang="0">
                    <a:pos x="50" y="215"/>
                  </a:cxn>
                  <a:cxn ang="0">
                    <a:pos x="31" y="198"/>
                  </a:cxn>
                  <a:cxn ang="0">
                    <a:pos x="12" y="175"/>
                  </a:cxn>
                  <a:cxn ang="0">
                    <a:pos x="4" y="148"/>
                  </a:cxn>
                  <a:cxn ang="0">
                    <a:pos x="0" y="124"/>
                  </a:cxn>
                  <a:cxn ang="0">
                    <a:pos x="2" y="107"/>
                  </a:cxn>
                  <a:cxn ang="0">
                    <a:pos x="6" y="88"/>
                  </a:cxn>
                  <a:cxn ang="0">
                    <a:pos x="31" y="48"/>
                  </a:cxn>
                  <a:cxn ang="0">
                    <a:pos x="89" y="6"/>
                  </a:cxn>
                  <a:cxn ang="0">
                    <a:pos x="89" y="6"/>
                  </a:cxn>
                </a:cxnLst>
                <a:rect l="0" t="0" r="r" b="b"/>
                <a:pathLst>
                  <a:path w="253" h="249">
                    <a:moveTo>
                      <a:pt x="89" y="6"/>
                    </a:moveTo>
                    <a:lnTo>
                      <a:pt x="146" y="0"/>
                    </a:lnTo>
                    <a:lnTo>
                      <a:pt x="203" y="27"/>
                    </a:lnTo>
                    <a:lnTo>
                      <a:pt x="251" y="80"/>
                    </a:lnTo>
                    <a:lnTo>
                      <a:pt x="253" y="143"/>
                    </a:lnTo>
                    <a:lnTo>
                      <a:pt x="224" y="211"/>
                    </a:lnTo>
                    <a:lnTo>
                      <a:pt x="171" y="245"/>
                    </a:lnTo>
                    <a:lnTo>
                      <a:pt x="133" y="249"/>
                    </a:lnTo>
                    <a:lnTo>
                      <a:pt x="86" y="234"/>
                    </a:lnTo>
                    <a:lnTo>
                      <a:pt x="50" y="215"/>
                    </a:lnTo>
                    <a:lnTo>
                      <a:pt x="31" y="198"/>
                    </a:lnTo>
                    <a:lnTo>
                      <a:pt x="12" y="175"/>
                    </a:lnTo>
                    <a:lnTo>
                      <a:pt x="4" y="148"/>
                    </a:lnTo>
                    <a:lnTo>
                      <a:pt x="0" y="124"/>
                    </a:lnTo>
                    <a:lnTo>
                      <a:pt x="2" y="107"/>
                    </a:lnTo>
                    <a:lnTo>
                      <a:pt x="6" y="88"/>
                    </a:lnTo>
                    <a:lnTo>
                      <a:pt x="31" y="48"/>
                    </a:lnTo>
                    <a:lnTo>
                      <a:pt x="89" y="6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448300" y="5014913"/>
                <a:ext cx="165100" cy="18732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02" y="32"/>
                  </a:cxn>
                  <a:cxn ang="0">
                    <a:pos x="70" y="80"/>
                  </a:cxn>
                  <a:cxn ang="0">
                    <a:pos x="36" y="123"/>
                  </a:cxn>
                  <a:cxn ang="0">
                    <a:pos x="0" y="160"/>
                  </a:cxn>
                  <a:cxn ang="0">
                    <a:pos x="34" y="203"/>
                  </a:cxn>
                  <a:cxn ang="0">
                    <a:pos x="133" y="236"/>
                  </a:cxn>
                  <a:cxn ang="0">
                    <a:pos x="174" y="236"/>
                  </a:cxn>
                  <a:cxn ang="0">
                    <a:pos x="188" y="127"/>
                  </a:cxn>
                  <a:cxn ang="0">
                    <a:pos x="199" y="55"/>
                  </a:cxn>
                  <a:cxn ang="0">
                    <a:pos x="207" y="32"/>
                  </a:cxn>
                  <a:cxn ang="0">
                    <a:pos x="172" y="25"/>
                  </a:cxn>
                  <a:cxn ang="0">
                    <a:pos x="125" y="4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207" h="236">
                    <a:moveTo>
                      <a:pt x="116" y="0"/>
                    </a:moveTo>
                    <a:lnTo>
                      <a:pt x="102" y="32"/>
                    </a:lnTo>
                    <a:lnTo>
                      <a:pt x="70" y="80"/>
                    </a:lnTo>
                    <a:lnTo>
                      <a:pt x="36" y="123"/>
                    </a:lnTo>
                    <a:lnTo>
                      <a:pt x="0" y="160"/>
                    </a:lnTo>
                    <a:lnTo>
                      <a:pt x="34" y="203"/>
                    </a:lnTo>
                    <a:lnTo>
                      <a:pt x="133" y="236"/>
                    </a:lnTo>
                    <a:lnTo>
                      <a:pt x="174" y="236"/>
                    </a:lnTo>
                    <a:lnTo>
                      <a:pt x="188" y="127"/>
                    </a:lnTo>
                    <a:lnTo>
                      <a:pt x="199" y="55"/>
                    </a:lnTo>
                    <a:lnTo>
                      <a:pt x="207" y="32"/>
                    </a:lnTo>
                    <a:lnTo>
                      <a:pt x="172" y="25"/>
                    </a:lnTo>
                    <a:lnTo>
                      <a:pt x="125" y="4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59E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357813" y="5102225"/>
                <a:ext cx="301625" cy="169863"/>
              </a:xfrm>
              <a:custGeom>
                <a:avLst/>
                <a:gdLst/>
                <a:ahLst/>
                <a:cxnLst>
                  <a:cxn ang="0">
                    <a:pos x="154" y="4"/>
                  </a:cxn>
                  <a:cxn ang="0">
                    <a:pos x="99" y="0"/>
                  </a:cxn>
                  <a:cxn ang="0">
                    <a:pos x="32" y="10"/>
                  </a:cxn>
                  <a:cxn ang="0">
                    <a:pos x="0" y="38"/>
                  </a:cxn>
                  <a:cxn ang="0">
                    <a:pos x="13" y="84"/>
                  </a:cxn>
                  <a:cxn ang="0">
                    <a:pos x="32" y="110"/>
                  </a:cxn>
                  <a:cxn ang="0">
                    <a:pos x="93" y="156"/>
                  </a:cxn>
                  <a:cxn ang="0">
                    <a:pos x="169" y="194"/>
                  </a:cxn>
                  <a:cxn ang="0">
                    <a:pos x="247" y="213"/>
                  </a:cxn>
                  <a:cxn ang="0">
                    <a:pos x="309" y="215"/>
                  </a:cxn>
                  <a:cxn ang="0">
                    <a:pos x="359" y="205"/>
                  </a:cxn>
                  <a:cxn ang="0">
                    <a:pos x="378" y="179"/>
                  </a:cxn>
                  <a:cxn ang="0">
                    <a:pos x="379" y="145"/>
                  </a:cxn>
                  <a:cxn ang="0">
                    <a:pos x="378" y="118"/>
                  </a:cxn>
                  <a:cxn ang="0">
                    <a:pos x="357" y="86"/>
                  </a:cxn>
                  <a:cxn ang="0">
                    <a:pos x="338" y="67"/>
                  </a:cxn>
                  <a:cxn ang="0">
                    <a:pos x="285" y="38"/>
                  </a:cxn>
                  <a:cxn ang="0">
                    <a:pos x="288" y="112"/>
                  </a:cxn>
                  <a:cxn ang="0">
                    <a:pos x="230" y="122"/>
                  </a:cxn>
                  <a:cxn ang="0">
                    <a:pos x="156" y="105"/>
                  </a:cxn>
                  <a:cxn ang="0">
                    <a:pos x="112" y="65"/>
                  </a:cxn>
                  <a:cxn ang="0">
                    <a:pos x="154" y="4"/>
                  </a:cxn>
                  <a:cxn ang="0">
                    <a:pos x="154" y="4"/>
                  </a:cxn>
                </a:cxnLst>
                <a:rect l="0" t="0" r="r" b="b"/>
                <a:pathLst>
                  <a:path w="379" h="215">
                    <a:moveTo>
                      <a:pt x="154" y="4"/>
                    </a:moveTo>
                    <a:lnTo>
                      <a:pt x="99" y="0"/>
                    </a:lnTo>
                    <a:lnTo>
                      <a:pt x="32" y="10"/>
                    </a:lnTo>
                    <a:lnTo>
                      <a:pt x="0" y="38"/>
                    </a:lnTo>
                    <a:lnTo>
                      <a:pt x="13" y="84"/>
                    </a:lnTo>
                    <a:lnTo>
                      <a:pt x="32" y="110"/>
                    </a:lnTo>
                    <a:lnTo>
                      <a:pt x="93" y="156"/>
                    </a:lnTo>
                    <a:lnTo>
                      <a:pt x="169" y="194"/>
                    </a:lnTo>
                    <a:lnTo>
                      <a:pt x="247" y="213"/>
                    </a:lnTo>
                    <a:lnTo>
                      <a:pt x="309" y="215"/>
                    </a:lnTo>
                    <a:lnTo>
                      <a:pt x="359" y="205"/>
                    </a:lnTo>
                    <a:lnTo>
                      <a:pt x="378" y="179"/>
                    </a:lnTo>
                    <a:lnTo>
                      <a:pt x="379" y="145"/>
                    </a:lnTo>
                    <a:lnTo>
                      <a:pt x="378" y="118"/>
                    </a:lnTo>
                    <a:lnTo>
                      <a:pt x="357" y="86"/>
                    </a:lnTo>
                    <a:lnTo>
                      <a:pt x="338" y="67"/>
                    </a:lnTo>
                    <a:lnTo>
                      <a:pt x="285" y="38"/>
                    </a:lnTo>
                    <a:lnTo>
                      <a:pt x="288" y="112"/>
                    </a:lnTo>
                    <a:lnTo>
                      <a:pt x="230" y="122"/>
                    </a:lnTo>
                    <a:lnTo>
                      <a:pt x="156" y="105"/>
                    </a:lnTo>
                    <a:lnTo>
                      <a:pt x="112" y="65"/>
                    </a:lnTo>
                    <a:lnTo>
                      <a:pt x="154" y="4"/>
                    </a:lnTo>
                    <a:lnTo>
                      <a:pt x="154" y="4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5308600" y="5130800"/>
                <a:ext cx="357188" cy="22383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7"/>
                  </a:cxn>
                  <a:cxn ang="0">
                    <a:pos x="40" y="166"/>
                  </a:cxn>
                  <a:cxn ang="0">
                    <a:pos x="126" y="234"/>
                  </a:cxn>
                  <a:cxn ang="0">
                    <a:pos x="262" y="280"/>
                  </a:cxn>
                  <a:cxn ang="0">
                    <a:pos x="344" y="282"/>
                  </a:cxn>
                  <a:cxn ang="0">
                    <a:pos x="435" y="253"/>
                  </a:cxn>
                  <a:cxn ang="0">
                    <a:pos x="450" y="152"/>
                  </a:cxn>
                  <a:cxn ang="0">
                    <a:pos x="378" y="185"/>
                  </a:cxn>
                  <a:cxn ang="0">
                    <a:pos x="232" y="166"/>
                  </a:cxn>
                  <a:cxn ang="0">
                    <a:pos x="101" y="88"/>
                  </a:cxn>
                  <a:cxn ang="0">
                    <a:pos x="51" y="50"/>
                  </a:cxn>
                  <a:cxn ang="0">
                    <a:pos x="34" y="19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450" h="282">
                    <a:moveTo>
                      <a:pt x="33" y="0"/>
                    </a:moveTo>
                    <a:lnTo>
                      <a:pt x="0" y="97"/>
                    </a:lnTo>
                    <a:lnTo>
                      <a:pt x="40" y="166"/>
                    </a:lnTo>
                    <a:lnTo>
                      <a:pt x="126" y="234"/>
                    </a:lnTo>
                    <a:lnTo>
                      <a:pt x="262" y="280"/>
                    </a:lnTo>
                    <a:lnTo>
                      <a:pt x="344" y="282"/>
                    </a:lnTo>
                    <a:lnTo>
                      <a:pt x="435" y="253"/>
                    </a:lnTo>
                    <a:lnTo>
                      <a:pt x="450" y="152"/>
                    </a:lnTo>
                    <a:lnTo>
                      <a:pt x="378" y="185"/>
                    </a:lnTo>
                    <a:lnTo>
                      <a:pt x="232" y="166"/>
                    </a:lnTo>
                    <a:lnTo>
                      <a:pt x="101" y="88"/>
                    </a:lnTo>
                    <a:lnTo>
                      <a:pt x="51" y="50"/>
                    </a:lnTo>
                    <a:lnTo>
                      <a:pt x="34" y="1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B99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387975" y="5219700"/>
                <a:ext cx="14288" cy="222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2"/>
                  </a:cxn>
                  <a:cxn ang="0">
                    <a:pos x="17" y="6"/>
                  </a:cxn>
                  <a:cxn ang="0">
                    <a:pos x="17" y="12"/>
                  </a:cxn>
                  <a:cxn ang="0">
                    <a:pos x="17" y="18"/>
                  </a:cxn>
                  <a:cxn ang="0">
                    <a:pos x="15" y="23"/>
                  </a:cxn>
                  <a:cxn ang="0">
                    <a:pos x="11" y="27"/>
                  </a:cxn>
                  <a:cxn ang="0">
                    <a:pos x="7" y="29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5" y="2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17" y="18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9"/>
                    </a:lnTo>
                    <a:lnTo>
                      <a:pt x="2" y="29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365750" y="5200650"/>
                <a:ext cx="19050" cy="2857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2"/>
                  </a:cxn>
                  <a:cxn ang="0">
                    <a:pos x="21" y="4"/>
                  </a:cxn>
                  <a:cxn ang="0">
                    <a:pos x="23" y="7"/>
                  </a:cxn>
                  <a:cxn ang="0">
                    <a:pos x="23" y="11"/>
                  </a:cxn>
                  <a:cxn ang="0">
                    <a:pos x="21" y="15"/>
                  </a:cxn>
                  <a:cxn ang="0">
                    <a:pos x="21" y="21"/>
                  </a:cxn>
                  <a:cxn ang="0">
                    <a:pos x="17" y="24"/>
                  </a:cxn>
                  <a:cxn ang="0">
                    <a:pos x="16" y="28"/>
                  </a:cxn>
                  <a:cxn ang="0">
                    <a:pos x="10" y="34"/>
                  </a:cxn>
                  <a:cxn ang="0">
                    <a:pos x="4" y="36"/>
                  </a:cxn>
                  <a:cxn ang="0">
                    <a:pos x="2" y="34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8" y="9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3" h="36">
                    <a:moveTo>
                      <a:pt x="16" y="0"/>
                    </a:moveTo>
                    <a:lnTo>
                      <a:pt x="19" y="2"/>
                    </a:lnTo>
                    <a:lnTo>
                      <a:pt x="21" y="4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1" y="15"/>
                    </a:lnTo>
                    <a:lnTo>
                      <a:pt x="21" y="21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0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378450" y="5126038"/>
                <a:ext cx="257175" cy="1238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6" y="1"/>
                  </a:cxn>
                  <a:cxn ang="0">
                    <a:pos x="66" y="15"/>
                  </a:cxn>
                  <a:cxn ang="0">
                    <a:pos x="45" y="15"/>
                  </a:cxn>
                  <a:cxn ang="0">
                    <a:pos x="26" y="22"/>
                  </a:cxn>
                  <a:cxn ang="0">
                    <a:pos x="19" y="30"/>
                  </a:cxn>
                  <a:cxn ang="0">
                    <a:pos x="19" y="43"/>
                  </a:cxn>
                  <a:cxn ang="0">
                    <a:pos x="26" y="57"/>
                  </a:cxn>
                  <a:cxn ang="0">
                    <a:pos x="38" y="70"/>
                  </a:cxn>
                  <a:cxn ang="0">
                    <a:pos x="49" y="78"/>
                  </a:cxn>
                  <a:cxn ang="0">
                    <a:pos x="62" y="87"/>
                  </a:cxn>
                  <a:cxn ang="0">
                    <a:pos x="75" y="95"/>
                  </a:cxn>
                  <a:cxn ang="0">
                    <a:pos x="93" y="100"/>
                  </a:cxn>
                  <a:cxn ang="0">
                    <a:pos x="108" y="106"/>
                  </a:cxn>
                  <a:cxn ang="0">
                    <a:pos x="123" y="112"/>
                  </a:cxn>
                  <a:cxn ang="0">
                    <a:pos x="138" y="117"/>
                  </a:cxn>
                  <a:cxn ang="0">
                    <a:pos x="151" y="125"/>
                  </a:cxn>
                  <a:cxn ang="0">
                    <a:pos x="167" y="127"/>
                  </a:cxn>
                  <a:cxn ang="0">
                    <a:pos x="182" y="131"/>
                  </a:cxn>
                  <a:cxn ang="0">
                    <a:pos x="199" y="133"/>
                  </a:cxn>
                  <a:cxn ang="0">
                    <a:pos x="214" y="136"/>
                  </a:cxn>
                  <a:cxn ang="0">
                    <a:pos x="231" y="138"/>
                  </a:cxn>
                  <a:cxn ang="0">
                    <a:pos x="248" y="138"/>
                  </a:cxn>
                  <a:cxn ang="0">
                    <a:pos x="263" y="138"/>
                  </a:cxn>
                  <a:cxn ang="0">
                    <a:pos x="279" y="136"/>
                  </a:cxn>
                  <a:cxn ang="0">
                    <a:pos x="294" y="129"/>
                  </a:cxn>
                  <a:cxn ang="0">
                    <a:pos x="309" y="121"/>
                  </a:cxn>
                  <a:cxn ang="0">
                    <a:pos x="320" y="119"/>
                  </a:cxn>
                  <a:cxn ang="0">
                    <a:pos x="315" y="136"/>
                  </a:cxn>
                  <a:cxn ang="0">
                    <a:pos x="298" y="148"/>
                  </a:cxn>
                  <a:cxn ang="0">
                    <a:pos x="279" y="154"/>
                  </a:cxn>
                  <a:cxn ang="0">
                    <a:pos x="267" y="154"/>
                  </a:cxn>
                  <a:cxn ang="0">
                    <a:pos x="256" y="154"/>
                  </a:cxn>
                  <a:cxn ang="0">
                    <a:pos x="244" y="154"/>
                  </a:cxn>
                  <a:cxn ang="0">
                    <a:pos x="233" y="154"/>
                  </a:cxn>
                  <a:cxn ang="0">
                    <a:pos x="214" y="154"/>
                  </a:cxn>
                  <a:cxn ang="0">
                    <a:pos x="197" y="152"/>
                  </a:cxn>
                  <a:cxn ang="0">
                    <a:pos x="180" y="148"/>
                  </a:cxn>
                  <a:cxn ang="0">
                    <a:pos x="165" y="144"/>
                  </a:cxn>
                  <a:cxn ang="0">
                    <a:pos x="148" y="140"/>
                  </a:cxn>
                  <a:cxn ang="0">
                    <a:pos x="132" y="135"/>
                  </a:cxn>
                  <a:cxn ang="0">
                    <a:pos x="117" y="129"/>
                  </a:cxn>
                  <a:cxn ang="0">
                    <a:pos x="102" y="121"/>
                  </a:cxn>
                  <a:cxn ang="0">
                    <a:pos x="87" y="116"/>
                  </a:cxn>
                  <a:cxn ang="0">
                    <a:pos x="72" y="110"/>
                  </a:cxn>
                  <a:cxn ang="0">
                    <a:pos x="56" y="104"/>
                  </a:cxn>
                  <a:cxn ang="0">
                    <a:pos x="39" y="93"/>
                  </a:cxn>
                  <a:cxn ang="0">
                    <a:pos x="19" y="74"/>
                  </a:cxn>
                  <a:cxn ang="0">
                    <a:pos x="5" y="53"/>
                  </a:cxn>
                  <a:cxn ang="0">
                    <a:pos x="0" y="41"/>
                  </a:cxn>
                  <a:cxn ang="0">
                    <a:pos x="1" y="24"/>
                  </a:cxn>
                  <a:cxn ang="0">
                    <a:pos x="13" y="9"/>
                  </a:cxn>
                  <a:cxn ang="0">
                    <a:pos x="26" y="3"/>
                  </a:cxn>
                  <a:cxn ang="0">
                    <a:pos x="41" y="0"/>
                  </a:cxn>
                </a:cxnLst>
                <a:rect l="0" t="0" r="r" b="b"/>
                <a:pathLst>
                  <a:path w="324" h="155">
                    <a:moveTo>
                      <a:pt x="45" y="0"/>
                    </a:moveTo>
                    <a:lnTo>
                      <a:pt x="49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5"/>
                    </a:lnTo>
                    <a:lnTo>
                      <a:pt x="58" y="15"/>
                    </a:lnTo>
                    <a:lnTo>
                      <a:pt x="51" y="15"/>
                    </a:lnTo>
                    <a:lnTo>
                      <a:pt x="45" y="15"/>
                    </a:lnTo>
                    <a:lnTo>
                      <a:pt x="38" y="17"/>
                    </a:lnTo>
                    <a:lnTo>
                      <a:pt x="32" y="19"/>
                    </a:lnTo>
                    <a:lnTo>
                      <a:pt x="26" y="22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19" y="30"/>
                    </a:lnTo>
                    <a:lnTo>
                      <a:pt x="17" y="34"/>
                    </a:lnTo>
                    <a:lnTo>
                      <a:pt x="17" y="39"/>
                    </a:lnTo>
                    <a:lnTo>
                      <a:pt x="19" y="43"/>
                    </a:lnTo>
                    <a:lnTo>
                      <a:pt x="20" y="49"/>
                    </a:lnTo>
                    <a:lnTo>
                      <a:pt x="24" y="53"/>
                    </a:lnTo>
                    <a:lnTo>
                      <a:pt x="26" y="57"/>
                    </a:lnTo>
                    <a:lnTo>
                      <a:pt x="30" y="62"/>
                    </a:lnTo>
                    <a:lnTo>
                      <a:pt x="34" y="66"/>
                    </a:lnTo>
                    <a:lnTo>
                      <a:pt x="38" y="70"/>
                    </a:lnTo>
                    <a:lnTo>
                      <a:pt x="41" y="72"/>
                    </a:lnTo>
                    <a:lnTo>
                      <a:pt x="45" y="76"/>
                    </a:lnTo>
                    <a:lnTo>
                      <a:pt x="49" y="78"/>
                    </a:lnTo>
                    <a:lnTo>
                      <a:pt x="53" y="81"/>
                    </a:lnTo>
                    <a:lnTo>
                      <a:pt x="56" y="85"/>
                    </a:lnTo>
                    <a:lnTo>
                      <a:pt x="62" y="87"/>
                    </a:lnTo>
                    <a:lnTo>
                      <a:pt x="68" y="91"/>
                    </a:lnTo>
                    <a:lnTo>
                      <a:pt x="72" y="93"/>
                    </a:lnTo>
                    <a:lnTo>
                      <a:pt x="75" y="95"/>
                    </a:lnTo>
                    <a:lnTo>
                      <a:pt x="81" y="97"/>
                    </a:lnTo>
                    <a:lnTo>
                      <a:pt x="87" y="98"/>
                    </a:lnTo>
                    <a:lnTo>
                      <a:pt x="93" y="100"/>
                    </a:lnTo>
                    <a:lnTo>
                      <a:pt x="96" y="102"/>
                    </a:lnTo>
                    <a:lnTo>
                      <a:pt x="102" y="104"/>
                    </a:lnTo>
                    <a:lnTo>
                      <a:pt x="108" y="106"/>
                    </a:lnTo>
                    <a:lnTo>
                      <a:pt x="113" y="108"/>
                    </a:lnTo>
                    <a:lnTo>
                      <a:pt x="117" y="110"/>
                    </a:lnTo>
                    <a:lnTo>
                      <a:pt x="123" y="112"/>
                    </a:lnTo>
                    <a:lnTo>
                      <a:pt x="127" y="114"/>
                    </a:lnTo>
                    <a:lnTo>
                      <a:pt x="132" y="116"/>
                    </a:lnTo>
                    <a:lnTo>
                      <a:pt x="138" y="117"/>
                    </a:lnTo>
                    <a:lnTo>
                      <a:pt x="142" y="119"/>
                    </a:lnTo>
                    <a:lnTo>
                      <a:pt x="148" y="123"/>
                    </a:lnTo>
                    <a:lnTo>
                      <a:pt x="151" y="125"/>
                    </a:lnTo>
                    <a:lnTo>
                      <a:pt x="157" y="125"/>
                    </a:lnTo>
                    <a:lnTo>
                      <a:pt x="161" y="127"/>
                    </a:lnTo>
                    <a:lnTo>
                      <a:pt x="167" y="127"/>
                    </a:lnTo>
                    <a:lnTo>
                      <a:pt x="172" y="129"/>
                    </a:lnTo>
                    <a:lnTo>
                      <a:pt x="176" y="129"/>
                    </a:lnTo>
                    <a:lnTo>
                      <a:pt x="182" y="131"/>
                    </a:lnTo>
                    <a:lnTo>
                      <a:pt x="187" y="131"/>
                    </a:lnTo>
                    <a:lnTo>
                      <a:pt x="193" y="133"/>
                    </a:lnTo>
                    <a:lnTo>
                      <a:pt x="199" y="133"/>
                    </a:lnTo>
                    <a:lnTo>
                      <a:pt x="203" y="135"/>
                    </a:lnTo>
                    <a:lnTo>
                      <a:pt x="208" y="135"/>
                    </a:lnTo>
                    <a:lnTo>
                      <a:pt x="214" y="136"/>
                    </a:lnTo>
                    <a:lnTo>
                      <a:pt x="220" y="136"/>
                    </a:lnTo>
                    <a:lnTo>
                      <a:pt x="225" y="136"/>
                    </a:lnTo>
                    <a:lnTo>
                      <a:pt x="231" y="138"/>
                    </a:lnTo>
                    <a:lnTo>
                      <a:pt x="237" y="138"/>
                    </a:lnTo>
                    <a:lnTo>
                      <a:pt x="242" y="138"/>
                    </a:lnTo>
                    <a:lnTo>
                      <a:pt x="248" y="138"/>
                    </a:lnTo>
                    <a:lnTo>
                      <a:pt x="252" y="138"/>
                    </a:lnTo>
                    <a:lnTo>
                      <a:pt x="260" y="138"/>
                    </a:lnTo>
                    <a:lnTo>
                      <a:pt x="263" y="138"/>
                    </a:lnTo>
                    <a:lnTo>
                      <a:pt x="269" y="138"/>
                    </a:lnTo>
                    <a:lnTo>
                      <a:pt x="275" y="136"/>
                    </a:lnTo>
                    <a:lnTo>
                      <a:pt x="279" y="136"/>
                    </a:lnTo>
                    <a:lnTo>
                      <a:pt x="284" y="135"/>
                    </a:lnTo>
                    <a:lnTo>
                      <a:pt x="290" y="131"/>
                    </a:lnTo>
                    <a:lnTo>
                      <a:pt x="294" y="129"/>
                    </a:lnTo>
                    <a:lnTo>
                      <a:pt x="299" y="127"/>
                    </a:lnTo>
                    <a:lnTo>
                      <a:pt x="303" y="125"/>
                    </a:lnTo>
                    <a:lnTo>
                      <a:pt x="309" y="121"/>
                    </a:lnTo>
                    <a:lnTo>
                      <a:pt x="313" y="117"/>
                    </a:lnTo>
                    <a:lnTo>
                      <a:pt x="318" y="116"/>
                    </a:lnTo>
                    <a:lnTo>
                      <a:pt x="320" y="119"/>
                    </a:lnTo>
                    <a:lnTo>
                      <a:pt x="324" y="125"/>
                    </a:lnTo>
                    <a:lnTo>
                      <a:pt x="318" y="131"/>
                    </a:lnTo>
                    <a:lnTo>
                      <a:pt x="315" y="136"/>
                    </a:lnTo>
                    <a:lnTo>
                      <a:pt x="309" y="140"/>
                    </a:lnTo>
                    <a:lnTo>
                      <a:pt x="303" y="146"/>
                    </a:lnTo>
                    <a:lnTo>
                      <a:pt x="298" y="148"/>
                    </a:lnTo>
                    <a:lnTo>
                      <a:pt x="292" y="150"/>
                    </a:lnTo>
                    <a:lnTo>
                      <a:pt x="284" y="152"/>
                    </a:lnTo>
                    <a:lnTo>
                      <a:pt x="279" y="154"/>
                    </a:lnTo>
                    <a:lnTo>
                      <a:pt x="275" y="154"/>
                    </a:lnTo>
                    <a:lnTo>
                      <a:pt x="271" y="154"/>
                    </a:lnTo>
                    <a:lnTo>
                      <a:pt x="267" y="154"/>
                    </a:lnTo>
                    <a:lnTo>
                      <a:pt x="263" y="154"/>
                    </a:lnTo>
                    <a:lnTo>
                      <a:pt x="260" y="154"/>
                    </a:lnTo>
                    <a:lnTo>
                      <a:pt x="256" y="154"/>
                    </a:lnTo>
                    <a:lnTo>
                      <a:pt x="252" y="154"/>
                    </a:lnTo>
                    <a:lnTo>
                      <a:pt x="248" y="155"/>
                    </a:lnTo>
                    <a:lnTo>
                      <a:pt x="244" y="154"/>
                    </a:lnTo>
                    <a:lnTo>
                      <a:pt x="241" y="154"/>
                    </a:lnTo>
                    <a:lnTo>
                      <a:pt x="237" y="154"/>
                    </a:lnTo>
                    <a:lnTo>
                      <a:pt x="233" y="154"/>
                    </a:lnTo>
                    <a:lnTo>
                      <a:pt x="225" y="154"/>
                    </a:lnTo>
                    <a:lnTo>
                      <a:pt x="220" y="155"/>
                    </a:lnTo>
                    <a:lnTo>
                      <a:pt x="214" y="154"/>
                    </a:lnTo>
                    <a:lnTo>
                      <a:pt x="208" y="154"/>
                    </a:lnTo>
                    <a:lnTo>
                      <a:pt x="203" y="152"/>
                    </a:lnTo>
                    <a:lnTo>
                      <a:pt x="197" y="152"/>
                    </a:lnTo>
                    <a:lnTo>
                      <a:pt x="191" y="150"/>
                    </a:lnTo>
                    <a:lnTo>
                      <a:pt x="186" y="150"/>
                    </a:lnTo>
                    <a:lnTo>
                      <a:pt x="180" y="148"/>
                    </a:lnTo>
                    <a:lnTo>
                      <a:pt x="174" y="148"/>
                    </a:lnTo>
                    <a:lnTo>
                      <a:pt x="168" y="146"/>
                    </a:lnTo>
                    <a:lnTo>
                      <a:pt x="165" y="144"/>
                    </a:lnTo>
                    <a:lnTo>
                      <a:pt x="157" y="144"/>
                    </a:lnTo>
                    <a:lnTo>
                      <a:pt x="153" y="142"/>
                    </a:lnTo>
                    <a:lnTo>
                      <a:pt x="148" y="140"/>
                    </a:lnTo>
                    <a:lnTo>
                      <a:pt x="144" y="138"/>
                    </a:lnTo>
                    <a:lnTo>
                      <a:pt x="138" y="136"/>
                    </a:lnTo>
                    <a:lnTo>
                      <a:pt x="132" y="135"/>
                    </a:lnTo>
                    <a:lnTo>
                      <a:pt x="127" y="133"/>
                    </a:lnTo>
                    <a:lnTo>
                      <a:pt x="123" y="131"/>
                    </a:lnTo>
                    <a:lnTo>
                      <a:pt x="117" y="129"/>
                    </a:lnTo>
                    <a:lnTo>
                      <a:pt x="112" y="127"/>
                    </a:lnTo>
                    <a:lnTo>
                      <a:pt x="106" y="125"/>
                    </a:lnTo>
                    <a:lnTo>
                      <a:pt x="102" y="121"/>
                    </a:lnTo>
                    <a:lnTo>
                      <a:pt x="96" y="119"/>
                    </a:lnTo>
                    <a:lnTo>
                      <a:pt x="93" y="117"/>
                    </a:lnTo>
                    <a:lnTo>
                      <a:pt x="87" y="116"/>
                    </a:lnTo>
                    <a:lnTo>
                      <a:pt x="81" y="114"/>
                    </a:lnTo>
                    <a:lnTo>
                      <a:pt x="75" y="112"/>
                    </a:lnTo>
                    <a:lnTo>
                      <a:pt x="72" y="110"/>
                    </a:lnTo>
                    <a:lnTo>
                      <a:pt x="68" y="108"/>
                    </a:lnTo>
                    <a:lnTo>
                      <a:pt x="62" y="106"/>
                    </a:lnTo>
                    <a:lnTo>
                      <a:pt x="56" y="104"/>
                    </a:lnTo>
                    <a:lnTo>
                      <a:pt x="53" y="102"/>
                    </a:lnTo>
                    <a:lnTo>
                      <a:pt x="45" y="97"/>
                    </a:lnTo>
                    <a:lnTo>
                      <a:pt x="39" y="93"/>
                    </a:lnTo>
                    <a:lnTo>
                      <a:pt x="32" y="87"/>
                    </a:lnTo>
                    <a:lnTo>
                      <a:pt x="26" y="81"/>
                    </a:lnTo>
                    <a:lnTo>
                      <a:pt x="19" y="74"/>
                    </a:lnTo>
                    <a:lnTo>
                      <a:pt x="13" y="68"/>
                    </a:lnTo>
                    <a:lnTo>
                      <a:pt x="7" y="60"/>
                    </a:lnTo>
                    <a:lnTo>
                      <a:pt x="5" y="53"/>
                    </a:lnTo>
                    <a:lnTo>
                      <a:pt x="1" y="49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7"/>
                    </a:lnTo>
                    <a:lnTo>
                      <a:pt x="9" y="11"/>
                    </a:lnTo>
                    <a:lnTo>
                      <a:pt x="13" y="9"/>
                    </a:lnTo>
                    <a:lnTo>
                      <a:pt x="17" y="7"/>
                    </a:lnTo>
                    <a:lnTo>
                      <a:pt x="20" y="3"/>
                    </a:lnTo>
                    <a:lnTo>
                      <a:pt x="26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483225" y="5027613"/>
                <a:ext cx="79375" cy="149225"/>
              </a:xfrm>
              <a:custGeom>
                <a:avLst/>
                <a:gdLst/>
                <a:ahLst/>
                <a:cxnLst>
                  <a:cxn ang="0">
                    <a:pos x="90" y="4"/>
                  </a:cxn>
                  <a:cxn ang="0">
                    <a:pos x="93" y="11"/>
                  </a:cxn>
                  <a:cxn ang="0">
                    <a:pos x="93" y="21"/>
                  </a:cxn>
                  <a:cxn ang="0">
                    <a:pos x="91" y="30"/>
                  </a:cxn>
                  <a:cxn ang="0">
                    <a:pos x="86" y="40"/>
                  </a:cxn>
                  <a:cxn ang="0">
                    <a:pos x="80" y="51"/>
                  </a:cxn>
                  <a:cxn ang="0">
                    <a:pos x="76" y="61"/>
                  </a:cxn>
                  <a:cxn ang="0">
                    <a:pos x="71" y="70"/>
                  </a:cxn>
                  <a:cxn ang="0">
                    <a:pos x="67" y="80"/>
                  </a:cxn>
                  <a:cxn ang="0">
                    <a:pos x="61" y="88"/>
                  </a:cxn>
                  <a:cxn ang="0">
                    <a:pos x="55" y="97"/>
                  </a:cxn>
                  <a:cxn ang="0">
                    <a:pos x="48" y="105"/>
                  </a:cxn>
                  <a:cxn ang="0">
                    <a:pos x="40" y="114"/>
                  </a:cxn>
                  <a:cxn ang="0">
                    <a:pos x="33" y="122"/>
                  </a:cxn>
                  <a:cxn ang="0">
                    <a:pos x="25" y="129"/>
                  </a:cxn>
                  <a:cxn ang="0">
                    <a:pos x="19" y="139"/>
                  </a:cxn>
                  <a:cxn ang="0">
                    <a:pos x="21" y="148"/>
                  </a:cxn>
                  <a:cxn ang="0">
                    <a:pos x="27" y="156"/>
                  </a:cxn>
                  <a:cxn ang="0">
                    <a:pos x="35" y="162"/>
                  </a:cxn>
                  <a:cxn ang="0">
                    <a:pos x="44" y="165"/>
                  </a:cxn>
                  <a:cxn ang="0">
                    <a:pos x="54" y="169"/>
                  </a:cxn>
                  <a:cxn ang="0">
                    <a:pos x="63" y="169"/>
                  </a:cxn>
                  <a:cxn ang="0">
                    <a:pos x="73" y="171"/>
                  </a:cxn>
                  <a:cxn ang="0">
                    <a:pos x="84" y="171"/>
                  </a:cxn>
                  <a:cxn ang="0">
                    <a:pos x="95" y="177"/>
                  </a:cxn>
                  <a:cxn ang="0">
                    <a:pos x="93" y="184"/>
                  </a:cxn>
                  <a:cxn ang="0">
                    <a:pos x="84" y="188"/>
                  </a:cxn>
                  <a:cxn ang="0">
                    <a:pos x="76" y="188"/>
                  </a:cxn>
                  <a:cxn ang="0">
                    <a:pos x="67" y="188"/>
                  </a:cxn>
                  <a:cxn ang="0">
                    <a:pos x="59" y="188"/>
                  </a:cxn>
                  <a:cxn ang="0">
                    <a:pos x="50" y="186"/>
                  </a:cxn>
                  <a:cxn ang="0">
                    <a:pos x="42" y="183"/>
                  </a:cxn>
                  <a:cxn ang="0">
                    <a:pos x="35" y="181"/>
                  </a:cxn>
                  <a:cxn ang="0">
                    <a:pos x="27" y="177"/>
                  </a:cxn>
                  <a:cxn ang="0">
                    <a:pos x="17" y="169"/>
                  </a:cxn>
                  <a:cxn ang="0">
                    <a:pos x="6" y="158"/>
                  </a:cxn>
                  <a:cxn ang="0">
                    <a:pos x="0" y="146"/>
                  </a:cxn>
                  <a:cxn ang="0">
                    <a:pos x="0" y="139"/>
                  </a:cxn>
                  <a:cxn ang="0">
                    <a:pos x="2" y="133"/>
                  </a:cxn>
                  <a:cxn ang="0">
                    <a:pos x="10" y="126"/>
                  </a:cxn>
                  <a:cxn ang="0">
                    <a:pos x="16" y="118"/>
                  </a:cxn>
                  <a:cxn ang="0">
                    <a:pos x="23" y="110"/>
                  </a:cxn>
                  <a:cxn ang="0">
                    <a:pos x="29" y="103"/>
                  </a:cxn>
                  <a:cxn ang="0">
                    <a:pos x="35" y="95"/>
                  </a:cxn>
                  <a:cxn ang="0">
                    <a:pos x="42" y="88"/>
                  </a:cxn>
                  <a:cxn ang="0">
                    <a:pos x="46" y="80"/>
                  </a:cxn>
                  <a:cxn ang="0">
                    <a:pos x="52" y="72"/>
                  </a:cxn>
                  <a:cxn ang="0">
                    <a:pos x="57" y="65"/>
                  </a:cxn>
                  <a:cxn ang="0">
                    <a:pos x="61" y="55"/>
                  </a:cxn>
                  <a:cxn ang="0">
                    <a:pos x="65" y="48"/>
                  </a:cxn>
                  <a:cxn ang="0">
                    <a:pos x="69" y="40"/>
                  </a:cxn>
                  <a:cxn ang="0">
                    <a:pos x="73" y="32"/>
                  </a:cxn>
                  <a:cxn ang="0">
                    <a:pos x="76" y="23"/>
                  </a:cxn>
                  <a:cxn ang="0">
                    <a:pos x="78" y="15"/>
                  </a:cxn>
                  <a:cxn ang="0">
                    <a:pos x="82" y="6"/>
                  </a:cxn>
                  <a:cxn ang="0">
                    <a:pos x="86" y="0"/>
                  </a:cxn>
                </a:cxnLst>
                <a:rect l="0" t="0" r="r" b="b"/>
                <a:pathLst>
                  <a:path w="101" h="188">
                    <a:moveTo>
                      <a:pt x="86" y="0"/>
                    </a:moveTo>
                    <a:lnTo>
                      <a:pt x="90" y="4"/>
                    </a:lnTo>
                    <a:lnTo>
                      <a:pt x="91" y="8"/>
                    </a:lnTo>
                    <a:lnTo>
                      <a:pt x="93" y="11"/>
                    </a:lnTo>
                    <a:lnTo>
                      <a:pt x="93" y="17"/>
                    </a:lnTo>
                    <a:lnTo>
                      <a:pt x="93" y="21"/>
                    </a:lnTo>
                    <a:lnTo>
                      <a:pt x="93" y="25"/>
                    </a:lnTo>
                    <a:lnTo>
                      <a:pt x="91" y="30"/>
                    </a:lnTo>
                    <a:lnTo>
                      <a:pt x="90" y="36"/>
                    </a:lnTo>
                    <a:lnTo>
                      <a:pt x="86" y="40"/>
                    </a:lnTo>
                    <a:lnTo>
                      <a:pt x="84" y="46"/>
                    </a:lnTo>
                    <a:lnTo>
                      <a:pt x="80" y="51"/>
                    </a:lnTo>
                    <a:lnTo>
                      <a:pt x="78" y="55"/>
                    </a:lnTo>
                    <a:lnTo>
                      <a:pt x="76" y="61"/>
                    </a:lnTo>
                    <a:lnTo>
                      <a:pt x="73" y="65"/>
                    </a:lnTo>
                    <a:lnTo>
                      <a:pt x="71" y="70"/>
                    </a:lnTo>
                    <a:lnTo>
                      <a:pt x="71" y="76"/>
                    </a:lnTo>
                    <a:lnTo>
                      <a:pt x="67" y="80"/>
                    </a:lnTo>
                    <a:lnTo>
                      <a:pt x="65" y="84"/>
                    </a:lnTo>
                    <a:lnTo>
                      <a:pt x="61" y="88"/>
                    </a:lnTo>
                    <a:lnTo>
                      <a:pt x="59" y="93"/>
                    </a:lnTo>
                    <a:lnTo>
                      <a:pt x="55" y="97"/>
                    </a:lnTo>
                    <a:lnTo>
                      <a:pt x="52" y="101"/>
                    </a:lnTo>
                    <a:lnTo>
                      <a:pt x="48" y="105"/>
                    </a:lnTo>
                    <a:lnTo>
                      <a:pt x="44" y="108"/>
                    </a:lnTo>
                    <a:lnTo>
                      <a:pt x="40" y="114"/>
                    </a:lnTo>
                    <a:lnTo>
                      <a:pt x="36" y="118"/>
                    </a:lnTo>
                    <a:lnTo>
                      <a:pt x="33" y="122"/>
                    </a:lnTo>
                    <a:lnTo>
                      <a:pt x="29" y="126"/>
                    </a:lnTo>
                    <a:lnTo>
                      <a:pt x="25" y="129"/>
                    </a:lnTo>
                    <a:lnTo>
                      <a:pt x="23" y="135"/>
                    </a:lnTo>
                    <a:lnTo>
                      <a:pt x="19" y="139"/>
                    </a:lnTo>
                    <a:lnTo>
                      <a:pt x="19" y="145"/>
                    </a:lnTo>
                    <a:lnTo>
                      <a:pt x="21" y="148"/>
                    </a:lnTo>
                    <a:lnTo>
                      <a:pt x="25" y="152"/>
                    </a:lnTo>
                    <a:lnTo>
                      <a:pt x="27" y="156"/>
                    </a:lnTo>
                    <a:lnTo>
                      <a:pt x="33" y="160"/>
                    </a:lnTo>
                    <a:lnTo>
                      <a:pt x="35" y="162"/>
                    </a:lnTo>
                    <a:lnTo>
                      <a:pt x="38" y="164"/>
                    </a:lnTo>
                    <a:lnTo>
                      <a:pt x="44" y="165"/>
                    </a:lnTo>
                    <a:lnTo>
                      <a:pt x="50" y="167"/>
                    </a:lnTo>
                    <a:lnTo>
                      <a:pt x="54" y="169"/>
                    </a:lnTo>
                    <a:lnTo>
                      <a:pt x="59" y="169"/>
                    </a:lnTo>
                    <a:lnTo>
                      <a:pt x="63" y="169"/>
                    </a:lnTo>
                    <a:lnTo>
                      <a:pt x="69" y="171"/>
                    </a:lnTo>
                    <a:lnTo>
                      <a:pt x="73" y="171"/>
                    </a:lnTo>
                    <a:lnTo>
                      <a:pt x="78" y="171"/>
                    </a:lnTo>
                    <a:lnTo>
                      <a:pt x="84" y="171"/>
                    </a:lnTo>
                    <a:lnTo>
                      <a:pt x="90" y="173"/>
                    </a:lnTo>
                    <a:lnTo>
                      <a:pt x="95" y="177"/>
                    </a:lnTo>
                    <a:lnTo>
                      <a:pt x="101" y="181"/>
                    </a:lnTo>
                    <a:lnTo>
                      <a:pt x="93" y="184"/>
                    </a:lnTo>
                    <a:lnTo>
                      <a:pt x="88" y="186"/>
                    </a:lnTo>
                    <a:lnTo>
                      <a:pt x="84" y="188"/>
                    </a:lnTo>
                    <a:lnTo>
                      <a:pt x="80" y="188"/>
                    </a:lnTo>
                    <a:lnTo>
                      <a:pt x="76" y="188"/>
                    </a:lnTo>
                    <a:lnTo>
                      <a:pt x="71" y="188"/>
                    </a:lnTo>
                    <a:lnTo>
                      <a:pt x="67" y="188"/>
                    </a:lnTo>
                    <a:lnTo>
                      <a:pt x="63" y="188"/>
                    </a:lnTo>
                    <a:lnTo>
                      <a:pt x="59" y="188"/>
                    </a:lnTo>
                    <a:lnTo>
                      <a:pt x="55" y="186"/>
                    </a:lnTo>
                    <a:lnTo>
                      <a:pt x="50" y="186"/>
                    </a:lnTo>
                    <a:lnTo>
                      <a:pt x="46" y="184"/>
                    </a:lnTo>
                    <a:lnTo>
                      <a:pt x="42" y="183"/>
                    </a:lnTo>
                    <a:lnTo>
                      <a:pt x="38" y="183"/>
                    </a:lnTo>
                    <a:lnTo>
                      <a:pt x="35" y="181"/>
                    </a:lnTo>
                    <a:lnTo>
                      <a:pt x="31" y="179"/>
                    </a:lnTo>
                    <a:lnTo>
                      <a:pt x="27" y="177"/>
                    </a:lnTo>
                    <a:lnTo>
                      <a:pt x="23" y="175"/>
                    </a:lnTo>
                    <a:lnTo>
                      <a:pt x="17" y="169"/>
                    </a:lnTo>
                    <a:lnTo>
                      <a:pt x="12" y="165"/>
                    </a:lnTo>
                    <a:lnTo>
                      <a:pt x="6" y="158"/>
                    </a:lnTo>
                    <a:lnTo>
                      <a:pt x="2" y="150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2" y="133"/>
                    </a:lnTo>
                    <a:lnTo>
                      <a:pt x="6" y="127"/>
                    </a:lnTo>
                    <a:lnTo>
                      <a:pt x="10" y="126"/>
                    </a:lnTo>
                    <a:lnTo>
                      <a:pt x="14" y="122"/>
                    </a:lnTo>
                    <a:lnTo>
                      <a:pt x="16" y="118"/>
                    </a:lnTo>
                    <a:lnTo>
                      <a:pt x="19" y="114"/>
                    </a:lnTo>
                    <a:lnTo>
                      <a:pt x="23" y="110"/>
                    </a:lnTo>
                    <a:lnTo>
                      <a:pt x="27" y="107"/>
                    </a:lnTo>
                    <a:lnTo>
                      <a:pt x="29" y="103"/>
                    </a:lnTo>
                    <a:lnTo>
                      <a:pt x="33" y="99"/>
                    </a:lnTo>
                    <a:lnTo>
                      <a:pt x="35" y="95"/>
                    </a:lnTo>
                    <a:lnTo>
                      <a:pt x="38" y="91"/>
                    </a:lnTo>
                    <a:lnTo>
                      <a:pt x="42" y="88"/>
                    </a:lnTo>
                    <a:lnTo>
                      <a:pt x="44" y="84"/>
                    </a:lnTo>
                    <a:lnTo>
                      <a:pt x="46" y="80"/>
                    </a:lnTo>
                    <a:lnTo>
                      <a:pt x="50" y="76"/>
                    </a:lnTo>
                    <a:lnTo>
                      <a:pt x="52" y="72"/>
                    </a:lnTo>
                    <a:lnTo>
                      <a:pt x="55" y="68"/>
                    </a:lnTo>
                    <a:lnTo>
                      <a:pt x="57" y="65"/>
                    </a:lnTo>
                    <a:lnTo>
                      <a:pt x="59" y="61"/>
                    </a:lnTo>
                    <a:lnTo>
                      <a:pt x="61" y="55"/>
                    </a:lnTo>
                    <a:lnTo>
                      <a:pt x="63" y="51"/>
                    </a:lnTo>
                    <a:lnTo>
                      <a:pt x="65" y="48"/>
                    </a:lnTo>
                    <a:lnTo>
                      <a:pt x="67" y="44"/>
                    </a:lnTo>
                    <a:lnTo>
                      <a:pt x="69" y="40"/>
                    </a:lnTo>
                    <a:lnTo>
                      <a:pt x="71" y="36"/>
                    </a:lnTo>
                    <a:lnTo>
                      <a:pt x="73" y="32"/>
                    </a:lnTo>
                    <a:lnTo>
                      <a:pt x="74" y="29"/>
                    </a:lnTo>
                    <a:lnTo>
                      <a:pt x="76" y="23"/>
                    </a:lnTo>
                    <a:lnTo>
                      <a:pt x="76" y="19"/>
                    </a:lnTo>
                    <a:lnTo>
                      <a:pt x="78" y="15"/>
                    </a:lnTo>
                    <a:lnTo>
                      <a:pt x="80" y="11"/>
                    </a:lnTo>
                    <a:lnTo>
                      <a:pt x="82" y="6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500688" y="5114925"/>
                <a:ext cx="38100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4"/>
                  </a:cxn>
                  <a:cxn ang="0">
                    <a:pos x="17" y="8"/>
                  </a:cxn>
                  <a:cxn ang="0">
                    <a:pos x="21" y="8"/>
                  </a:cxn>
                  <a:cxn ang="0">
                    <a:pos x="25" y="10"/>
                  </a:cxn>
                  <a:cxn ang="0">
                    <a:pos x="27" y="12"/>
                  </a:cxn>
                  <a:cxn ang="0">
                    <a:pos x="33" y="14"/>
                  </a:cxn>
                  <a:cxn ang="0">
                    <a:pos x="38" y="16"/>
                  </a:cxn>
                  <a:cxn ang="0">
                    <a:pos x="44" y="19"/>
                  </a:cxn>
                  <a:cxn ang="0">
                    <a:pos x="46" y="21"/>
                  </a:cxn>
                  <a:cxn ang="0">
                    <a:pos x="48" y="25"/>
                  </a:cxn>
                  <a:cxn ang="0">
                    <a:pos x="50" y="27"/>
                  </a:cxn>
                  <a:cxn ang="0">
                    <a:pos x="50" y="33"/>
                  </a:cxn>
                  <a:cxn ang="0">
                    <a:pos x="46" y="31"/>
                  </a:cxn>
                  <a:cxn ang="0">
                    <a:pos x="44" y="31"/>
                  </a:cxn>
                  <a:cxn ang="0">
                    <a:pos x="38" y="31"/>
                  </a:cxn>
                  <a:cxn ang="0">
                    <a:pos x="34" y="31"/>
                  </a:cxn>
                  <a:cxn ang="0">
                    <a:pos x="29" y="29"/>
                  </a:cxn>
                  <a:cxn ang="0">
                    <a:pos x="23" y="29"/>
                  </a:cxn>
                  <a:cxn ang="0">
                    <a:pos x="19" y="27"/>
                  </a:cxn>
                  <a:cxn ang="0">
                    <a:pos x="15" y="25"/>
                  </a:cxn>
                  <a:cxn ang="0">
                    <a:pos x="10" y="23"/>
                  </a:cxn>
                  <a:cxn ang="0">
                    <a:pos x="6" y="21"/>
                  </a:cxn>
                  <a:cxn ang="0">
                    <a:pos x="4" y="17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33">
                    <a:moveTo>
                      <a:pt x="6" y="0"/>
                    </a:moveTo>
                    <a:lnTo>
                      <a:pt x="10" y="4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33" y="14"/>
                    </a:lnTo>
                    <a:lnTo>
                      <a:pt x="38" y="16"/>
                    </a:lnTo>
                    <a:lnTo>
                      <a:pt x="44" y="19"/>
                    </a:lnTo>
                    <a:lnTo>
                      <a:pt x="46" y="21"/>
                    </a:lnTo>
                    <a:lnTo>
                      <a:pt x="48" y="25"/>
                    </a:lnTo>
                    <a:lnTo>
                      <a:pt x="50" y="27"/>
                    </a:lnTo>
                    <a:lnTo>
                      <a:pt x="50" y="33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29" y="29"/>
                    </a:lnTo>
                    <a:lnTo>
                      <a:pt x="23" y="29"/>
                    </a:lnTo>
                    <a:lnTo>
                      <a:pt x="19" y="27"/>
                    </a:lnTo>
                    <a:lnTo>
                      <a:pt x="15" y="25"/>
                    </a:lnTo>
                    <a:lnTo>
                      <a:pt x="10" y="23"/>
                    </a:lnTo>
                    <a:lnTo>
                      <a:pt x="6" y="21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521325" y="5091113"/>
                <a:ext cx="28575" cy="269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2"/>
                  </a:cxn>
                  <a:cxn ang="0">
                    <a:pos x="13" y="6"/>
                  </a:cxn>
                  <a:cxn ang="0">
                    <a:pos x="17" y="7"/>
                  </a:cxn>
                  <a:cxn ang="0">
                    <a:pos x="21" y="9"/>
                  </a:cxn>
                  <a:cxn ang="0">
                    <a:pos x="25" y="13"/>
                  </a:cxn>
                  <a:cxn ang="0">
                    <a:pos x="28" y="15"/>
                  </a:cxn>
                  <a:cxn ang="0">
                    <a:pos x="34" y="19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26"/>
                  </a:cxn>
                  <a:cxn ang="0">
                    <a:pos x="32" y="30"/>
                  </a:cxn>
                  <a:cxn ang="0">
                    <a:pos x="30" y="32"/>
                  </a:cxn>
                  <a:cxn ang="0">
                    <a:pos x="25" y="30"/>
                  </a:cxn>
                  <a:cxn ang="0">
                    <a:pos x="19" y="28"/>
                  </a:cxn>
                  <a:cxn ang="0">
                    <a:pos x="11" y="25"/>
                  </a:cxn>
                  <a:cxn ang="0">
                    <a:pos x="7" y="21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6" h="32">
                    <a:moveTo>
                      <a:pt x="6" y="0"/>
                    </a:moveTo>
                    <a:lnTo>
                      <a:pt x="7" y="2"/>
                    </a:lnTo>
                    <a:lnTo>
                      <a:pt x="13" y="6"/>
                    </a:lnTo>
                    <a:lnTo>
                      <a:pt x="17" y="7"/>
                    </a:lnTo>
                    <a:lnTo>
                      <a:pt x="21" y="9"/>
                    </a:lnTo>
                    <a:lnTo>
                      <a:pt x="25" y="13"/>
                    </a:lnTo>
                    <a:lnTo>
                      <a:pt x="28" y="15"/>
                    </a:lnTo>
                    <a:lnTo>
                      <a:pt x="34" y="19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2" y="30"/>
                    </a:lnTo>
                    <a:lnTo>
                      <a:pt x="30" y="32"/>
                    </a:lnTo>
                    <a:lnTo>
                      <a:pt x="25" y="30"/>
                    </a:lnTo>
                    <a:lnTo>
                      <a:pt x="19" y="28"/>
                    </a:lnTo>
                    <a:lnTo>
                      <a:pt x="11" y="25"/>
                    </a:lnTo>
                    <a:lnTo>
                      <a:pt x="7" y="21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534025" y="5067300"/>
                <a:ext cx="25400" cy="222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0"/>
                  </a:cxn>
                  <a:cxn ang="0">
                    <a:pos x="17" y="4"/>
                  </a:cxn>
                  <a:cxn ang="0">
                    <a:pos x="23" y="10"/>
                  </a:cxn>
                  <a:cxn ang="0">
                    <a:pos x="28" y="16"/>
                  </a:cxn>
                  <a:cxn ang="0">
                    <a:pos x="32" y="21"/>
                  </a:cxn>
                  <a:cxn ang="0">
                    <a:pos x="32" y="25"/>
                  </a:cxn>
                  <a:cxn ang="0">
                    <a:pos x="30" y="25"/>
                  </a:cxn>
                  <a:cxn ang="0">
                    <a:pos x="28" y="27"/>
                  </a:cxn>
                  <a:cxn ang="0">
                    <a:pos x="25" y="27"/>
                  </a:cxn>
                  <a:cxn ang="0">
                    <a:pos x="19" y="27"/>
                  </a:cxn>
                  <a:cxn ang="0">
                    <a:pos x="15" y="25"/>
                  </a:cxn>
                  <a:cxn ang="0">
                    <a:pos x="10" y="23"/>
                  </a:cxn>
                  <a:cxn ang="0">
                    <a:pos x="6" y="19"/>
                  </a:cxn>
                  <a:cxn ang="0">
                    <a:pos x="4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7">
                    <a:moveTo>
                      <a:pt x="6" y="0"/>
                    </a:moveTo>
                    <a:lnTo>
                      <a:pt x="10" y="0"/>
                    </a:lnTo>
                    <a:lnTo>
                      <a:pt x="17" y="4"/>
                    </a:lnTo>
                    <a:lnTo>
                      <a:pt x="23" y="10"/>
                    </a:lnTo>
                    <a:lnTo>
                      <a:pt x="28" y="16"/>
                    </a:lnTo>
                    <a:lnTo>
                      <a:pt x="32" y="21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19" y="27"/>
                    </a:lnTo>
                    <a:lnTo>
                      <a:pt x="15" y="25"/>
                    </a:lnTo>
                    <a:lnTo>
                      <a:pt x="10" y="23"/>
                    </a:lnTo>
                    <a:lnTo>
                      <a:pt x="6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545138" y="5040313"/>
                <a:ext cx="22225" cy="206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3" y="10"/>
                  </a:cxn>
                  <a:cxn ang="0">
                    <a:pos x="25" y="13"/>
                  </a:cxn>
                  <a:cxn ang="0">
                    <a:pos x="27" y="17"/>
                  </a:cxn>
                  <a:cxn ang="0">
                    <a:pos x="29" y="21"/>
                  </a:cxn>
                  <a:cxn ang="0">
                    <a:pos x="29" y="27"/>
                  </a:cxn>
                  <a:cxn ang="0">
                    <a:pos x="23" y="27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0" y="23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9" h="27">
                    <a:moveTo>
                      <a:pt x="4" y="0"/>
                    </a:moveTo>
                    <a:lnTo>
                      <a:pt x="10" y="2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5" y="13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29" y="27"/>
                    </a:lnTo>
                    <a:lnTo>
                      <a:pt x="23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0" y="23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538788" y="4864100"/>
                <a:ext cx="120650" cy="10477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8" y="0"/>
                  </a:cxn>
                  <a:cxn ang="0">
                    <a:pos x="108" y="0"/>
                  </a:cxn>
                  <a:cxn ang="0">
                    <a:pos x="115" y="2"/>
                  </a:cxn>
                  <a:cxn ang="0">
                    <a:pos x="125" y="3"/>
                  </a:cxn>
                  <a:cxn ang="0">
                    <a:pos x="132" y="7"/>
                  </a:cxn>
                  <a:cxn ang="0">
                    <a:pos x="140" y="13"/>
                  </a:cxn>
                  <a:cxn ang="0">
                    <a:pos x="148" y="19"/>
                  </a:cxn>
                  <a:cxn ang="0">
                    <a:pos x="148" y="26"/>
                  </a:cxn>
                  <a:cxn ang="0">
                    <a:pos x="140" y="28"/>
                  </a:cxn>
                  <a:cxn ang="0">
                    <a:pos x="131" y="24"/>
                  </a:cxn>
                  <a:cxn ang="0">
                    <a:pos x="119" y="19"/>
                  </a:cxn>
                  <a:cxn ang="0">
                    <a:pos x="108" y="17"/>
                  </a:cxn>
                  <a:cxn ang="0">
                    <a:pos x="96" y="17"/>
                  </a:cxn>
                  <a:cxn ang="0">
                    <a:pos x="85" y="17"/>
                  </a:cxn>
                  <a:cxn ang="0">
                    <a:pos x="74" y="19"/>
                  </a:cxn>
                  <a:cxn ang="0">
                    <a:pos x="64" y="22"/>
                  </a:cxn>
                  <a:cxn ang="0">
                    <a:pos x="55" y="28"/>
                  </a:cxn>
                  <a:cxn ang="0">
                    <a:pos x="45" y="34"/>
                  </a:cxn>
                  <a:cxn ang="0">
                    <a:pos x="36" y="40"/>
                  </a:cxn>
                  <a:cxn ang="0">
                    <a:pos x="28" y="49"/>
                  </a:cxn>
                  <a:cxn ang="0">
                    <a:pos x="24" y="57"/>
                  </a:cxn>
                  <a:cxn ang="0">
                    <a:pos x="20" y="68"/>
                  </a:cxn>
                  <a:cxn ang="0">
                    <a:pos x="19" y="80"/>
                  </a:cxn>
                  <a:cxn ang="0">
                    <a:pos x="19" y="93"/>
                  </a:cxn>
                  <a:cxn ang="0">
                    <a:pos x="20" y="104"/>
                  </a:cxn>
                  <a:cxn ang="0">
                    <a:pos x="22" y="116"/>
                  </a:cxn>
                  <a:cxn ang="0">
                    <a:pos x="20" y="127"/>
                  </a:cxn>
                  <a:cxn ang="0">
                    <a:pos x="11" y="127"/>
                  </a:cxn>
                  <a:cxn ang="0">
                    <a:pos x="5" y="116"/>
                  </a:cxn>
                  <a:cxn ang="0">
                    <a:pos x="2" y="104"/>
                  </a:cxn>
                  <a:cxn ang="0">
                    <a:pos x="0" y="93"/>
                  </a:cxn>
                  <a:cxn ang="0">
                    <a:pos x="0" y="81"/>
                  </a:cxn>
                  <a:cxn ang="0">
                    <a:pos x="2" y="72"/>
                  </a:cxn>
                  <a:cxn ang="0">
                    <a:pos x="5" y="61"/>
                  </a:cxn>
                  <a:cxn ang="0">
                    <a:pos x="9" y="49"/>
                  </a:cxn>
                  <a:cxn ang="0">
                    <a:pos x="15" y="40"/>
                  </a:cxn>
                  <a:cxn ang="0">
                    <a:pos x="22" y="30"/>
                  </a:cxn>
                  <a:cxn ang="0">
                    <a:pos x="30" y="22"/>
                  </a:cxn>
                  <a:cxn ang="0">
                    <a:pos x="38" y="15"/>
                  </a:cxn>
                  <a:cxn ang="0">
                    <a:pos x="49" y="7"/>
                  </a:cxn>
                  <a:cxn ang="0">
                    <a:pos x="58" y="3"/>
                  </a:cxn>
                  <a:cxn ang="0">
                    <a:pos x="70" y="0"/>
                  </a:cxn>
                  <a:cxn ang="0">
                    <a:pos x="81" y="0"/>
                  </a:cxn>
                  <a:cxn ang="0">
                    <a:pos x="87" y="0"/>
                  </a:cxn>
                </a:cxnLst>
                <a:rect l="0" t="0" r="r" b="b"/>
                <a:pathLst>
                  <a:path w="151" h="133">
                    <a:moveTo>
                      <a:pt x="87" y="0"/>
                    </a:move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21" y="3"/>
                    </a:lnTo>
                    <a:lnTo>
                      <a:pt x="125" y="3"/>
                    </a:lnTo>
                    <a:lnTo>
                      <a:pt x="129" y="5"/>
                    </a:lnTo>
                    <a:lnTo>
                      <a:pt x="132" y="7"/>
                    </a:lnTo>
                    <a:lnTo>
                      <a:pt x="136" y="11"/>
                    </a:lnTo>
                    <a:lnTo>
                      <a:pt x="140" y="13"/>
                    </a:lnTo>
                    <a:lnTo>
                      <a:pt x="144" y="15"/>
                    </a:lnTo>
                    <a:lnTo>
                      <a:pt x="148" y="19"/>
                    </a:lnTo>
                    <a:lnTo>
                      <a:pt x="151" y="22"/>
                    </a:lnTo>
                    <a:lnTo>
                      <a:pt x="148" y="26"/>
                    </a:lnTo>
                    <a:lnTo>
                      <a:pt x="146" y="34"/>
                    </a:lnTo>
                    <a:lnTo>
                      <a:pt x="140" y="28"/>
                    </a:lnTo>
                    <a:lnTo>
                      <a:pt x="136" y="26"/>
                    </a:lnTo>
                    <a:lnTo>
                      <a:pt x="131" y="24"/>
                    </a:lnTo>
                    <a:lnTo>
                      <a:pt x="125" y="22"/>
                    </a:lnTo>
                    <a:lnTo>
                      <a:pt x="119" y="19"/>
                    </a:lnTo>
                    <a:lnTo>
                      <a:pt x="113" y="19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96" y="17"/>
                    </a:lnTo>
                    <a:lnTo>
                      <a:pt x="93" y="17"/>
                    </a:lnTo>
                    <a:lnTo>
                      <a:pt x="85" y="17"/>
                    </a:lnTo>
                    <a:lnTo>
                      <a:pt x="81" y="19"/>
                    </a:lnTo>
                    <a:lnTo>
                      <a:pt x="74" y="19"/>
                    </a:lnTo>
                    <a:lnTo>
                      <a:pt x="70" y="21"/>
                    </a:lnTo>
                    <a:lnTo>
                      <a:pt x="64" y="22"/>
                    </a:lnTo>
                    <a:lnTo>
                      <a:pt x="60" y="26"/>
                    </a:lnTo>
                    <a:lnTo>
                      <a:pt x="55" y="28"/>
                    </a:lnTo>
                    <a:lnTo>
                      <a:pt x="49" y="30"/>
                    </a:lnTo>
                    <a:lnTo>
                      <a:pt x="45" y="34"/>
                    </a:lnTo>
                    <a:lnTo>
                      <a:pt x="41" y="38"/>
                    </a:lnTo>
                    <a:lnTo>
                      <a:pt x="36" y="40"/>
                    </a:lnTo>
                    <a:lnTo>
                      <a:pt x="32" y="45"/>
                    </a:lnTo>
                    <a:lnTo>
                      <a:pt x="28" y="49"/>
                    </a:lnTo>
                    <a:lnTo>
                      <a:pt x="26" y="53"/>
                    </a:lnTo>
                    <a:lnTo>
                      <a:pt x="24" y="57"/>
                    </a:lnTo>
                    <a:lnTo>
                      <a:pt x="22" y="62"/>
                    </a:lnTo>
                    <a:lnTo>
                      <a:pt x="20" y="68"/>
                    </a:lnTo>
                    <a:lnTo>
                      <a:pt x="19" y="74"/>
                    </a:lnTo>
                    <a:lnTo>
                      <a:pt x="19" y="80"/>
                    </a:lnTo>
                    <a:lnTo>
                      <a:pt x="19" y="87"/>
                    </a:lnTo>
                    <a:lnTo>
                      <a:pt x="19" y="93"/>
                    </a:lnTo>
                    <a:lnTo>
                      <a:pt x="20" y="100"/>
                    </a:lnTo>
                    <a:lnTo>
                      <a:pt x="20" y="104"/>
                    </a:lnTo>
                    <a:lnTo>
                      <a:pt x="22" y="110"/>
                    </a:lnTo>
                    <a:lnTo>
                      <a:pt x="22" y="116"/>
                    </a:lnTo>
                    <a:lnTo>
                      <a:pt x="24" y="119"/>
                    </a:lnTo>
                    <a:lnTo>
                      <a:pt x="20" y="127"/>
                    </a:lnTo>
                    <a:lnTo>
                      <a:pt x="15" y="133"/>
                    </a:lnTo>
                    <a:lnTo>
                      <a:pt x="11" y="127"/>
                    </a:lnTo>
                    <a:lnTo>
                      <a:pt x="7" y="121"/>
                    </a:lnTo>
                    <a:lnTo>
                      <a:pt x="5" y="116"/>
                    </a:lnTo>
                    <a:lnTo>
                      <a:pt x="3" y="110"/>
                    </a:lnTo>
                    <a:lnTo>
                      <a:pt x="2" y="104"/>
                    </a:lnTo>
                    <a:lnTo>
                      <a:pt x="0" y="99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2" y="72"/>
                    </a:lnTo>
                    <a:lnTo>
                      <a:pt x="3" y="66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9"/>
                    </a:lnTo>
                    <a:lnTo>
                      <a:pt x="13" y="45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2" y="30"/>
                    </a:lnTo>
                    <a:lnTo>
                      <a:pt x="26" y="26"/>
                    </a:lnTo>
                    <a:lnTo>
                      <a:pt x="30" y="22"/>
                    </a:lnTo>
                    <a:lnTo>
                      <a:pt x="34" y="17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7"/>
                    </a:lnTo>
                    <a:lnTo>
                      <a:pt x="53" y="5"/>
                    </a:lnTo>
                    <a:lnTo>
                      <a:pt x="58" y="3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335588" y="5172075"/>
                <a:ext cx="303213" cy="163513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29" y="19"/>
                  </a:cxn>
                  <a:cxn ang="0">
                    <a:pos x="23" y="34"/>
                  </a:cxn>
                  <a:cxn ang="0">
                    <a:pos x="16" y="47"/>
                  </a:cxn>
                  <a:cxn ang="0">
                    <a:pos x="17" y="62"/>
                  </a:cxn>
                  <a:cxn ang="0">
                    <a:pos x="29" y="76"/>
                  </a:cxn>
                  <a:cxn ang="0">
                    <a:pos x="40" y="89"/>
                  </a:cxn>
                  <a:cxn ang="0">
                    <a:pos x="54" y="102"/>
                  </a:cxn>
                  <a:cxn ang="0">
                    <a:pos x="67" y="116"/>
                  </a:cxn>
                  <a:cxn ang="0">
                    <a:pos x="82" y="127"/>
                  </a:cxn>
                  <a:cxn ang="0">
                    <a:pos x="97" y="138"/>
                  </a:cxn>
                  <a:cxn ang="0">
                    <a:pos x="110" y="146"/>
                  </a:cxn>
                  <a:cxn ang="0">
                    <a:pos x="128" y="156"/>
                  </a:cxn>
                  <a:cxn ang="0">
                    <a:pos x="143" y="163"/>
                  </a:cxn>
                  <a:cxn ang="0">
                    <a:pos x="160" y="171"/>
                  </a:cxn>
                  <a:cxn ang="0">
                    <a:pos x="177" y="176"/>
                  </a:cxn>
                  <a:cxn ang="0">
                    <a:pos x="194" y="182"/>
                  </a:cxn>
                  <a:cxn ang="0">
                    <a:pos x="211" y="186"/>
                  </a:cxn>
                  <a:cxn ang="0">
                    <a:pos x="228" y="188"/>
                  </a:cxn>
                  <a:cxn ang="0">
                    <a:pos x="245" y="192"/>
                  </a:cxn>
                  <a:cxn ang="0">
                    <a:pos x="264" y="192"/>
                  </a:cxn>
                  <a:cxn ang="0">
                    <a:pos x="281" y="192"/>
                  </a:cxn>
                  <a:cxn ang="0">
                    <a:pos x="298" y="190"/>
                  </a:cxn>
                  <a:cxn ang="0">
                    <a:pos x="317" y="188"/>
                  </a:cxn>
                  <a:cxn ang="0">
                    <a:pos x="334" y="184"/>
                  </a:cxn>
                  <a:cxn ang="0">
                    <a:pos x="352" y="178"/>
                  </a:cxn>
                  <a:cxn ang="0">
                    <a:pos x="369" y="175"/>
                  </a:cxn>
                  <a:cxn ang="0">
                    <a:pos x="378" y="180"/>
                  </a:cxn>
                  <a:cxn ang="0">
                    <a:pos x="370" y="188"/>
                  </a:cxn>
                  <a:cxn ang="0">
                    <a:pos x="352" y="194"/>
                  </a:cxn>
                  <a:cxn ang="0">
                    <a:pos x="334" y="199"/>
                  </a:cxn>
                  <a:cxn ang="0">
                    <a:pos x="315" y="203"/>
                  </a:cxn>
                  <a:cxn ang="0">
                    <a:pos x="298" y="205"/>
                  </a:cxn>
                  <a:cxn ang="0">
                    <a:pos x="279" y="207"/>
                  </a:cxn>
                  <a:cxn ang="0">
                    <a:pos x="262" y="207"/>
                  </a:cxn>
                  <a:cxn ang="0">
                    <a:pos x="243" y="207"/>
                  </a:cxn>
                  <a:cxn ang="0">
                    <a:pos x="224" y="205"/>
                  </a:cxn>
                  <a:cxn ang="0">
                    <a:pos x="207" y="201"/>
                  </a:cxn>
                  <a:cxn ang="0">
                    <a:pos x="190" y="197"/>
                  </a:cxn>
                  <a:cxn ang="0">
                    <a:pos x="171" y="192"/>
                  </a:cxn>
                  <a:cxn ang="0">
                    <a:pos x="154" y="186"/>
                  </a:cxn>
                  <a:cxn ang="0">
                    <a:pos x="137" y="178"/>
                  </a:cxn>
                  <a:cxn ang="0">
                    <a:pos x="120" y="171"/>
                  </a:cxn>
                  <a:cxn ang="0">
                    <a:pos x="103" y="161"/>
                  </a:cxn>
                  <a:cxn ang="0">
                    <a:pos x="86" y="152"/>
                  </a:cxn>
                  <a:cxn ang="0">
                    <a:pos x="71" y="140"/>
                  </a:cxn>
                  <a:cxn ang="0">
                    <a:pos x="55" y="129"/>
                  </a:cxn>
                  <a:cxn ang="0">
                    <a:pos x="42" y="116"/>
                  </a:cxn>
                  <a:cxn ang="0">
                    <a:pos x="27" y="102"/>
                  </a:cxn>
                  <a:cxn ang="0">
                    <a:pos x="16" y="89"/>
                  </a:cxn>
                  <a:cxn ang="0">
                    <a:pos x="6" y="70"/>
                  </a:cxn>
                  <a:cxn ang="0">
                    <a:pos x="0" y="51"/>
                  </a:cxn>
                  <a:cxn ang="0">
                    <a:pos x="4" y="34"/>
                  </a:cxn>
                  <a:cxn ang="0">
                    <a:pos x="10" y="15"/>
                  </a:cxn>
                  <a:cxn ang="0">
                    <a:pos x="25" y="0"/>
                  </a:cxn>
                </a:cxnLst>
                <a:rect l="0" t="0" r="r" b="b"/>
                <a:pathLst>
                  <a:path w="382" h="207">
                    <a:moveTo>
                      <a:pt x="25" y="0"/>
                    </a:moveTo>
                    <a:lnTo>
                      <a:pt x="29" y="3"/>
                    </a:lnTo>
                    <a:lnTo>
                      <a:pt x="31" y="7"/>
                    </a:lnTo>
                    <a:lnTo>
                      <a:pt x="31" y="11"/>
                    </a:lnTo>
                    <a:lnTo>
                      <a:pt x="31" y="15"/>
                    </a:lnTo>
                    <a:lnTo>
                      <a:pt x="29" y="19"/>
                    </a:lnTo>
                    <a:lnTo>
                      <a:pt x="27" y="24"/>
                    </a:lnTo>
                    <a:lnTo>
                      <a:pt x="25" y="28"/>
                    </a:lnTo>
                    <a:lnTo>
                      <a:pt x="23" y="34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7"/>
                    </a:lnTo>
                    <a:lnTo>
                      <a:pt x="16" y="53"/>
                    </a:lnTo>
                    <a:lnTo>
                      <a:pt x="16" y="59"/>
                    </a:lnTo>
                    <a:lnTo>
                      <a:pt x="17" y="62"/>
                    </a:lnTo>
                    <a:lnTo>
                      <a:pt x="19" y="66"/>
                    </a:lnTo>
                    <a:lnTo>
                      <a:pt x="25" y="72"/>
                    </a:lnTo>
                    <a:lnTo>
                      <a:pt x="29" y="76"/>
                    </a:lnTo>
                    <a:lnTo>
                      <a:pt x="33" y="79"/>
                    </a:lnTo>
                    <a:lnTo>
                      <a:pt x="36" y="85"/>
                    </a:lnTo>
                    <a:lnTo>
                      <a:pt x="40" y="89"/>
                    </a:lnTo>
                    <a:lnTo>
                      <a:pt x="44" y="93"/>
                    </a:lnTo>
                    <a:lnTo>
                      <a:pt x="50" y="98"/>
                    </a:lnTo>
                    <a:lnTo>
                      <a:pt x="54" y="102"/>
                    </a:lnTo>
                    <a:lnTo>
                      <a:pt x="59" y="108"/>
                    </a:lnTo>
                    <a:lnTo>
                      <a:pt x="63" y="112"/>
                    </a:lnTo>
                    <a:lnTo>
                      <a:pt x="67" y="116"/>
                    </a:lnTo>
                    <a:lnTo>
                      <a:pt x="73" y="119"/>
                    </a:lnTo>
                    <a:lnTo>
                      <a:pt x="76" y="123"/>
                    </a:lnTo>
                    <a:lnTo>
                      <a:pt x="82" y="127"/>
                    </a:lnTo>
                    <a:lnTo>
                      <a:pt x="86" y="131"/>
                    </a:lnTo>
                    <a:lnTo>
                      <a:pt x="92" y="135"/>
                    </a:lnTo>
                    <a:lnTo>
                      <a:pt x="97" y="138"/>
                    </a:lnTo>
                    <a:lnTo>
                      <a:pt x="101" y="140"/>
                    </a:lnTo>
                    <a:lnTo>
                      <a:pt x="107" y="144"/>
                    </a:lnTo>
                    <a:lnTo>
                      <a:pt x="110" y="146"/>
                    </a:lnTo>
                    <a:lnTo>
                      <a:pt x="116" y="150"/>
                    </a:lnTo>
                    <a:lnTo>
                      <a:pt x="122" y="154"/>
                    </a:lnTo>
                    <a:lnTo>
                      <a:pt x="128" y="156"/>
                    </a:lnTo>
                    <a:lnTo>
                      <a:pt x="131" y="157"/>
                    </a:lnTo>
                    <a:lnTo>
                      <a:pt x="137" y="161"/>
                    </a:lnTo>
                    <a:lnTo>
                      <a:pt x="143" y="163"/>
                    </a:lnTo>
                    <a:lnTo>
                      <a:pt x="148" y="167"/>
                    </a:lnTo>
                    <a:lnTo>
                      <a:pt x="154" y="169"/>
                    </a:lnTo>
                    <a:lnTo>
                      <a:pt x="160" y="171"/>
                    </a:lnTo>
                    <a:lnTo>
                      <a:pt x="166" y="173"/>
                    </a:lnTo>
                    <a:lnTo>
                      <a:pt x="171" y="175"/>
                    </a:lnTo>
                    <a:lnTo>
                      <a:pt x="177" y="176"/>
                    </a:lnTo>
                    <a:lnTo>
                      <a:pt x="183" y="178"/>
                    </a:lnTo>
                    <a:lnTo>
                      <a:pt x="188" y="180"/>
                    </a:lnTo>
                    <a:lnTo>
                      <a:pt x="194" y="182"/>
                    </a:lnTo>
                    <a:lnTo>
                      <a:pt x="200" y="182"/>
                    </a:lnTo>
                    <a:lnTo>
                      <a:pt x="205" y="184"/>
                    </a:lnTo>
                    <a:lnTo>
                      <a:pt x="211" y="186"/>
                    </a:lnTo>
                    <a:lnTo>
                      <a:pt x="217" y="186"/>
                    </a:lnTo>
                    <a:lnTo>
                      <a:pt x="222" y="188"/>
                    </a:lnTo>
                    <a:lnTo>
                      <a:pt x="228" y="188"/>
                    </a:lnTo>
                    <a:lnTo>
                      <a:pt x="234" y="190"/>
                    </a:lnTo>
                    <a:lnTo>
                      <a:pt x="240" y="190"/>
                    </a:lnTo>
                    <a:lnTo>
                      <a:pt x="245" y="192"/>
                    </a:lnTo>
                    <a:lnTo>
                      <a:pt x="251" y="192"/>
                    </a:lnTo>
                    <a:lnTo>
                      <a:pt x="257" y="192"/>
                    </a:lnTo>
                    <a:lnTo>
                      <a:pt x="264" y="192"/>
                    </a:lnTo>
                    <a:lnTo>
                      <a:pt x="270" y="192"/>
                    </a:lnTo>
                    <a:lnTo>
                      <a:pt x="276" y="192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93" y="190"/>
                    </a:lnTo>
                    <a:lnTo>
                      <a:pt x="298" y="190"/>
                    </a:lnTo>
                    <a:lnTo>
                      <a:pt x="304" y="188"/>
                    </a:lnTo>
                    <a:lnTo>
                      <a:pt x="310" y="188"/>
                    </a:lnTo>
                    <a:lnTo>
                      <a:pt x="317" y="188"/>
                    </a:lnTo>
                    <a:lnTo>
                      <a:pt x="323" y="186"/>
                    </a:lnTo>
                    <a:lnTo>
                      <a:pt x="329" y="186"/>
                    </a:lnTo>
                    <a:lnTo>
                      <a:pt x="334" y="184"/>
                    </a:lnTo>
                    <a:lnTo>
                      <a:pt x="340" y="182"/>
                    </a:lnTo>
                    <a:lnTo>
                      <a:pt x="346" y="182"/>
                    </a:lnTo>
                    <a:lnTo>
                      <a:pt x="352" y="178"/>
                    </a:lnTo>
                    <a:lnTo>
                      <a:pt x="357" y="178"/>
                    </a:lnTo>
                    <a:lnTo>
                      <a:pt x="363" y="176"/>
                    </a:lnTo>
                    <a:lnTo>
                      <a:pt x="369" y="175"/>
                    </a:lnTo>
                    <a:lnTo>
                      <a:pt x="370" y="176"/>
                    </a:lnTo>
                    <a:lnTo>
                      <a:pt x="374" y="178"/>
                    </a:lnTo>
                    <a:lnTo>
                      <a:pt x="378" y="180"/>
                    </a:lnTo>
                    <a:lnTo>
                      <a:pt x="382" y="184"/>
                    </a:lnTo>
                    <a:lnTo>
                      <a:pt x="376" y="186"/>
                    </a:lnTo>
                    <a:lnTo>
                      <a:pt x="370" y="188"/>
                    </a:lnTo>
                    <a:lnTo>
                      <a:pt x="363" y="190"/>
                    </a:lnTo>
                    <a:lnTo>
                      <a:pt x="357" y="192"/>
                    </a:lnTo>
                    <a:lnTo>
                      <a:pt x="352" y="194"/>
                    </a:lnTo>
                    <a:lnTo>
                      <a:pt x="346" y="195"/>
                    </a:lnTo>
                    <a:lnTo>
                      <a:pt x="340" y="197"/>
                    </a:lnTo>
                    <a:lnTo>
                      <a:pt x="334" y="199"/>
                    </a:lnTo>
                    <a:lnTo>
                      <a:pt x="329" y="199"/>
                    </a:lnTo>
                    <a:lnTo>
                      <a:pt x="321" y="201"/>
                    </a:lnTo>
                    <a:lnTo>
                      <a:pt x="315" y="203"/>
                    </a:lnTo>
                    <a:lnTo>
                      <a:pt x="310" y="205"/>
                    </a:lnTo>
                    <a:lnTo>
                      <a:pt x="304" y="205"/>
                    </a:lnTo>
                    <a:lnTo>
                      <a:pt x="298" y="205"/>
                    </a:lnTo>
                    <a:lnTo>
                      <a:pt x="291" y="207"/>
                    </a:lnTo>
                    <a:lnTo>
                      <a:pt x="285" y="207"/>
                    </a:lnTo>
                    <a:lnTo>
                      <a:pt x="279" y="207"/>
                    </a:lnTo>
                    <a:lnTo>
                      <a:pt x="274" y="207"/>
                    </a:lnTo>
                    <a:lnTo>
                      <a:pt x="268" y="207"/>
                    </a:lnTo>
                    <a:lnTo>
                      <a:pt x="262" y="207"/>
                    </a:lnTo>
                    <a:lnTo>
                      <a:pt x="255" y="207"/>
                    </a:lnTo>
                    <a:lnTo>
                      <a:pt x="249" y="207"/>
                    </a:lnTo>
                    <a:lnTo>
                      <a:pt x="243" y="207"/>
                    </a:lnTo>
                    <a:lnTo>
                      <a:pt x="238" y="207"/>
                    </a:lnTo>
                    <a:lnTo>
                      <a:pt x="232" y="205"/>
                    </a:lnTo>
                    <a:lnTo>
                      <a:pt x="224" y="205"/>
                    </a:lnTo>
                    <a:lnTo>
                      <a:pt x="219" y="203"/>
                    </a:lnTo>
                    <a:lnTo>
                      <a:pt x="213" y="203"/>
                    </a:lnTo>
                    <a:lnTo>
                      <a:pt x="207" y="201"/>
                    </a:lnTo>
                    <a:lnTo>
                      <a:pt x="202" y="199"/>
                    </a:lnTo>
                    <a:lnTo>
                      <a:pt x="194" y="199"/>
                    </a:lnTo>
                    <a:lnTo>
                      <a:pt x="190" y="197"/>
                    </a:lnTo>
                    <a:lnTo>
                      <a:pt x="183" y="195"/>
                    </a:lnTo>
                    <a:lnTo>
                      <a:pt x="177" y="194"/>
                    </a:lnTo>
                    <a:lnTo>
                      <a:pt x="171" y="192"/>
                    </a:lnTo>
                    <a:lnTo>
                      <a:pt x="166" y="192"/>
                    </a:lnTo>
                    <a:lnTo>
                      <a:pt x="160" y="188"/>
                    </a:lnTo>
                    <a:lnTo>
                      <a:pt x="154" y="186"/>
                    </a:lnTo>
                    <a:lnTo>
                      <a:pt x="148" y="184"/>
                    </a:lnTo>
                    <a:lnTo>
                      <a:pt x="143" y="182"/>
                    </a:lnTo>
                    <a:lnTo>
                      <a:pt x="137" y="178"/>
                    </a:lnTo>
                    <a:lnTo>
                      <a:pt x="129" y="176"/>
                    </a:lnTo>
                    <a:lnTo>
                      <a:pt x="126" y="173"/>
                    </a:lnTo>
                    <a:lnTo>
                      <a:pt x="120" y="171"/>
                    </a:lnTo>
                    <a:lnTo>
                      <a:pt x="114" y="167"/>
                    </a:lnTo>
                    <a:lnTo>
                      <a:pt x="109" y="165"/>
                    </a:lnTo>
                    <a:lnTo>
                      <a:pt x="103" y="161"/>
                    </a:lnTo>
                    <a:lnTo>
                      <a:pt x="99" y="159"/>
                    </a:lnTo>
                    <a:lnTo>
                      <a:pt x="92" y="156"/>
                    </a:lnTo>
                    <a:lnTo>
                      <a:pt x="86" y="152"/>
                    </a:lnTo>
                    <a:lnTo>
                      <a:pt x="82" y="148"/>
                    </a:lnTo>
                    <a:lnTo>
                      <a:pt x="76" y="144"/>
                    </a:lnTo>
                    <a:lnTo>
                      <a:pt x="71" y="140"/>
                    </a:lnTo>
                    <a:lnTo>
                      <a:pt x="67" y="137"/>
                    </a:lnTo>
                    <a:lnTo>
                      <a:pt x="61" y="133"/>
                    </a:lnTo>
                    <a:lnTo>
                      <a:pt x="55" y="129"/>
                    </a:lnTo>
                    <a:lnTo>
                      <a:pt x="52" y="125"/>
                    </a:lnTo>
                    <a:lnTo>
                      <a:pt x="46" y="121"/>
                    </a:lnTo>
                    <a:lnTo>
                      <a:pt x="42" y="116"/>
                    </a:lnTo>
                    <a:lnTo>
                      <a:pt x="36" y="112"/>
                    </a:lnTo>
                    <a:lnTo>
                      <a:pt x="33" y="106"/>
                    </a:lnTo>
                    <a:lnTo>
                      <a:pt x="27" y="102"/>
                    </a:lnTo>
                    <a:lnTo>
                      <a:pt x="23" y="98"/>
                    </a:lnTo>
                    <a:lnTo>
                      <a:pt x="19" y="95"/>
                    </a:lnTo>
                    <a:lnTo>
                      <a:pt x="16" y="89"/>
                    </a:lnTo>
                    <a:lnTo>
                      <a:pt x="12" y="81"/>
                    </a:lnTo>
                    <a:lnTo>
                      <a:pt x="8" y="76"/>
                    </a:lnTo>
                    <a:lnTo>
                      <a:pt x="6" y="70"/>
                    </a:lnTo>
                    <a:lnTo>
                      <a:pt x="4" y="64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2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8" y="21"/>
                    </a:lnTo>
                    <a:lnTo>
                      <a:pt x="10" y="15"/>
                    </a:lnTo>
                    <a:lnTo>
                      <a:pt x="16" y="9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332413" y="5084763"/>
                <a:ext cx="342900" cy="203200"/>
              </a:xfrm>
              <a:custGeom>
                <a:avLst/>
                <a:gdLst/>
                <a:ahLst/>
                <a:cxnLst>
                  <a:cxn ang="0">
                    <a:pos x="144" y="52"/>
                  </a:cxn>
                  <a:cxn ang="0">
                    <a:pos x="66" y="55"/>
                  </a:cxn>
                  <a:cxn ang="0">
                    <a:pos x="121" y="50"/>
                  </a:cxn>
                  <a:cxn ang="0">
                    <a:pos x="167" y="44"/>
                  </a:cxn>
                  <a:cxn ang="0">
                    <a:pos x="206" y="50"/>
                  </a:cxn>
                  <a:cxn ang="0">
                    <a:pos x="165" y="36"/>
                  </a:cxn>
                  <a:cxn ang="0">
                    <a:pos x="121" y="36"/>
                  </a:cxn>
                  <a:cxn ang="0">
                    <a:pos x="112" y="33"/>
                  </a:cxn>
                  <a:cxn ang="0">
                    <a:pos x="167" y="29"/>
                  </a:cxn>
                  <a:cxn ang="0">
                    <a:pos x="206" y="35"/>
                  </a:cxn>
                  <a:cxn ang="0">
                    <a:pos x="220" y="33"/>
                  </a:cxn>
                  <a:cxn ang="0">
                    <a:pos x="174" y="23"/>
                  </a:cxn>
                  <a:cxn ang="0">
                    <a:pos x="129" y="19"/>
                  </a:cxn>
                  <a:cxn ang="0">
                    <a:pos x="127" y="8"/>
                  </a:cxn>
                  <a:cxn ang="0">
                    <a:pos x="79" y="14"/>
                  </a:cxn>
                  <a:cxn ang="0">
                    <a:pos x="36" y="31"/>
                  </a:cxn>
                  <a:cxn ang="0">
                    <a:pos x="15" y="73"/>
                  </a:cxn>
                  <a:cxn ang="0">
                    <a:pos x="15" y="93"/>
                  </a:cxn>
                  <a:cxn ang="0">
                    <a:pos x="9" y="50"/>
                  </a:cxn>
                  <a:cxn ang="0">
                    <a:pos x="53" y="14"/>
                  </a:cxn>
                  <a:cxn ang="0">
                    <a:pos x="70" y="0"/>
                  </a:cxn>
                  <a:cxn ang="0">
                    <a:pos x="13" y="31"/>
                  </a:cxn>
                  <a:cxn ang="0">
                    <a:pos x="0" y="69"/>
                  </a:cxn>
                  <a:cxn ang="0">
                    <a:pos x="20" y="111"/>
                  </a:cxn>
                  <a:cxn ang="0">
                    <a:pos x="60" y="152"/>
                  </a:cxn>
                  <a:cxn ang="0">
                    <a:pos x="110" y="189"/>
                  </a:cxn>
                  <a:cxn ang="0">
                    <a:pos x="159" y="215"/>
                  </a:cxn>
                  <a:cxn ang="0">
                    <a:pos x="201" y="234"/>
                  </a:cxn>
                  <a:cxn ang="0">
                    <a:pos x="254" y="248"/>
                  </a:cxn>
                  <a:cxn ang="0">
                    <a:pos x="303" y="251"/>
                  </a:cxn>
                  <a:cxn ang="0">
                    <a:pos x="360" y="249"/>
                  </a:cxn>
                  <a:cxn ang="0">
                    <a:pos x="345" y="257"/>
                  </a:cxn>
                  <a:cxn ang="0">
                    <a:pos x="410" y="232"/>
                  </a:cxn>
                  <a:cxn ang="0">
                    <a:pos x="430" y="187"/>
                  </a:cxn>
                  <a:cxn ang="0">
                    <a:pos x="415" y="141"/>
                  </a:cxn>
                  <a:cxn ang="0">
                    <a:pos x="381" y="99"/>
                  </a:cxn>
                  <a:cxn ang="0">
                    <a:pos x="343" y="67"/>
                  </a:cxn>
                  <a:cxn ang="0">
                    <a:pos x="334" y="74"/>
                  </a:cxn>
                  <a:cxn ang="0">
                    <a:pos x="377" y="103"/>
                  </a:cxn>
                  <a:cxn ang="0">
                    <a:pos x="362" y="93"/>
                  </a:cxn>
                  <a:cxn ang="0">
                    <a:pos x="408" y="141"/>
                  </a:cxn>
                  <a:cxn ang="0">
                    <a:pos x="368" y="109"/>
                  </a:cxn>
                  <a:cxn ang="0">
                    <a:pos x="313" y="76"/>
                  </a:cxn>
                  <a:cxn ang="0">
                    <a:pos x="307" y="82"/>
                  </a:cxn>
                  <a:cxn ang="0">
                    <a:pos x="372" y="126"/>
                  </a:cxn>
                  <a:cxn ang="0">
                    <a:pos x="396" y="160"/>
                  </a:cxn>
                  <a:cxn ang="0">
                    <a:pos x="341" y="107"/>
                  </a:cxn>
                  <a:cxn ang="0">
                    <a:pos x="307" y="97"/>
                  </a:cxn>
                  <a:cxn ang="0">
                    <a:pos x="353" y="126"/>
                  </a:cxn>
                  <a:cxn ang="0">
                    <a:pos x="392" y="181"/>
                  </a:cxn>
                  <a:cxn ang="0">
                    <a:pos x="355" y="211"/>
                  </a:cxn>
                  <a:cxn ang="0">
                    <a:pos x="307" y="217"/>
                  </a:cxn>
                  <a:cxn ang="0">
                    <a:pos x="258" y="209"/>
                  </a:cxn>
                  <a:cxn ang="0">
                    <a:pos x="206" y="198"/>
                  </a:cxn>
                  <a:cxn ang="0">
                    <a:pos x="150" y="170"/>
                  </a:cxn>
                  <a:cxn ang="0">
                    <a:pos x="89" y="126"/>
                  </a:cxn>
                  <a:cxn ang="0">
                    <a:pos x="53" y="84"/>
                  </a:cxn>
                  <a:cxn ang="0">
                    <a:pos x="79" y="57"/>
                  </a:cxn>
                  <a:cxn ang="0">
                    <a:pos x="127" y="54"/>
                  </a:cxn>
                  <a:cxn ang="0">
                    <a:pos x="174" y="55"/>
                  </a:cxn>
                </a:cxnLst>
                <a:rect l="0" t="0" r="r" b="b"/>
                <a:pathLst>
                  <a:path w="430" h="257">
                    <a:moveTo>
                      <a:pt x="189" y="55"/>
                    </a:moveTo>
                    <a:lnTo>
                      <a:pt x="189" y="55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9" y="54"/>
                    </a:lnTo>
                    <a:lnTo>
                      <a:pt x="163" y="54"/>
                    </a:lnTo>
                    <a:lnTo>
                      <a:pt x="157" y="54"/>
                    </a:lnTo>
                    <a:lnTo>
                      <a:pt x="150" y="54"/>
                    </a:lnTo>
                    <a:lnTo>
                      <a:pt x="144" y="52"/>
                    </a:lnTo>
                    <a:lnTo>
                      <a:pt x="138" y="52"/>
                    </a:lnTo>
                    <a:lnTo>
                      <a:pt x="112" y="52"/>
                    </a:lnTo>
                    <a:lnTo>
                      <a:pt x="106" y="52"/>
                    </a:lnTo>
                    <a:lnTo>
                      <a:pt x="100" y="52"/>
                    </a:lnTo>
                    <a:lnTo>
                      <a:pt x="95" y="54"/>
                    </a:lnTo>
                    <a:lnTo>
                      <a:pt x="87" y="54"/>
                    </a:lnTo>
                    <a:lnTo>
                      <a:pt x="81" y="55"/>
                    </a:lnTo>
                    <a:lnTo>
                      <a:pt x="76" y="55"/>
                    </a:lnTo>
                    <a:lnTo>
                      <a:pt x="70" y="55"/>
                    </a:lnTo>
                    <a:lnTo>
                      <a:pt x="66" y="55"/>
                    </a:lnTo>
                    <a:lnTo>
                      <a:pt x="79" y="54"/>
                    </a:lnTo>
                    <a:lnTo>
                      <a:pt x="83" y="52"/>
                    </a:lnTo>
                    <a:lnTo>
                      <a:pt x="87" y="50"/>
                    </a:lnTo>
                    <a:lnTo>
                      <a:pt x="93" y="50"/>
                    </a:lnTo>
                    <a:lnTo>
                      <a:pt x="98" y="50"/>
                    </a:lnTo>
                    <a:lnTo>
                      <a:pt x="102" y="50"/>
                    </a:lnTo>
                    <a:lnTo>
                      <a:pt x="108" y="50"/>
                    </a:lnTo>
                    <a:lnTo>
                      <a:pt x="112" y="50"/>
                    </a:lnTo>
                    <a:lnTo>
                      <a:pt x="117" y="50"/>
                    </a:lnTo>
                    <a:lnTo>
                      <a:pt x="121" y="50"/>
                    </a:lnTo>
                    <a:lnTo>
                      <a:pt x="127" y="50"/>
                    </a:lnTo>
                    <a:lnTo>
                      <a:pt x="131" y="48"/>
                    </a:lnTo>
                    <a:lnTo>
                      <a:pt x="136" y="48"/>
                    </a:lnTo>
                    <a:lnTo>
                      <a:pt x="142" y="48"/>
                    </a:lnTo>
                    <a:lnTo>
                      <a:pt x="146" y="46"/>
                    </a:lnTo>
                    <a:lnTo>
                      <a:pt x="151" y="46"/>
                    </a:lnTo>
                    <a:lnTo>
                      <a:pt x="157" y="46"/>
                    </a:lnTo>
                    <a:lnTo>
                      <a:pt x="157" y="44"/>
                    </a:lnTo>
                    <a:lnTo>
                      <a:pt x="163" y="44"/>
                    </a:lnTo>
                    <a:lnTo>
                      <a:pt x="167" y="44"/>
                    </a:lnTo>
                    <a:lnTo>
                      <a:pt x="170" y="44"/>
                    </a:lnTo>
                    <a:lnTo>
                      <a:pt x="174" y="44"/>
                    </a:lnTo>
                    <a:lnTo>
                      <a:pt x="180" y="46"/>
                    </a:lnTo>
                    <a:lnTo>
                      <a:pt x="186" y="46"/>
                    </a:lnTo>
                    <a:lnTo>
                      <a:pt x="189" y="46"/>
                    </a:lnTo>
                    <a:lnTo>
                      <a:pt x="195" y="48"/>
                    </a:lnTo>
                    <a:lnTo>
                      <a:pt x="199" y="48"/>
                    </a:lnTo>
                    <a:lnTo>
                      <a:pt x="203" y="50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8" y="50"/>
                    </a:lnTo>
                    <a:lnTo>
                      <a:pt x="205" y="46"/>
                    </a:lnTo>
                    <a:lnTo>
                      <a:pt x="197" y="44"/>
                    </a:lnTo>
                    <a:lnTo>
                      <a:pt x="191" y="42"/>
                    </a:lnTo>
                    <a:lnTo>
                      <a:pt x="184" y="40"/>
                    </a:lnTo>
                    <a:lnTo>
                      <a:pt x="180" y="38"/>
                    </a:lnTo>
                    <a:lnTo>
                      <a:pt x="176" y="38"/>
                    </a:lnTo>
                    <a:lnTo>
                      <a:pt x="172" y="36"/>
                    </a:lnTo>
                    <a:lnTo>
                      <a:pt x="169" y="36"/>
                    </a:lnTo>
                    <a:lnTo>
                      <a:pt x="165" y="36"/>
                    </a:lnTo>
                    <a:lnTo>
                      <a:pt x="161" y="36"/>
                    </a:lnTo>
                    <a:lnTo>
                      <a:pt x="157" y="36"/>
                    </a:lnTo>
                    <a:lnTo>
                      <a:pt x="151" y="36"/>
                    </a:lnTo>
                    <a:lnTo>
                      <a:pt x="148" y="36"/>
                    </a:lnTo>
                    <a:lnTo>
                      <a:pt x="142" y="36"/>
                    </a:lnTo>
                    <a:lnTo>
                      <a:pt x="138" y="36"/>
                    </a:lnTo>
                    <a:lnTo>
                      <a:pt x="134" y="36"/>
                    </a:lnTo>
                    <a:lnTo>
                      <a:pt x="131" y="36"/>
                    </a:lnTo>
                    <a:lnTo>
                      <a:pt x="127" y="36"/>
                    </a:lnTo>
                    <a:lnTo>
                      <a:pt x="121" y="36"/>
                    </a:lnTo>
                    <a:lnTo>
                      <a:pt x="119" y="36"/>
                    </a:lnTo>
                    <a:lnTo>
                      <a:pt x="115" y="36"/>
                    </a:lnTo>
                    <a:lnTo>
                      <a:pt x="110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96" y="36"/>
                    </a:lnTo>
                    <a:lnTo>
                      <a:pt x="91" y="38"/>
                    </a:lnTo>
                    <a:lnTo>
                      <a:pt x="102" y="35"/>
                    </a:lnTo>
                    <a:lnTo>
                      <a:pt x="106" y="33"/>
                    </a:lnTo>
                    <a:lnTo>
                      <a:pt x="112" y="33"/>
                    </a:lnTo>
                    <a:lnTo>
                      <a:pt x="117" y="31"/>
                    </a:lnTo>
                    <a:lnTo>
                      <a:pt x="121" y="31"/>
                    </a:lnTo>
                    <a:lnTo>
                      <a:pt x="127" y="31"/>
                    </a:lnTo>
                    <a:lnTo>
                      <a:pt x="132" y="31"/>
                    </a:lnTo>
                    <a:lnTo>
                      <a:pt x="138" y="29"/>
                    </a:lnTo>
                    <a:lnTo>
                      <a:pt x="144" y="29"/>
                    </a:lnTo>
                    <a:lnTo>
                      <a:pt x="150" y="29"/>
                    </a:lnTo>
                    <a:lnTo>
                      <a:pt x="155" y="29"/>
                    </a:lnTo>
                    <a:lnTo>
                      <a:pt x="159" y="29"/>
                    </a:lnTo>
                    <a:lnTo>
                      <a:pt x="167" y="29"/>
                    </a:lnTo>
                    <a:lnTo>
                      <a:pt x="170" y="29"/>
                    </a:lnTo>
                    <a:lnTo>
                      <a:pt x="174" y="29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188" y="31"/>
                    </a:lnTo>
                    <a:lnTo>
                      <a:pt x="193" y="33"/>
                    </a:lnTo>
                    <a:lnTo>
                      <a:pt x="195" y="33"/>
                    </a:lnTo>
                    <a:lnTo>
                      <a:pt x="199" y="33"/>
                    </a:lnTo>
                    <a:lnTo>
                      <a:pt x="203" y="35"/>
                    </a:lnTo>
                    <a:lnTo>
                      <a:pt x="206" y="35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6" y="36"/>
                    </a:lnTo>
                    <a:lnTo>
                      <a:pt x="220" y="38"/>
                    </a:lnTo>
                    <a:lnTo>
                      <a:pt x="225" y="38"/>
                    </a:lnTo>
                    <a:lnTo>
                      <a:pt x="227" y="38"/>
                    </a:lnTo>
                    <a:lnTo>
                      <a:pt x="225" y="36"/>
                    </a:lnTo>
                    <a:lnTo>
                      <a:pt x="224" y="35"/>
                    </a:lnTo>
                    <a:lnTo>
                      <a:pt x="222" y="33"/>
                    </a:lnTo>
                    <a:lnTo>
                      <a:pt x="220" y="33"/>
                    </a:lnTo>
                    <a:lnTo>
                      <a:pt x="216" y="31"/>
                    </a:lnTo>
                    <a:lnTo>
                      <a:pt x="212" y="31"/>
                    </a:lnTo>
                    <a:lnTo>
                      <a:pt x="208" y="29"/>
                    </a:lnTo>
                    <a:lnTo>
                      <a:pt x="205" y="27"/>
                    </a:lnTo>
                    <a:lnTo>
                      <a:pt x="201" y="27"/>
                    </a:lnTo>
                    <a:lnTo>
                      <a:pt x="195" y="27"/>
                    </a:lnTo>
                    <a:lnTo>
                      <a:pt x="191" y="25"/>
                    </a:lnTo>
                    <a:lnTo>
                      <a:pt x="186" y="25"/>
                    </a:lnTo>
                    <a:lnTo>
                      <a:pt x="180" y="25"/>
                    </a:lnTo>
                    <a:lnTo>
                      <a:pt x="174" y="23"/>
                    </a:lnTo>
                    <a:lnTo>
                      <a:pt x="170" y="23"/>
                    </a:lnTo>
                    <a:lnTo>
                      <a:pt x="165" y="23"/>
                    </a:lnTo>
                    <a:lnTo>
                      <a:pt x="159" y="23"/>
                    </a:lnTo>
                    <a:lnTo>
                      <a:pt x="155" y="21"/>
                    </a:lnTo>
                    <a:lnTo>
                      <a:pt x="150" y="21"/>
                    </a:lnTo>
                    <a:lnTo>
                      <a:pt x="146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29" y="19"/>
                    </a:lnTo>
                    <a:lnTo>
                      <a:pt x="125" y="17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21" y="14"/>
                    </a:lnTo>
                    <a:lnTo>
                      <a:pt x="123" y="14"/>
                    </a:lnTo>
                    <a:lnTo>
                      <a:pt x="127" y="14"/>
                    </a:lnTo>
                    <a:lnTo>
                      <a:pt x="131" y="12"/>
                    </a:lnTo>
                    <a:lnTo>
                      <a:pt x="136" y="12"/>
                    </a:lnTo>
                    <a:lnTo>
                      <a:pt x="132" y="10"/>
                    </a:lnTo>
                    <a:lnTo>
                      <a:pt x="127" y="8"/>
                    </a:lnTo>
                    <a:lnTo>
                      <a:pt x="121" y="6"/>
                    </a:lnTo>
                    <a:lnTo>
                      <a:pt x="115" y="6"/>
                    </a:lnTo>
                    <a:lnTo>
                      <a:pt x="110" y="6"/>
                    </a:lnTo>
                    <a:lnTo>
                      <a:pt x="106" y="6"/>
                    </a:lnTo>
                    <a:lnTo>
                      <a:pt x="102" y="8"/>
                    </a:lnTo>
                    <a:lnTo>
                      <a:pt x="98" y="8"/>
                    </a:lnTo>
                    <a:lnTo>
                      <a:pt x="93" y="10"/>
                    </a:lnTo>
                    <a:lnTo>
                      <a:pt x="89" y="10"/>
                    </a:lnTo>
                    <a:lnTo>
                      <a:pt x="83" y="12"/>
                    </a:lnTo>
                    <a:lnTo>
                      <a:pt x="79" y="14"/>
                    </a:lnTo>
                    <a:lnTo>
                      <a:pt x="74" y="14"/>
                    </a:lnTo>
                    <a:lnTo>
                      <a:pt x="70" y="16"/>
                    </a:lnTo>
                    <a:lnTo>
                      <a:pt x="64" y="16"/>
                    </a:lnTo>
                    <a:lnTo>
                      <a:pt x="60" y="17"/>
                    </a:lnTo>
                    <a:lnTo>
                      <a:pt x="55" y="19"/>
                    </a:lnTo>
                    <a:lnTo>
                      <a:pt x="51" y="21"/>
                    </a:lnTo>
                    <a:lnTo>
                      <a:pt x="47" y="23"/>
                    </a:lnTo>
                    <a:lnTo>
                      <a:pt x="43" y="25"/>
                    </a:lnTo>
                    <a:lnTo>
                      <a:pt x="39" y="27"/>
                    </a:lnTo>
                    <a:lnTo>
                      <a:pt x="36" y="31"/>
                    </a:lnTo>
                    <a:lnTo>
                      <a:pt x="32" y="33"/>
                    </a:lnTo>
                    <a:lnTo>
                      <a:pt x="30" y="35"/>
                    </a:lnTo>
                    <a:lnTo>
                      <a:pt x="24" y="38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2"/>
                    </a:lnTo>
                    <a:lnTo>
                      <a:pt x="15" y="55"/>
                    </a:lnTo>
                    <a:lnTo>
                      <a:pt x="15" y="59"/>
                    </a:lnTo>
                    <a:lnTo>
                      <a:pt x="13" y="67"/>
                    </a:lnTo>
                    <a:lnTo>
                      <a:pt x="15" y="73"/>
                    </a:lnTo>
                    <a:lnTo>
                      <a:pt x="15" y="76"/>
                    </a:lnTo>
                    <a:lnTo>
                      <a:pt x="15" y="78"/>
                    </a:lnTo>
                    <a:lnTo>
                      <a:pt x="17" y="84"/>
                    </a:lnTo>
                    <a:lnTo>
                      <a:pt x="17" y="88"/>
                    </a:lnTo>
                    <a:lnTo>
                      <a:pt x="19" y="92"/>
                    </a:lnTo>
                    <a:lnTo>
                      <a:pt x="19" y="95"/>
                    </a:lnTo>
                    <a:lnTo>
                      <a:pt x="20" y="101"/>
                    </a:lnTo>
                    <a:lnTo>
                      <a:pt x="20" y="107"/>
                    </a:lnTo>
                    <a:lnTo>
                      <a:pt x="17" y="99"/>
                    </a:lnTo>
                    <a:lnTo>
                      <a:pt x="15" y="93"/>
                    </a:lnTo>
                    <a:lnTo>
                      <a:pt x="11" y="88"/>
                    </a:lnTo>
                    <a:lnTo>
                      <a:pt x="11" y="84"/>
                    </a:lnTo>
                    <a:lnTo>
                      <a:pt x="9" y="78"/>
                    </a:lnTo>
                    <a:lnTo>
                      <a:pt x="7" y="73"/>
                    </a:lnTo>
                    <a:lnTo>
                      <a:pt x="7" y="69"/>
                    </a:lnTo>
                    <a:lnTo>
                      <a:pt x="7" y="65"/>
                    </a:lnTo>
                    <a:lnTo>
                      <a:pt x="7" y="61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9" y="50"/>
                    </a:lnTo>
                    <a:lnTo>
                      <a:pt x="13" y="42"/>
                    </a:lnTo>
                    <a:lnTo>
                      <a:pt x="19" y="36"/>
                    </a:lnTo>
                    <a:lnTo>
                      <a:pt x="24" y="31"/>
                    </a:lnTo>
                    <a:lnTo>
                      <a:pt x="30" y="27"/>
                    </a:lnTo>
                    <a:lnTo>
                      <a:pt x="34" y="25"/>
                    </a:lnTo>
                    <a:lnTo>
                      <a:pt x="38" y="23"/>
                    </a:lnTo>
                    <a:lnTo>
                      <a:pt x="41" y="21"/>
                    </a:lnTo>
                    <a:lnTo>
                      <a:pt x="45" y="17"/>
                    </a:lnTo>
                    <a:lnTo>
                      <a:pt x="49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2" y="10"/>
                    </a:lnTo>
                    <a:lnTo>
                      <a:pt x="68" y="8"/>
                    </a:lnTo>
                    <a:lnTo>
                      <a:pt x="72" y="6"/>
                    </a:lnTo>
                    <a:lnTo>
                      <a:pt x="77" y="4"/>
                    </a:lnTo>
                    <a:lnTo>
                      <a:pt x="83" y="4"/>
                    </a:lnTo>
                    <a:lnTo>
                      <a:pt x="79" y="2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5" y="4"/>
                    </a:lnTo>
                    <a:lnTo>
                      <a:pt x="47" y="8"/>
                    </a:lnTo>
                    <a:lnTo>
                      <a:pt x="41" y="12"/>
                    </a:lnTo>
                    <a:lnTo>
                      <a:pt x="34" y="14"/>
                    </a:lnTo>
                    <a:lnTo>
                      <a:pt x="30" y="17"/>
                    </a:lnTo>
                    <a:lnTo>
                      <a:pt x="24" y="19"/>
                    </a:lnTo>
                    <a:lnTo>
                      <a:pt x="20" y="23"/>
                    </a:lnTo>
                    <a:lnTo>
                      <a:pt x="17" y="27"/>
                    </a:lnTo>
                    <a:lnTo>
                      <a:pt x="13" y="31"/>
                    </a:lnTo>
                    <a:lnTo>
                      <a:pt x="9" y="33"/>
                    </a:lnTo>
                    <a:lnTo>
                      <a:pt x="7" y="36"/>
                    </a:lnTo>
                    <a:lnTo>
                      <a:pt x="3" y="42"/>
                    </a:lnTo>
                    <a:lnTo>
                      <a:pt x="3" y="46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3" y="80"/>
                    </a:lnTo>
                    <a:lnTo>
                      <a:pt x="5" y="86"/>
                    </a:lnTo>
                    <a:lnTo>
                      <a:pt x="7" y="90"/>
                    </a:lnTo>
                    <a:lnTo>
                      <a:pt x="9" y="93"/>
                    </a:lnTo>
                    <a:lnTo>
                      <a:pt x="11" y="97"/>
                    </a:lnTo>
                    <a:lnTo>
                      <a:pt x="13" y="103"/>
                    </a:lnTo>
                    <a:lnTo>
                      <a:pt x="17" y="107"/>
                    </a:lnTo>
                    <a:lnTo>
                      <a:pt x="20" y="111"/>
                    </a:lnTo>
                    <a:lnTo>
                      <a:pt x="22" y="116"/>
                    </a:lnTo>
                    <a:lnTo>
                      <a:pt x="28" y="120"/>
                    </a:lnTo>
                    <a:lnTo>
                      <a:pt x="30" y="124"/>
                    </a:lnTo>
                    <a:lnTo>
                      <a:pt x="34" y="128"/>
                    </a:lnTo>
                    <a:lnTo>
                      <a:pt x="38" y="132"/>
                    </a:lnTo>
                    <a:lnTo>
                      <a:pt x="43" y="137"/>
                    </a:lnTo>
                    <a:lnTo>
                      <a:pt x="47" y="141"/>
                    </a:lnTo>
                    <a:lnTo>
                      <a:pt x="51" y="145"/>
                    </a:lnTo>
                    <a:lnTo>
                      <a:pt x="55" y="149"/>
                    </a:lnTo>
                    <a:lnTo>
                      <a:pt x="60" y="152"/>
                    </a:lnTo>
                    <a:lnTo>
                      <a:pt x="64" y="156"/>
                    </a:lnTo>
                    <a:lnTo>
                      <a:pt x="70" y="160"/>
                    </a:lnTo>
                    <a:lnTo>
                      <a:pt x="74" y="164"/>
                    </a:lnTo>
                    <a:lnTo>
                      <a:pt x="79" y="168"/>
                    </a:lnTo>
                    <a:lnTo>
                      <a:pt x="85" y="171"/>
                    </a:lnTo>
                    <a:lnTo>
                      <a:pt x="89" y="173"/>
                    </a:lnTo>
                    <a:lnTo>
                      <a:pt x="95" y="177"/>
                    </a:lnTo>
                    <a:lnTo>
                      <a:pt x="100" y="181"/>
                    </a:lnTo>
                    <a:lnTo>
                      <a:pt x="106" y="185"/>
                    </a:lnTo>
                    <a:lnTo>
                      <a:pt x="110" y="189"/>
                    </a:lnTo>
                    <a:lnTo>
                      <a:pt x="115" y="190"/>
                    </a:lnTo>
                    <a:lnTo>
                      <a:pt x="121" y="194"/>
                    </a:lnTo>
                    <a:lnTo>
                      <a:pt x="125" y="196"/>
                    </a:lnTo>
                    <a:lnTo>
                      <a:pt x="131" y="200"/>
                    </a:lnTo>
                    <a:lnTo>
                      <a:pt x="136" y="202"/>
                    </a:lnTo>
                    <a:lnTo>
                      <a:pt x="140" y="206"/>
                    </a:lnTo>
                    <a:lnTo>
                      <a:pt x="144" y="208"/>
                    </a:lnTo>
                    <a:lnTo>
                      <a:pt x="150" y="211"/>
                    </a:lnTo>
                    <a:lnTo>
                      <a:pt x="153" y="213"/>
                    </a:lnTo>
                    <a:lnTo>
                      <a:pt x="159" y="215"/>
                    </a:lnTo>
                    <a:lnTo>
                      <a:pt x="163" y="217"/>
                    </a:lnTo>
                    <a:lnTo>
                      <a:pt x="169" y="219"/>
                    </a:lnTo>
                    <a:lnTo>
                      <a:pt x="172" y="221"/>
                    </a:lnTo>
                    <a:lnTo>
                      <a:pt x="176" y="223"/>
                    </a:lnTo>
                    <a:lnTo>
                      <a:pt x="182" y="225"/>
                    </a:lnTo>
                    <a:lnTo>
                      <a:pt x="188" y="228"/>
                    </a:lnTo>
                    <a:lnTo>
                      <a:pt x="191" y="228"/>
                    </a:lnTo>
                    <a:lnTo>
                      <a:pt x="193" y="230"/>
                    </a:lnTo>
                    <a:lnTo>
                      <a:pt x="197" y="232"/>
                    </a:lnTo>
                    <a:lnTo>
                      <a:pt x="201" y="234"/>
                    </a:lnTo>
                    <a:lnTo>
                      <a:pt x="206" y="236"/>
                    </a:lnTo>
                    <a:lnTo>
                      <a:pt x="212" y="236"/>
                    </a:lnTo>
                    <a:lnTo>
                      <a:pt x="216" y="238"/>
                    </a:lnTo>
                    <a:lnTo>
                      <a:pt x="222" y="240"/>
                    </a:lnTo>
                    <a:lnTo>
                      <a:pt x="227" y="242"/>
                    </a:lnTo>
                    <a:lnTo>
                      <a:pt x="233" y="244"/>
                    </a:lnTo>
                    <a:lnTo>
                      <a:pt x="237" y="244"/>
                    </a:lnTo>
                    <a:lnTo>
                      <a:pt x="243" y="246"/>
                    </a:lnTo>
                    <a:lnTo>
                      <a:pt x="248" y="246"/>
                    </a:lnTo>
                    <a:lnTo>
                      <a:pt x="254" y="248"/>
                    </a:lnTo>
                    <a:lnTo>
                      <a:pt x="258" y="248"/>
                    </a:lnTo>
                    <a:lnTo>
                      <a:pt x="263" y="249"/>
                    </a:lnTo>
                    <a:lnTo>
                      <a:pt x="267" y="249"/>
                    </a:lnTo>
                    <a:lnTo>
                      <a:pt x="273" y="249"/>
                    </a:lnTo>
                    <a:lnTo>
                      <a:pt x="279" y="251"/>
                    </a:lnTo>
                    <a:lnTo>
                      <a:pt x="284" y="251"/>
                    </a:lnTo>
                    <a:lnTo>
                      <a:pt x="288" y="251"/>
                    </a:lnTo>
                    <a:lnTo>
                      <a:pt x="294" y="251"/>
                    </a:lnTo>
                    <a:lnTo>
                      <a:pt x="299" y="251"/>
                    </a:lnTo>
                    <a:lnTo>
                      <a:pt x="303" y="251"/>
                    </a:lnTo>
                    <a:lnTo>
                      <a:pt x="309" y="251"/>
                    </a:lnTo>
                    <a:lnTo>
                      <a:pt x="315" y="251"/>
                    </a:lnTo>
                    <a:lnTo>
                      <a:pt x="320" y="251"/>
                    </a:lnTo>
                    <a:lnTo>
                      <a:pt x="326" y="251"/>
                    </a:lnTo>
                    <a:lnTo>
                      <a:pt x="332" y="249"/>
                    </a:lnTo>
                    <a:lnTo>
                      <a:pt x="336" y="249"/>
                    </a:lnTo>
                    <a:lnTo>
                      <a:pt x="343" y="249"/>
                    </a:lnTo>
                    <a:lnTo>
                      <a:pt x="349" y="249"/>
                    </a:lnTo>
                    <a:lnTo>
                      <a:pt x="355" y="249"/>
                    </a:lnTo>
                    <a:lnTo>
                      <a:pt x="360" y="249"/>
                    </a:lnTo>
                    <a:lnTo>
                      <a:pt x="366" y="248"/>
                    </a:lnTo>
                    <a:lnTo>
                      <a:pt x="373" y="248"/>
                    </a:lnTo>
                    <a:lnTo>
                      <a:pt x="370" y="249"/>
                    </a:lnTo>
                    <a:lnTo>
                      <a:pt x="368" y="249"/>
                    </a:lnTo>
                    <a:lnTo>
                      <a:pt x="364" y="251"/>
                    </a:lnTo>
                    <a:lnTo>
                      <a:pt x="360" y="251"/>
                    </a:lnTo>
                    <a:lnTo>
                      <a:pt x="355" y="253"/>
                    </a:lnTo>
                    <a:lnTo>
                      <a:pt x="351" y="253"/>
                    </a:lnTo>
                    <a:lnTo>
                      <a:pt x="347" y="255"/>
                    </a:lnTo>
                    <a:lnTo>
                      <a:pt x="345" y="257"/>
                    </a:lnTo>
                    <a:lnTo>
                      <a:pt x="353" y="255"/>
                    </a:lnTo>
                    <a:lnTo>
                      <a:pt x="362" y="253"/>
                    </a:lnTo>
                    <a:lnTo>
                      <a:pt x="368" y="251"/>
                    </a:lnTo>
                    <a:lnTo>
                      <a:pt x="377" y="249"/>
                    </a:lnTo>
                    <a:lnTo>
                      <a:pt x="383" y="248"/>
                    </a:lnTo>
                    <a:lnTo>
                      <a:pt x="389" y="246"/>
                    </a:lnTo>
                    <a:lnTo>
                      <a:pt x="394" y="242"/>
                    </a:lnTo>
                    <a:lnTo>
                      <a:pt x="400" y="240"/>
                    </a:lnTo>
                    <a:lnTo>
                      <a:pt x="406" y="236"/>
                    </a:lnTo>
                    <a:lnTo>
                      <a:pt x="410" y="232"/>
                    </a:lnTo>
                    <a:lnTo>
                      <a:pt x="413" y="228"/>
                    </a:lnTo>
                    <a:lnTo>
                      <a:pt x="417" y="227"/>
                    </a:lnTo>
                    <a:lnTo>
                      <a:pt x="423" y="219"/>
                    </a:lnTo>
                    <a:lnTo>
                      <a:pt x="427" y="213"/>
                    </a:lnTo>
                    <a:lnTo>
                      <a:pt x="429" y="208"/>
                    </a:lnTo>
                    <a:lnTo>
                      <a:pt x="429" y="204"/>
                    </a:lnTo>
                    <a:lnTo>
                      <a:pt x="430" y="200"/>
                    </a:lnTo>
                    <a:lnTo>
                      <a:pt x="430" y="196"/>
                    </a:lnTo>
                    <a:lnTo>
                      <a:pt x="430" y="190"/>
                    </a:lnTo>
                    <a:lnTo>
                      <a:pt x="430" y="187"/>
                    </a:lnTo>
                    <a:lnTo>
                      <a:pt x="430" y="183"/>
                    </a:lnTo>
                    <a:lnTo>
                      <a:pt x="430" y="179"/>
                    </a:lnTo>
                    <a:lnTo>
                      <a:pt x="429" y="173"/>
                    </a:lnTo>
                    <a:lnTo>
                      <a:pt x="427" y="170"/>
                    </a:lnTo>
                    <a:lnTo>
                      <a:pt x="425" y="164"/>
                    </a:lnTo>
                    <a:lnTo>
                      <a:pt x="423" y="160"/>
                    </a:lnTo>
                    <a:lnTo>
                      <a:pt x="421" y="156"/>
                    </a:lnTo>
                    <a:lnTo>
                      <a:pt x="419" y="151"/>
                    </a:lnTo>
                    <a:lnTo>
                      <a:pt x="417" y="147"/>
                    </a:lnTo>
                    <a:lnTo>
                      <a:pt x="415" y="141"/>
                    </a:lnTo>
                    <a:lnTo>
                      <a:pt x="411" y="137"/>
                    </a:lnTo>
                    <a:lnTo>
                      <a:pt x="410" y="132"/>
                    </a:lnTo>
                    <a:lnTo>
                      <a:pt x="406" y="128"/>
                    </a:lnTo>
                    <a:lnTo>
                      <a:pt x="404" y="124"/>
                    </a:lnTo>
                    <a:lnTo>
                      <a:pt x="398" y="118"/>
                    </a:lnTo>
                    <a:lnTo>
                      <a:pt x="396" y="114"/>
                    </a:lnTo>
                    <a:lnTo>
                      <a:pt x="392" y="111"/>
                    </a:lnTo>
                    <a:lnTo>
                      <a:pt x="389" y="107"/>
                    </a:lnTo>
                    <a:lnTo>
                      <a:pt x="385" y="103"/>
                    </a:lnTo>
                    <a:lnTo>
                      <a:pt x="381" y="99"/>
                    </a:lnTo>
                    <a:lnTo>
                      <a:pt x="377" y="95"/>
                    </a:lnTo>
                    <a:lnTo>
                      <a:pt x="373" y="92"/>
                    </a:lnTo>
                    <a:lnTo>
                      <a:pt x="370" y="88"/>
                    </a:lnTo>
                    <a:lnTo>
                      <a:pt x="366" y="84"/>
                    </a:lnTo>
                    <a:lnTo>
                      <a:pt x="362" y="80"/>
                    </a:lnTo>
                    <a:lnTo>
                      <a:pt x="358" y="78"/>
                    </a:lnTo>
                    <a:lnTo>
                      <a:pt x="355" y="74"/>
                    </a:lnTo>
                    <a:lnTo>
                      <a:pt x="351" y="73"/>
                    </a:lnTo>
                    <a:lnTo>
                      <a:pt x="347" y="69"/>
                    </a:lnTo>
                    <a:lnTo>
                      <a:pt x="343" y="67"/>
                    </a:lnTo>
                    <a:lnTo>
                      <a:pt x="337" y="63"/>
                    </a:lnTo>
                    <a:lnTo>
                      <a:pt x="332" y="61"/>
                    </a:lnTo>
                    <a:lnTo>
                      <a:pt x="324" y="59"/>
                    </a:lnTo>
                    <a:lnTo>
                      <a:pt x="320" y="57"/>
                    </a:lnTo>
                    <a:lnTo>
                      <a:pt x="317" y="57"/>
                    </a:lnTo>
                    <a:lnTo>
                      <a:pt x="313" y="61"/>
                    </a:lnTo>
                    <a:lnTo>
                      <a:pt x="318" y="65"/>
                    </a:lnTo>
                    <a:lnTo>
                      <a:pt x="326" y="69"/>
                    </a:lnTo>
                    <a:lnTo>
                      <a:pt x="330" y="73"/>
                    </a:lnTo>
                    <a:lnTo>
                      <a:pt x="334" y="74"/>
                    </a:lnTo>
                    <a:lnTo>
                      <a:pt x="337" y="76"/>
                    </a:lnTo>
                    <a:lnTo>
                      <a:pt x="341" y="78"/>
                    </a:lnTo>
                    <a:lnTo>
                      <a:pt x="345" y="78"/>
                    </a:lnTo>
                    <a:lnTo>
                      <a:pt x="353" y="84"/>
                    </a:lnTo>
                    <a:lnTo>
                      <a:pt x="355" y="86"/>
                    </a:lnTo>
                    <a:lnTo>
                      <a:pt x="358" y="88"/>
                    </a:lnTo>
                    <a:lnTo>
                      <a:pt x="362" y="90"/>
                    </a:lnTo>
                    <a:lnTo>
                      <a:pt x="366" y="93"/>
                    </a:lnTo>
                    <a:lnTo>
                      <a:pt x="372" y="97"/>
                    </a:lnTo>
                    <a:lnTo>
                      <a:pt x="377" y="103"/>
                    </a:lnTo>
                    <a:lnTo>
                      <a:pt x="383" y="105"/>
                    </a:lnTo>
                    <a:lnTo>
                      <a:pt x="385" y="109"/>
                    </a:lnTo>
                    <a:lnTo>
                      <a:pt x="387" y="111"/>
                    </a:lnTo>
                    <a:lnTo>
                      <a:pt x="387" y="112"/>
                    </a:lnTo>
                    <a:lnTo>
                      <a:pt x="383" y="111"/>
                    </a:lnTo>
                    <a:lnTo>
                      <a:pt x="381" y="107"/>
                    </a:lnTo>
                    <a:lnTo>
                      <a:pt x="375" y="103"/>
                    </a:lnTo>
                    <a:lnTo>
                      <a:pt x="372" y="99"/>
                    </a:lnTo>
                    <a:lnTo>
                      <a:pt x="366" y="95"/>
                    </a:lnTo>
                    <a:lnTo>
                      <a:pt x="362" y="93"/>
                    </a:lnTo>
                    <a:lnTo>
                      <a:pt x="358" y="93"/>
                    </a:lnTo>
                    <a:lnTo>
                      <a:pt x="356" y="93"/>
                    </a:lnTo>
                    <a:lnTo>
                      <a:pt x="364" y="99"/>
                    </a:lnTo>
                    <a:lnTo>
                      <a:pt x="370" y="105"/>
                    </a:lnTo>
                    <a:lnTo>
                      <a:pt x="375" y="111"/>
                    </a:lnTo>
                    <a:lnTo>
                      <a:pt x="383" y="118"/>
                    </a:lnTo>
                    <a:lnTo>
                      <a:pt x="389" y="124"/>
                    </a:lnTo>
                    <a:lnTo>
                      <a:pt x="396" y="130"/>
                    </a:lnTo>
                    <a:lnTo>
                      <a:pt x="402" y="135"/>
                    </a:lnTo>
                    <a:lnTo>
                      <a:pt x="408" y="141"/>
                    </a:lnTo>
                    <a:lnTo>
                      <a:pt x="404" y="139"/>
                    </a:lnTo>
                    <a:lnTo>
                      <a:pt x="400" y="135"/>
                    </a:lnTo>
                    <a:lnTo>
                      <a:pt x="396" y="132"/>
                    </a:lnTo>
                    <a:lnTo>
                      <a:pt x="392" y="130"/>
                    </a:lnTo>
                    <a:lnTo>
                      <a:pt x="389" y="126"/>
                    </a:lnTo>
                    <a:lnTo>
                      <a:pt x="385" y="122"/>
                    </a:lnTo>
                    <a:lnTo>
                      <a:pt x="381" y="118"/>
                    </a:lnTo>
                    <a:lnTo>
                      <a:pt x="375" y="116"/>
                    </a:lnTo>
                    <a:lnTo>
                      <a:pt x="372" y="111"/>
                    </a:lnTo>
                    <a:lnTo>
                      <a:pt x="368" y="109"/>
                    </a:lnTo>
                    <a:lnTo>
                      <a:pt x="362" y="105"/>
                    </a:lnTo>
                    <a:lnTo>
                      <a:pt x="358" y="101"/>
                    </a:lnTo>
                    <a:lnTo>
                      <a:pt x="353" y="97"/>
                    </a:lnTo>
                    <a:lnTo>
                      <a:pt x="347" y="93"/>
                    </a:lnTo>
                    <a:lnTo>
                      <a:pt x="341" y="90"/>
                    </a:lnTo>
                    <a:lnTo>
                      <a:pt x="336" y="88"/>
                    </a:lnTo>
                    <a:lnTo>
                      <a:pt x="330" y="84"/>
                    </a:lnTo>
                    <a:lnTo>
                      <a:pt x="324" y="80"/>
                    </a:lnTo>
                    <a:lnTo>
                      <a:pt x="318" y="78"/>
                    </a:lnTo>
                    <a:lnTo>
                      <a:pt x="313" y="76"/>
                    </a:lnTo>
                    <a:lnTo>
                      <a:pt x="307" y="73"/>
                    </a:lnTo>
                    <a:lnTo>
                      <a:pt x="301" y="71"/>
                    </a:lnTo>
                    <a:lnTo>
                      <a:pt x="296" y="69"/>
                    </a:lnTo>
                    <a:lnTo>
                      <a:pt x="292" y="69"/>
                    </a:lnTo>
                    <a:lnTo>
                      <a:pt x="280" y="71"/>
                    </a:lnTo>
                    <a:lnTo>
                      <a:pt x="284" y="73"/>
                    </a:lnTo>
                    <a:lnTo>
                      <a:pt x="290" y="74"/>
                    </a:lnTo>
                    <a:lnTo>
                      <a:pt x="296" y="76"/>
                    </a:lnTo>
                    <a:lnTo>
                      <a:pt x="301" y="80"/>
                    </a:lnTo>
                    <a:lnTo>
                      <a:pt x="307" y="82"/>
                    </a:lnTo>
                    <a:lnTo>
                      <a:pt x="313" y="84"/>
                    </a:lnTo>
                    <a:lnTo>
                      <a:pt x="318" y="86"/>
                    </a:lnTo>
                    <a:lnTo>
                      <a:pt x="322" y="90"/>
                    </a:lnTo>
                    <a:lnTo>
                      <a:pt x="330" y="93"/>
                    </a:lnTo>
                    <a:lnTo>
                      <a:pt x="337" y="97"/>
                    </a:lnTo>
                    <a:lnTo>
                      <a:pt x="343" y="103"/>
                    </a:lnTo>
                    <a:lnTo>
                      <a:pt x="351" y="109"/>
                    </a:lnTo>
                    <a:lnTo>
                      <a:pt x="358" y="114"/>
                    </a:lnTo>
                    <a:lnTo>
                      <a:pt x="366" y="120"/>
                    </a:lnTo>
                    <a:lnTo>
                      <a:pt x="372" y="126"/>
                    </a:lnTo>
                    <a:lnTo>
                      <a:pt x="379" y="132"/>
                    </a:lnTo>
                    <a:lnTo>
                      <a:pt x="381" y="133"/>
                    </a:lnTo>
                    <a:lnTo>
                      <a:pt x="385" y="137"/>
                    </a:lnTo>
                    <a:lnTo>
                      <a:pt x="389" y="143"/>
                    </a:lnTo>
                    <a:lnTo>
                      <a:pt x="394" y="149"/>
                    </a:lnTo>
                    <a:lnTo>
                      <a:pt x="398" y="154"/>
                    </a:lnTo>
                    <a:lnTo>
                      <a:pt x="400" y="160"/>
                    </a:lnTo>
                    <a:lnTo>
                      <a:pt x="402" y="164"/>
                    </a:lnTo>
                    <a:lnTo>
                      <a:pt x="400" y="166"/>
                    </a:lnTo>
                    <a:lnTo>
                      <a:pt x="396" y="160"/>
                    </a:lnTo>
                    <a:lnTo>
                      <a:pt x="391" y="154"/>
                    </a:lnTo>
                    <a:lnTo>
                      <a:pt x="387" y="149"/>
                    </a:lnTo>
                    <a:lnTo>
                      <a:pt x="381" y="141"/>
                    </a:lnTo>
                    <a:lnTo>
                      <a:pt x="375" y="135"/>
                    </a:lnTo>
                    <a:lnTo>
                      <a:pt x="372" y="130"/>
                    </a:lnTo>
                    <a:lnTo>
                      <a:pt x="366" y="126"/>
                    </a:lnTo>
                    <a:lnTo>
                      <a:pt x="360" y="120"/>
                    </a:lnTo>
                    <a:lnTo>
                      <a:pt x="355" y="114"/>
                    </a:lnTo>
                    <a:lnTo>
                      <a:pt x="347" y="111"/>
                    </a:lnTo>
                    <a:lnTo>
                      <a:pt x="341" y="107"/>
                    </a:lnTo>
                    <a:lnTo>
                      <a:pt x="336" y="103"/>
                    </a:lnTo>
                    <a:lnTo>
                      <a:pt x="330" y="97"/>
                    </a:lnTo>
                    <a:lnTo>
                      <a:pt x="322" y="95"/>
                    </a:lnTo>
                    <a:lnTo>
                      <a:pt x="317" y="93"/>
                    </a:lnTo>
                    <a:lnTo>
                      <a:pt x="309" y="92"/>
                    </a:lnTo>
                    <a:lnTo>
                      <a:pt x="307" y="90"/>
                    </a:lnTo>
                    <a:lnTo>
                      <a:pt x="301" y="90"/>
                    </a:lnTo>
                    <a:lnTo>
                      <a:pt x="298" y="88"/>
                    </a:lnTo>
                    <a:lnTo>
                      <a:pt x="296" y="88"/>
                    </a:lnTo>
                    <a:lnTo>
                      <a:pt x="307" y="97"/>
                    </a:lnTo>
                    <a:lnTo>
                      <a:pt x="309" y="97"/>
                    </a:lnTo>
                    <a:lnTo>
                      <a:pt x="315" y="99"/>
                    </a:lnTo>
                    <a:lnTo>
                      <a:pt x="320" y="103"/>
                    </a:lnTo>
                    <a:lnTo>
                      <a:pt x="326" y="107"/>
                    </a:lnTo>
                    <a:lnTo>
                      <a:pt x="332" y="109"/>
                    </a:lnTo>
                    <a:lnTo>
                      <a:pt x="337" y="111"/>
                    </a:lnTo>
                    <a:lnTo>
                      <a:pt x="341" y="114"/>
                    </a:lnTo>
                    <a:lnTo>
                      <a:pt x="345" y="116"/>
                    </a:lnTo>
                    <a:lnTo>
                      <a:pt x="347" y="120"/>
                    </a:lnTo>
                    <a:lnTo>
                      <a:pt x="353" y="126"/>
                    </a:lnTo>
                    <a:lnTo>
                      <a:pt x="356" y="130"/>
                    </a:lnTo>
                    <a:lnTo>
                      <a:pt x="364" y="135"/>
                    </a:lnTo>
                    <a:lnTo>
                      <a:pt x="368" y="141"/>
                    </a:lnTo>
                    <a:lnTo>
                      <a:pt x="373" y="147"/>
                    </a:lnTo>
                    <a:lnTo>
                      <a:pt x="379" y="152"/>
                    </a:lnTo>
                    <a:lnTo>
                      <a:pt x="385" y="158"/>
                    </a:lnTo>
                    <a:lnTo>
                      <a:pt x="387" y="164"/>
                    </a:lnTo>
                    <a:lnTo>
                      <a:pt x="391" y="170"/>
                    </a:lnTo>
                    <a:lnTo>
                      <a:pt x="392" y="175"/>
                    </a:lnTo>
                    <a:lnTo>
                      <a:pt x="392" y="181"/>
                    </a:lnTo>
                    <a:lnTo>
                      <a:pt x="391" y="187"/>
                    </a:lnTo>
                    <a:lnTo>
                      <a:pt x="387" y="192"/>
                    </a:lnTo>
                    <a:lnTo>
                      <a:pt x="385" y="194"/>
                    </a:lnTo>
                    <a:lnTo>
                      <a:pt x="381" y="198"/>
                    </a:lnTo>
                    <a:lnTo>
                      <a:pt x="377" y="200"/>
                    </a:lnTo>
                    <a:lnTo>
                      <a:pt x="373" y="204"/>
                    </a:lnTo>
                    <a:lnTo>
                      <a:pt x="368" y="206"/>
                    </a:lnTo>
                    <a:lnTo>
                      <a:pt x="364" y="208"/>
                    </a:lnTo>
                    <a:lnTo>
                      <a:pt x="358" y="209"/>
                    </a:lnTo>
                    <a:lnTo>
                      <a:pt x="355" y="211"/>
                    </a:lnTo>
                    <a:lnTo>
                      <a:pt x="349" y="211"/>
                    </a:lnTo>
                    <a:lnTo>
                      <a:pt x="345" y="213"/>
                    </a:lnTo>
                    <a:lnTo>
                      <a:pt x="339" y="215"/>
                    </a:lnTo>
                    <a:lnTo>
                      <a:pt x="336" y="215"/>
                    </a:lnTo>
                    <a:lnTo>
                      <a:pt x="330" y="215"/>
                    </a:lnTo>
                    <a:lnTo>
                      <a:pt x="324" y="217"/>
                    </a:lnTo>
                    <a:lnTo>
                      <a:pt x="320" y="217"/>
                    </a:lnTo>
                    <a:lnTo>
                      <a:pt x="317" y="217"/>
                    </a:lnTo>
                    <a:lnTo>
                      <a:pt x="311" y="217"/>
                    </a:lnTo>
                    <a:lnTo>
                      <a:pt x="307" y="217"/>
                    </a:lnTo>
                    <a:lnTo>
                      <a:pt x="301" y="217"/>
                    </a:lnTo>
                    <a:lnTo>
                      <a:pt x="298" y="217"/>
                    </a:lnTo>
                    <a:lnTo>
                      <a:pt x="292" y="215"/>
                    </a:lnTo>
                    <a:lnTo>
                      <a:pt x="286" y="215"/>
                    </a:lnTo>
                    <a:lnTo>
                      <a:pt x="280" y="213"/>
                    </a:lnTo>
                    <a:lnTo>
                      <a:pt x="277" y="213"/>
                    </a:lnTo>
                    <a:lnTo>
                      <a:pt x="271" y="211"/>
                    </a:lnTo>
                    <a:lnTo>
                      <a:pt x="267" y="211"/>
                    </a:lnTo>
                    <a:lnTo>
                      <a:pt x="262" y="209"/>
                    </a:lnTo>
                    <a:lnTo>
                      <a:pt x="258" y="209"/>
                    </a:lnTo>
                    <a:lnTo>
                      <a:pt x="252" y="208"/>
                    </a:lnTo>
                    <a:lnTo>
                      <a:pt x="248" y="206"/>
                    </a:lnTo>
                    <a:lnTo>
                      <a:pt x="243" y="206"/>
                    </a:lnTo>
                    <a:lnTo>
                      <a:pt x="239" y="204"/>
                    </a:lnTo>
                    <a:lnTo>
                      <a:pt x="233" y="204"/>
                    </a:lnTo>
                    <a:lnTo>
                      <a:pt x="229" y="202"/>
                    </a:lnTo>
                    <a:lnTo>
                      <a:pt x="224" y="202"/>
                    </a:lnTo>
                    <a:lnTo>
                      <a:pt x="220" y="202"/>
                    </a:lnTo>
                    <a:lnTo>
                      <a:pt x="214" y="200"/>
                    </a:lnTo>
                    <a:lnTo>
                      <a:pt x="206" y="198"/>
                    </a:lnTo>
                    <a:lnTo>
                      <a:pt x="201" y="194"/>
                    </a:lnTo>
                    <a:lnTo>
                      <a:pt x="195" y="192"/>
                    </a:lnTo>
                    <a:lnTo>
                      <a:pt x="189" y="190"/>
                    </a:lnTo>
                    <a:lnTo>
                      <a:pt x="184" y="189"/>
                    </a:lnTo>
                    <a:lnTo>
                      <a:pt x="178" y="185"/>
                    </a:lnTo>
                    <a:lnTo>
                      <a:pt x="172" y="183"/>
                    </a:lnTo>
                    <a:lnTo>
                      <a:pt x="167" y="179"/>
                    </a:lnTo>
                    <a:lnTo>
                      <a:pt x="159" y="175"/>
                    </a:lnTo>
                    <a:lnTo>
                      <a:pt x="153" y="171"/>
                    </a:lnTo>
                    <a:lnTo>
                      <a:pt x="150" y="170"/>
                    </a:lnTo>
                    <a:lnTo>
                      <a:pt x="142" y="166"/>
                    </a:lnTo>
                    <a:lnTo>
                      <a:pt x="138" y="162"/>
                    </a:lnTo>
                    <a:lnTo>
                      <a:pt x="132" y="158"/>
                    </a:lnTo>
                    <a:lnTo>
                      <a:pt x="127" y="156"/>
                    </a:lnTo>
                    <a:lnTo>
                      <a:pt x="119" y="151"/>
                    </a:lnTo>
                    <a:lnTo>
                      <a:pt x="113" y="147"/>
                    </a:lnTo>
                    <a:lnTo>
                      <a:pt x="106" y="141"/>
                    </a:lnTo>
                    <a:lnTo>
                      <a:pt x="100" y="137"/>
                    </a:lnTo>
                    <a:lnTo>
                      <a:pt x="95" y="132"/>
                    </a:lnTo>
                    <a:lnTo>
                      <a:pt x="89" y="126"/>
                    </a:lnTo>
                    <a:lnTo>
                      <a:pt x="83" y="120"/>
                    </a:lnTo>
                    <a:lnTo>
                      <a:pt x="76" y="116"/>
                    </a:lnTo>
                    <a:lnTo>
                      <a:pt x="74" y="112"/>
                    </a:lnTo>
                    <a:lnTo>
                      <a:pt x="70" y="107"/>
                    </a:lnTo>
                    <a:lnTo>
                      <a:pt x="66" y="103"/>
                    </a:lnTo>
                    <a:lnTo>
                      <a:pt x="64" y="99"/>
                    </a:lnTo>
                    <a:lnTo>
                      <a:pt x="60" y="95"/>
                    </a:lnTo>
                    <a:lnTo>
                      <a:pt x="58" y="92"/>
                    </a:lnTo>
                    <a:lnTo>
                      <a:pt x="57" y="88"/>
                    </a:lnTo>
                    <a:lnTo>
                      <a:pt x="53" y="84"/>
                    </a:lnTo>
                    <a:lnTo>
                      <a:pt x="51" y="78"/>
                    </a:lnTo>
                    <a:lnTo>
                      <a:pt x="51" y="76"/>
                    </a:lnTo>
                    <a:lnTo>
                      <a:pt x="51" y="71"/>
                    </a:lnTo>
                    <a:lnTo>
                      <a:pt x="53" y="67"/>
                    </a:lnTo>
                    <a:lnTo>
                      <a:pt x="57" y="63"/>
                    </a:lnTo>
                    <a:lnTo>
                      <a:pt x="64" y="61"/>
                    </a:lnTo>
                    <a:lnTo>
                      <a:pt x="66" y="59"/>
                    </a:lnTo>
                    <a:lnTo>
                      <a:pt x="70" y="57"/>
                    </a:lnTo>
                    <a:lnTo>
                      <a:pt x="76" y="57"/>
                    </a:lnTo>
                    <a:lnTo>
                      <a:pt x="79" y="57"/>
                    </a:lnTo>
                    <a:lnTo>
                      <a:pt x="83" y="55"/>
                    </a:lnTo>
                    <a:lnTo>
                      <a:pt x="87" y="55"/>
                    </a:lnTo>
                    <a:lnTo>
                      <a:pt x="93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6" y="54"/>
                    </a:lnTo>
                    <a:lnTo>
                      <a:pt x="112" y="54"/>
                    </a:lnTo>
                    <a:lnTo>
                      <a:pt x="117" y="54"/>
                    </a:lnTo>
                    <a:lnTo>
                      <a:pt x="121" y="54"/>
                    </a:lnTo>
                    <a:lnTo>
                      <a:pt x="127" y="54"/>
                    </a:lnTo>
                    <a:lnTo>
                      <a:pt x="131" y="54"/>
                    </a:lnTo>
                    <a:lnTo>
                      <a:pt x="136" y="54"/>
                    </a:lnTo>
                    <a:lnTo>
                      <a:pt x="140" y="54"/>
                    </a:lnTo>
                    <a:lnTo>
                      <a:pt x="146" y="54"/>
                    </a:lnTo>
                    <a:lnTo>
                      <a:pt x="151" y="54"/>
                    </a:lnTo>
                    <a:lnTo>
                      <a:pt x="157" y="54"/>
                    </a:lnTo>
                    <a:lnTo>
                      <a:pt x="161" y="54"/>
                    </a:lnTo>
                    <a:lnTo>
                      <a:pt x="165" y="54"/>
                    </a:lnTo>
                    <a:lnTo>
                      <a:pt x="169" y="54"/>
                    </a:lnTo>
                    <a:lnTo>
                      <a:pt x="174" y="55"/>
                    </a:lnTo>
                    <a:lnTo>
                      <a:pt x="178" y="55"/>
                    </a:lnTo>
                    <a:lnTo>
                      <a:pt x="182" y="55"/>
                    </a:lnTo>
                    <a:lnTo>
                      <a:pt x="186" y="55"/>
                    </a:lnTo>
                    <a:lnTo>
                      <a:pt x="189" y="55"/>
                    </a:lnTo>
                    <a:lnTo>
                      <a:pt x="189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5534025" y="4870450"/>
                <a:ext cx="190500" cy="173038"/>
              </a:xfrm>
              <a:custGeom>
                <a:avLst/>
                <a:gdLst/>
                <a:ahLst/>
                <a:cxnLst>
                  <a:cxn ang="0">
                    <a:pos x="193" y="44"/>
                  </a:cxn>
                  <a:cxn ang="0">
                    <a:pos x="197" y="63"/>
                  </a:cxn>
                  <a:cxn ang="0">
                    <a:pos x="199" y="82"/>
                  </a:cxn>
                  <a:cxn ang="0">
                    <a:pos x="199" y="103"/>
                  </a:cxn>
                  <a:cxn ang="0">
                    <a:pos x="197" y="122"/>
                  </a:cxn>
                  <a:cxn ang="0">
                    <a:pos x="192" y="137"/>
                  </a:cxn>
                  <a:cxn ang="0">
                    <a:pos x="175" y="158"/>
                  </a:cxn>
                  <a:cxn ang="0">
                    <a:pos x="176" y="152"/>
                  </a:cxn>
                  <a:cxn ang="0">
                    <a:pos x="165" y="162"/>
                  </a:cxn>
                  <a:cxn ang="0">
                    <a:pos x="144" y="173"/>
                  </a:cxn>
                  <a:cxn ang="0">
                    <a:pos x="123" y="177"/>
                  </a:cxn>
                  <a:cxn ang="0">
                    <a:pos x="101" y="179"/>
                  </a:cxn>
                  <a:cxn ang="0">
                    <a:pos x="83" y="175"/>
                  </a:cxn>
                  <a:cxn ang="0">
                    <a:pos x="66" y="170"/>
                  </a:cxn>
                  <a:cxn ang="0">
                    <a:pos x="51" y="166"/>
                  </a:cxn>
                  <a:cxn ang="0">
                    <a:pos x="32" y="162"/>
                  </a:cxn>
                  <a:cxn ang="0">
                    <a:pos x="36" y="166"/>
                  </a:cxn>
                  <a:cxn ang="0">
                    <a:pos x="49" y="171"/>
                  </a:cxn>
                  <a:cxn ang="0">
                    <a:pos x="70" y="179"/>
                  </a:cxn>
                  <a:cxn ang="0">
                    <a:pos x="64" y="181"/>
                  </a:cxn>
                  <a:cxn ang="0">
                    <a:pos x="66" y="187"/>
                  </a:cxn>
                  <a:cxn ang="0">
                    <a:pos x="89" y="187"/>
                  </a:cxn>
                  <a:cxn ang="0">
                    <a:pos x="102" y="190"/>
                  </a:cxn>
                  <a:cxn ang="0">
                    <a:pos x="85" y="190"/>
                  </a:cxn>
                  <a:cxn ang="0">
                    <a:pos x="72" y="189"/>
                  </a:cxn>
                  <a:cxn ang="0">
                    <a:pos x="55" y="183"/>
                  </a:cxn>
                  <a:cxn ang="0">
                    <a:pos x="36" y="175"/>
                  </a:cxn>
                  <a:cxn ang="0">
                    <a:pos x="19" y="168"/>
                  </a:cxn>
                  <a:cxn ang="0">
                    <a:pos x="6" y="162"/>
                  </a:cxn>
                  <a:cxn ang="0">
                    <a:pos x="2" y="164"/>
                  </a:cxn>
                  <a:cxn ang="0">
                    <a:pos x="17" y="175"/>
                  </a:cxn>
                  <a:cxn ang="0">
                    <a:pos x="40" y="189"/>
                  </a:cxn>
                  <a:cxn ang="0">
                    <a:pos x="59" y="198"/>
                  </a:cxn>
                  <a:cxn ang="0">
                    <a:pos x="76" y="204"/>
                  </a:cxn>
                  <a:cxn ang="0">
                    <a:pos x="93" y="204"/>
                  </a:cxn>
                  <a:cxn ang="0">
                    <a:pos x="110" y="204"/>
                  </a:cxn>
                  <a:cxn ang="0">
                    <a:pos x="116" y="208"/>
                  </a:cxn>
                  <a:cxn ang="0">
                    <a:pos x="97" y="208"/>
                  </a:cxn>
                  <a:cxn ang="0">
                    <a:pos x="82" y="208"/>
                  </a:cxn>
                  <a:cxn ang="0">
                    <a:pos x="64" y="204"/>
                  </a:cxn>
                  <a:cxn ang="0">
                    <a:pos x="42" y="190"/>
                  </a:cxn>
                  <a:cxn ang="0">
                    <a:pos x="19" y="181"/>
                  </a:cxn>
                  <a:cxn ang="0">
                    <a:pos x="9" y="185"/>
                  </a:cxn>
                  <a:cxn ang="0">
                    <a:pos x="32" y="198"/>
                  </a:cxn>
                  <a:cxn ang="0">
                    <a:pos x="55" y="208"/>
                  </a:cxn>
                  <a:cxn ang="0">
                    <a:pos x="80" y="215"/>
                  </a:cxn>
                  <a:cxn ang="0">
                    <a:pos x="104" y="219"/>
                  </a:cxn>
                  <a:cxn ang="0">
                    <a:pos x="127" y="217"/>
                  </a:cxn>
                  <a:cxn ang="0">
                    <a:pos x="150" y="213"/>
                  </a:cxn>
                  <a:cxn ang="0">
                    <a:pos x="169" y="204"/>
                  </a:cxn>
                  <a:cxn ang="0">
                    <a:pos x="186" y="192"/>
                  </a:cxn>
                  <a:cxn ang="0">
                    <a:pos x="203" y="179"/>
                  </a:cxn>
                  <a:cxn ang="0">
                    <a:pos x="216" y="164"/>
                  </a:cxn>
                  <a:cxn ang="0">
                    <a:pos x="226" y="147"/>
                  </a:cxn>
                  <a:cxn ang="0">
                    <a:pos x="233" y="126"/>
                  </a:cxn>
                  <a:cxn ang="0">
                    <a:pos x="239" y="107"/>
                  </a:cxn>
                  <a:cxn ang="0">
                    <a:pos x="239" y="86"/>
                  </a:cxn>
                  <a:cxn ang="0">
                    <a:pos x="237" y="63"/>
                  </a:cxn>
                  <a:cxn ang="0">
                    <a:pos x="230" y="42"/>
                  </a:cxn>
                  <a:cxn ang="0">
                    <a:pos x="218" y="21"/>
                  </a:cxn>
                  <a:cxn ang="0">
                    <a:pos x="184" y="0"/>
                  </a:cxn>
                </a:cxnLst>
                <a:rect l="0" t="0" r="r" b="b"/>
                <a:pathLst>
                  <a:path w="239" h="219">
                    <a:moveTo>
                      <a:pt x="180" y="27"/>
                    </a:moveTo>
                    <a:lnTo>
                      <a:pt x="186" y="33"/>
                    </a:lnTo>
                    <a:lnTo>
                      <a:pt x="192" y="38"/>
                    </a:lnTo>
                    <a:lnTo>
                      <a:pt x="193" y="44"/>
                    </a:lnTo>
                    <a:lnTo>
                      <a:pt x="195" y="52"/>
                    </a:lnTo>
                    <a:lnTo>
                      <a:pt x="197" y="55"/>
                    </a:lnTo>
                    <a:lnTo>
                      <a:pt x="197" y="59"/>
                    </a:lnTo>
                    <a:lnTo>
                      <a:pt x="197" y="63"/>
                    </a:lnTo>
                    <a:lnTo>
                      <a:pt x="199" y="69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199" y="82"/>
                    </a:lnTo>
                    <a:lnTo>
                      <a:pt x="201" y="88"/>
                    </a:lnTo>
                    <a:lnTo>
                      <a:pt x="199" y="92"/>
                    </a:lnTo>
                    <a:lnTo>
                      <a:pt x="199" y="97"/>
                    </a:lnTo>
                    <a:lnTo>
                      <a:pt x="199" y="103"/>
                    </a:lnTo>
                    <a:lnTo>
                      <a:pt x="199" y="109"/>
                    </a:lnTo>
                    <a:lnTo>
                      <a:pt x="199" y="112"/>
                    </a:lnTo>
                    <a:lnTo>
                      <a:pt x="197" y="116"/>
                    </a:lnTo>
                    <a:lnTo>
                      <a:pt x="197" y="122"/>
                    </a:lnTo>
                    <a:lnTo>
                      <a:pt x="195" y="126"/>
                    </a:lnTo>
                    <a:lnTo>
                      <a:pt x="193" y="130"/>
                    </a:lnTo>
                    <a:lnTo>
                      <a:pt x="193" y="133"/>
                    </a:lnTo>
                    <a:lnTo>
                      <a:pt x="192" y="137"/>
                    </a:lnTo>
                    <a:lnTo>
                      <a:pt x="190" y="143"/>
                    </a:lnTo>
                    <a:lnTo>
                      <a:pt x="186" y="149"/>
                    </a:lnTo>
                    <a:lnTo>
                      <a:pt x="180" y="154"/>
                    </a:lnTo>
                    <a:lnTo>
                      <a:pt x="175" y="158"/>
                    </a:lnTo>
                    <a:lnTo>
                      <a:pt x="169" y="164"/>
                    </a:lnTo>
                    <a:lnTo>
                      <a:pt x="171" y="158"/>
                    </a:lnTo>
                    <a:lnTo>
                      <a:pt x="175" y="156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3" y="154"/>
                    </a:lnTo>
                    <a:lnTo>
                      <a:pt x="169" y="158"/>
                    </a:lnTo>
                    <a:lnTo>
                      <a:pt x="165" y="162"/>
                    </a:lnTo>
                    <a:lnTo>
                      <a:pt x="161" y="166"/>
                    </a:lnTo>
                    <a:lnTo>
                      <a:pt x="156" y="168"/>
                    </a:lnTo>
                    <a:lnTo>
                      <a:pt x="150" y="170"/>
                    </a:lnTo>
                    <a:lnTo>
                      <a:pt x="144" y="173"/>
                    </a:lnTo>
                    <a:lnTo>
                      <a:pt x="140" y="175"/>
                    </a:lnTo>
                    <a:lnTo>
                      <a:pt x="135" y="175"/>
                    </a:lnTo>
                    <a:lnTo>
                      <a:pt x="129" y="177"/>
                    </a:lnTo>
                    <a:lnTo>
                      <a:pt x="123" y="177"/>
                    </a:lnTo>
                    <a:lnTo>
                      <a:pt x="118" y="179"/>
                    </a:lnTo>
                    <a:lnTo>
                      <a:pt x="112" y="179"/>
                    </a:lnTo>
                    <a:lnTo>
                      <a:pt x="106" y="179"/>
                    </a:lnTo>
                    <a:lnTo>
                      <a:pt x="101" y="179"/>
                    </a:lnTo>
                    <a:lnTo>
                      <a:pt x="95" y="179"/>
                    </a:lnTo>
                    <a:lnTo>
                      <a:pt x="93" y="177"/>
                    </a:lnTo>
                    <a:lnTo>
                      <a:pt x="89" y="177"/>
                    </a:lnTo>
                    <a:lnTo>
                      <a:pt x="83" y="175"/>
                    </a:lnTo>
                    <a:lnTo>
                      <a:pt x="78" y="173"/>
                    </a:lnTo>
                    <a:lnTo>
                      <a:pt x="74" y="171"/>
                    </a:lnTo>
                    <a:lnTo>
                      <a:pt x="70" y="170"/>
                    </a:lnTo>
                    <a:lnTo>
                      <a:pt x="66" y="170"/>
                    </a:lnTo>
                    <a:lnTo>
                      <a:pt x="63" y="168"/>
                    </a:lnTo>
                    <a:lnTo>
                      <a:pt x="59" y="168"/>
                    </a:lnTo>
                    <a:lnTo>
                      <a:pt x="55" y="166"/>
                    </a:lnTo>
                    <a:lnTo>
                      <a:pt x="51" y="166"/>
                    </a:lnTo>
                    <a:lnTo>
                      <a:pt x="47" y="166"/>
                    </a:lnTo>
                    <a:lnTo>
                      <a:pt x="42" y="164"/>
                    </a:lnTo>
                    <a:lnTo>
                      <a:pt x="36" y="162"/>
                    </a:lnTo>
                    <a:lnTo>
                      <a:pt x="32" y="162"/>
                    </a:lnTo>
                    <a:lnTo>
                      <a:pt x="30" y="162"/>
                    </a:lnTo>
                    <a:lnTo>
                      <a:pt x="30" y="162"/>
                    </a:lnTo>
                    <a:lnTo>
                      <a:pt x="34" y="164"/>
                    </a:lnTo>
                    <a:lnTo>
                      <a:pt x="36" y="166"/>
                    </a:lnTo>
                    <a:lnTo>
                      <a:pt x="38" y="168"/>
                    </a:lnTo>
                    <a:lnTo>
                      <a:pt x="44" y="170"/>
                    </a:lnTo>
                    <a:lnTo>
                      <a:pt x="47" y="171"/>
                    </a:lnTo>
                    <a:lnTo>
                      <a:pt x="49" y="171"/>
                    </a:lnTo>
                    <a:lnTo>
                      <a:pt x="53" y="173"/>
                    </a:lnTo>
                    <a:lnTo>
                      <a:pt x="59" y="175"/>
                    </a:lnTo>
                    <a:lnTo>
                      <a:pt x="64" y="177"/>
                    </a:lnTo>
                    <a:lnTo>
                      <a:pt x="70" y="179"/>
                    </a:lnTo>
                    <a:lnTo>
                      <a:pt x="78" y="181"/>
                    </a:lnTo>
                    <a:lnTo>
                      <a:pt x="82" y="183"/>
                    </a:lnTo>
                    <a:lnTo>
                      <a:pt x="83" y="185"/>
                    </a:lnTo>
                    <a:lnTo>
                      <a:pt x="64" y="181"/>
                    </a:lnTo>
                    <a:lnTo>
                      <a:pt x="63" y="179"/>
                    </a:lnTo>
                    <a:lnTo>
                      <a:pt x="63" y="181"/>
                    </a:lnTo>
                    <a:lnTo>
                      <a:pt x="63" y="183"/>
                    </a:lnTo>
                    <a:lnTo>
                      <a:pt x="66" y="187"/>
                    </a:lnTo>
                    <a:lnTo>
                      <a:pt x="72" y="187"/>
                    </a:lnTo>
                    <a:lnTo>
                      <a:pt x="78" y="189"/>
                    </a:lnTo>
                    <a:lnTo>
                      <a:pt x="83" y="189"/>
                    </a:lnTo>
                    <a:lnTo>
                      <a:pt x="89" y="187"/>
                    </a:lnTo>
                    <a:lnTo>
                      <a:pt x="104" y="189"/>
                    </a:lnTo>
                    <a:lnTo>
                      <a:pt x="106" y="189"/>
                    </a:lnTo>
                    <a:lnTo>
                      <a:pt x="104" y="190"/>
                    </a:lnTo>
                    <a:lnTo>
                      <a:pt x="102" y="190"/>
                    </a:lnTo>
                    <a:lnTo>
                      <a:pt x="99" y="190"/>
                    </a:lnTo>
                    <a:lnTo>
                      <a:pt x="95" y="190"/>
                    </a:lnTo>
                    <a:lnTo>
                      <a:pt x="89" y="190"/>
                    </a:lnTo>
                    <a:lnTo>
                      <a:pt x="85" y="190"/>
                    </a:lnTo>
                    <a:lnTo>
                      <a:pt x="83" y="192"/>
                    </a:lnTo>
                    <a:lnTo>
                      <a:pt x="80" y="190"/>
                    </a:lnTo>
                    <a:lnTo>
                      <a:pt x="76" y="190"/>
                    </a:lnTo>
                    <a:lnTo>
                      <a:pt x="72" y="189"/>
                    </a:lnTo>
                    <a:lnTo>
                      <a:pt x="68" y="189"/>
                    </a:lnTo>
                    <a:lnTo>
                      <a:pt x="64" y="187"/>
                    </a:lnTo>
                    <a:lnTo>
                      <a:pt x="59" y="185"/>
                    </a:lnTo>
                    <a:lnTo>
                      <a:pt x="55" y="183"/>
                    </a:lnTo>
                    <a:lnTo>
                      <a:pt x="49" y="181"/>
                    </a:lnTo>
                    <a:lnTo>
                      <a:pt x="45" y="179"/>
                    </a:lnTo>
                    <a:lnTo>
                      <a:pt x="42" y="179"/>
                    </a:lnTo>
                    <a:lnTo>
                      <a:pt x="36" y="175"/>
                    </a:lnTo>
                    <a:lnTo>
                      <a:pt x="32" y="173"/>
                    </a:lnTo>
                    <a:lnTo>
                      <a:pt x="28" y="171"/>
                    </a:lnTo>
                    <a:lnTo>
                      <a:pt x="25" y="170"/>
                    </a:lnTo>
                    <a:lnTo>
                      <a:pt x="19" y="168"/>
                    </a:lnTo>
                    <a:lnTo>
                      <a:pt x="15" y="166"/>
                    </a:lnTo>
                    <a:lnTo>
                      <a:pt x="11" y="164"/>
                    </a:lnTo>
                    <a:lnTo>
                      <a:pt x="9" y="164"/>
                    </a:lnTo>
                    <a:lnTo>
                      <a:pt x="6" y="162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62"/>
                    </a:lnTo>
                    <a:lnTo>
                      <a:pt x="2" y="164"/>
                    </a:lnTo>
                    <a:lnTo>
                      <a:pt x="6" y="166"/>
                    </a:lnTo>
                    <a:lnTo>
                      <a:pt x="8" y="168"/>
                    </a:lnTo>
                    <a:lnTo>
                      <a:pt x="13" y="173"/>
                    </a:lnTo>
                    <a:lnTo>
                      <a:pt x="17" y="175"/>
                    </a:lnTo>
                    <a:lnTo>
                      <a:pt x="23" y="179"/>
                    </a:lnTo>
                    <a:lnTo>
                      <a:pt x="28" y="181"/>
                    </a:lnTo>
                    <a:lnTo>
                      <a:pt x="34" y="185"/>
                    </a:lnTo>
                    <a:lnTo>
                      <a:pt x="40" y="189"/>
                    </a:lnTo>
                    <a:lnTo>
                      <a:pt x="45" y="190"/>
                    </a:lnTo>
                    <a:lnTo>
                      <a:pt x="49" y="192"/>
                    </a:lnTo>
                    <a:lnTo>
                      <a:pt x="55" y="196"/>
                    </a:lnTo>
                    <a:lnTo>
                      <a:pt x="59" y="198"/>
                    </a:lnTo>
                    <a:lnTo>
                      <a:pt x="64" y="200"/>
                    </a:lnTo>
                    <a:lnTo>
                      <a:pt x="68" y="202"/>
                    </a:lnTo>
                    <a:lnTo>
                      <a:pt x="72" y="204"/>
                    </a:lnTo>
                    <a:lnTo>
                      <a:pt x="76" y="204"/>
                    </a:lnTo>
                    <a:lnTo>
                      <a:pt x="82" y="204"/>
                    </a:lnTo>
                    <a:lnTo>
                      <a:pt x="85" y="204"/>
                    </a:lnTo>
                    <a:lnTo>
                      <a:pt x="89" y="204"/>
                    </a:lnTo>
                    <a:lnTo>
                      <a:pt x="93" y="204"/>
                    </a:lnTo>
                    <a:lnTo>
                      <a:pt x="99" y="204"/>
                    </a:lnTo>
                    <a:lnTo>
                      <a:pt x="102" y="204"/>
                    </a:lnTo>
                    <a:lnTo>
                      <a:pt x="106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19" y="204"/>
                    </a:lnTo>
                    <a:lnTo>
                      <a:pt x="121" y="206"/>
                    </a:lnTo>
                    <a:lnTo>
                      <a:pt x="116" y="208"/>
                    </a:lnTo>
                    <a:lnTo>
                      <a:pt x="112" y="208"/>
                    </a:lnTo>
                    <a:lnTo>
                      <a:pt x="106" y="208"/>
                    </a:lnTo>
                    <a:lnTo>
                      <a:pt x="102" y="209"/>
                    </a:lnTo>
                    <a:lnTo>
                      <a:pt x="97" y="208"/>
                    </a:lnTo>
                    <a:lnTo>
                      <a:pt x="93" y="208"/>
                    </a:lnTo>
                    <a:lnTo>
                      <a:pt x="89" y="208"/>
                    </a:lnTo>
                    <a:lnTo>
                      <a:pt x="85" y="208"/>
                    </a:lnTo>
                    <a:lnTo>
                      <a:pt x="82" y="208"/>
                    </a:lnTo>
                    <a:lnTo>
                      <a:pt x="78" y="208"/>
                    </a:lnTo>
                    <a:lnTo>
                      <a:pt x="74" y="206"/>
                    </a:lnTo>
                    <a:lnTo>
                      <a:pt x="72" y="206"/>
                    </a:lnTo>
                    <a:lnTo>
                      <a:pt x="64" y="204"/>
                    </a:lnTo>
                    <a:lnTo>
                      <a:pt x="59" y="200"/>
                    </a:lnTo>
                    <a:lnTo>
                      <a:pt x="53" y="198"/>
                    </a:lnTo>
                    <a:lnTo>
                      <a:pt x="47" y="194"/>
                    </a:lnTo>
                    <a:lnTo>
                      <a:pt x="42" y="190"/>
                    </a:lnTo>
                    <a:lnTo>
                      <a:pt x="36" y="189"/>
                    </a:lnTo>
                    <a:lnTo>
                      <a:pt x="28" y="187"/>
                    </a:lnTo>
                    <a:lnTo>
                      <a:pt x="23" y="183"/>
                    </a:lnTo>
                    <a:lnTo>
                      <a:pt x="19" y="181"/>
                    </a:lnTo>
                    <a:lnTo>
                      <a:pt x="15" y="181"/>
                    </a:lnTo>
                    <a:lnTo>
                      <a:pt x="11" y="181"/>
                    </a:lnTo>
                    <a:lnTo>
                      <a:pt x="8" y="181"/>
                    </a:lnTo>
                    <a:lnTo>
                      <a:pt x="9" y="185"/>
                    </a:lnTo>
                    <a:lnTo>
                      <a:pt x="13" y="189"/>
                    </a:lnTo>
                    <a:lnTo>
                      <a:pt x="19" y="192"/>
                    </a:lnTo>
                    <a:lnTo>
                      <a:pt x="26" y="196"/>
                    </a:lnTo>
                    <a:lnTo>
                      <a:pt x="32" y="198"/>
                    </a:lnTo>
                    <a:lnTo>
                      <a:pt x="38" y="202"/>
                    </a:lnTo>
                    <a:lnTo>
                      <a:pt x="44" y="204"/>
                    </a:lnTo>
                    <a:lnTo>
                      <a:pt x="47" y="206"/>
                    </a:lnTo>
                    <a:lnTo>
                      <a:pt x="55" y="208"/>
                    </a:lnTo>
                    <a:lnTo>
                      <a:pt x="61" y="209"/>
                    </a:lnTo>
                    <a:lnTo>
                      <a:pt x="66" y="211"/>
                    </a:lnTo>
                    <a:lnTo>
                      <a:pt x="74" y="215"/>
                    </a:lnTo>
                    <a:lnTo>
                      <a:pt x="80" y="215"/>
                    </a:lnTo>
                    <a:lnTo>
                      <a:pt x="85" y="217"/>
                    </a:lnTo>
                    <a:lnTo>
                      <a:pt x="91" y="217"/>
                    </a:lnTo>
                    <a:lnTo>
                      <a:pt x="99" y="219"/>
                    </a:lnTo>
                    <a:lnTo>
                      <a:pt x="104" y="219"/>
                    </a:lnTo>
                    <a:lnTo>
                      <a:pt x="110" y="219"/>
                    </a:lnTo>
                    <a:lnTo>
                      <a:pt x="116" y="219"/>
                    </a:lnTo>
                    <a:lnTo>
                      <a:pt x="121" y="219"/>
                    </a:lnTo>
                    <a:lnTo>
                      <a:pt x="127" y="217"/>
                    </a:lnTo>
                    <a:lnTo>
                      <a:pt x="133" y="217"/>
                    </a:lnTo>
                    <a:lnTo>
                      <a:pt x="138" y="215"/>
                    </a:lnTo>
                    <a:lnTo>
                      <a:pt x="144" y="215"/>
                    </a:lnTo>
                    <a:lnTo>
                      <a:pt x="150" y="213"/>
                    </a:lnTo>
                    <a:lnTo>
                      <a:pt x="154" y="211"/>
                    </a:lnTo>
                    <a:lnTo>
                      <a:pt x="159" y="209"/>
                    </a:lnTo>
                    <a:lnTo>
                      <a:pt x="165" y="208"/>
                    </a:lnTo>
                    <a:lnTo>
                      <a:pt x="169" y="204"/>
                    </a:lnTo>
                    <a:lnTo>
                      <a:pt x="173" y="202"/>
                    </a:lnTo>
                    <a:lnTo>
                      <a:pt x="178" y="200"/>
                    </a:lnTo>
                    <a:lnTo>
                      <a:pt x="182" y="196"/>
                    </a:lnTo>
                    <a:lnTo>
                      <a:pt x="186" y="192"/>
                    </a:lnTo>
                    <a:lnTo>
                      <a:pt x="192" y="190"/>
                    </a:lnTo>
                    <a:lnTo>
                      <a:pt x="195" y="187"/>
                    </a:lnTo>
                    <a:lnTo>
                      <a:pt x="199" y="185"/>
                    </a:lnTo>
                    <a:lnTo>
                      <a:pt x="203" y="179"/>
                    </a:lnTo>
                    <a:lnTo>
                      <a:pt x="207" y="177"/>
                    </a:lnTo>
                    <a:lnTo>
                      <a:pt x="209" y="173"/>
                    </a:lnTo>
                    <a:lnTo>
                      <a:pt x="214" y="170"/>
                    </a:lnTo>
                    <a:lnTo>
                      <a:pt x="216" y="164"/>
                    </a:lnTo>
                    <a:lnTo>
                      <a:pt x="218" y="160"/>
                    </a:lnTo>
                    <a:lnTo>
                      <a:pt x="222" y="154"/>
                    </a:lnTo>
                    <a:lnTo>
                      <a:pt x="224" y="151"/>
                    </a:lnTo>
                    <a:lnTo>
                      <a:pt x="226" y="147"/>
                    </a:lnTo>
                    <a:lnTo>
                      <a:pt x="228" y="141"/>
                    </a:lnTo>
                    <a:lnTo>
                      <a:pt x="230" y="137"/>
                    </a:lnTo>
                    <a:lnTo>
                      <a:pt x="231" y="131"/>
                    </a:lnTo>
                    <a:lnTo>
                      <a:pt x="233" y="126"/>
                    </a:lnTo>
                    <a:lnTo>
                      <a:pt x="235" y="122"/>
                    </a:lnTo>
                    <a:lnTo>
                      <a:pt x="237" y="116"/>
                    </a:lnTo>
                    <a:lnTo>
                      <a:pt x="237" y="112"/>
                    </a:lnTo>
                    <a:lnTo>
                      <a:pt x="239" y="107"/>
                    </a:lnTo>
                    <a:lnTo>
                      <a:pt x="239" y="101"/>
                    </a:lnTo>
                    <a:lnTo>
                      <a:pt x="239" y="95"/>
                    </a:lnTo>
                    <a:lnTo>
                      <a:pt x="239" y="92"/>
                    </a:lnTo>
                    <a:lnTo>
                      <a:pt x="239" y="86"/>
                    </a:lnTo>
                    <a:lnTo>
                      <a:pt x="239" y="80"/>
                    </a:lnTo>
                    <a:lnTo>
                      <a:pt x="239" y="74"/>
                    </a:lnTo>
                    <a:lnTo>
                      <a:pt x="237" y="69"/>
                    </a:lnTo>
                    <a:lnTo>
                      <a:pt x="237" y="63"/>
                    </a:lnTo>
                    <a:lnTo>
                      <a:pt x="235" y="57"/>
                    </a:lnTo>
                    <a:lnTo>
                      <a:pt x="233" y="52"/>
                    </a:lnTo>
                    <a:lnTo>
                      <a:pt x="231" y="48"/>
                    </a:lnTo>
                    <a:lnTo>
                      <a:pt x="230" y="42"/>
                    </a:lnTo>
                    <a:lnTo>
                      <a:pt x="228" y="36"/>
                    </a:lnTo>
                    <a:lnTo>
                      <a:pt x="226" y="31"/>
                    </a:lnTo>
                    <a:lnTo>
                      <a:pt x="222" y="27"/>
                    </a:lnTo>
                    <a:lnTo>
                      <a:pt x="218" y="21"/>
                    </a:lnTo>
                    <a:lnTo>
                      <a:pt x="216" y="15"/>
                    </a:lnTo>
                    <a:lnTo>
                      <a:pt x="212" y="10"/>
                    </a:lnTo>
                    <a:lnTo>
                      <a:pt x="209" y="6"/>
                    </a:lnTo>
                    <a:lnTo>
                      <a:pt x="184" y="0"/>
                    </a:lnTo>
                    <a:lnTo>
                      <a:pt x="180" y="27"/>
                    </a:lnTo>
                    <a:lnTo>
                      <a:pt x="18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00688" y="4827588"/>
                <a:ext cx="200025" cy="185738"/>
              </a:xfrm>
              <a:custGeom>
                <a:avLst/>
                <a:gdLst/>
                <a:ahLst/>
                <a:cxnLst>
                  <a:cxn ang="0">
                    <a:pos x="236" y="40"/>
                  </a:cxn>
                  <a:cxn ang="0">
                    <a:pos x="213" y="19"/>
                  </a:cxn>
                  <a:cxn ang="0">
                    <a:pos x="184" y="8"/>
                  </a:cxn>
                  <a:cxn ang="0">
                    <a:pos x="148" y="0"/>
                  </a:cxn>
                  <a:cxn ang="0">
                    <a:pos x="116" y="0"/>
                  </a:cxn>
                  <a:cxn ang="0">
                    <a:pos x="88" y="8"/>
                  </a:cxn>
                  <a:cxn ang="0">
                    <a:pos x="63" y="21"/>
                  </a:cxn>
                  <a:cxn ang="0">
                    <a:pos x="40" y="40"/>
                  </a:cxn>
                  <a:cxn ang="0">
                    <a:pos x="23" y="61"/>
                  </a:cxn>
                  <a:cxn ang="0">
                    <a:pos x="12" y="88"/>
                  </a:cxn>
                  <a:cxn ang="0">
                    <a:pos x="4" y="114"/>
                  </a:cxn>
                  <a:cxn ang="0">
                    <a:pos x="0" y="141"/>
                  </a:cxn>
                  <a:cxn ang="0">
                    <a:pos x="2" y="167"/>
                  </a:cxn>
                  <a:cxn ang="0">
                    <a:pos x="10" y="190"/>
                  </a:cxn>
                  <a:cxn ang="0">
                    <a:pos x="23" y="211"/>
                  </a:cxn>
                  <a:cxn ang="0">
                    <a:pos x="40" y="228"/>
                  </a:cxn>
                  <a:cxn ang="0">
                    <a:pos x="46" y="224"/>
                  </a:cxn>
                  <a:cxn ang="0">
                    <a:pos x="23" y="202"/>
                  </a:cxn>
                  <a:cxn ang="0">
                    <a:pos x="8" y="169"/>
                  </a:cxn>
                  <a:cxn ang="0">
                    <a:pos x="4" y="148"/>
                  </a:cxn>
                  <a:cxn ang="0">
                    <a:pos x="4" y="122"/>
                  </a:cxn>
                  <a:cxn ang="0">
                    <a:pos x="6" y="148"/>
                  </a:cxn>
                  <a:cxn ang="0">
                    <a:pos x="17" y="181"/>
                  </a:cxn>
                  <a:cxn ang="0">
                    <a:pos x="33" y="205"/>
                  </a:cxn>
                  <a:cxn ang="0">
                    <a:pos x="48" y="219"/>
                  </a:cxn>
                  <a:cxn ang="0">
                    <a:pos x="74" y="230"/>
                  </a:cxn>
                  <a:cxn ang="0">
                    <a:pos x="57" y="211"/>
                  </a:cxn>
                  <a:cxn ang="0">
                    <a:pos x="34" y="190"/>
                  </a:cxn>
                  <a:cxn ang="0">
                    <a:pos x="23" y="169"/>
                  </a:cxn>
                  <a:cxn ang="0">
                    <a:pos x="21" y="148"/>
                  </a:cxn>
                  <a:cxn ang="0">
                    <a:pos x="27" y="167"/>
                  </a:cxn>
                  <a:cxn ang="0">
                    <a:pos x="36" y="186"/>
                  </a:cxn>
                  <a:cxn ang="0">
                    <a:pos x="57" y="207"/>
                  </a:cxn>
                  <a:cxn ang="0">
                    <a:pos x="78" y="221"/>
                  </a:cxn>
                  <a:cxn ang="0">
                    <a:pos x="82" y="215"/>
                  </a:cxn>
                  <a:cxn ang="0">
                    <a:pos x="61" y="198"/>
                  </a:cxn>
                  <a:cxn ang="0">
                    <a:pos x="48" y="177"/>
                  </a:cxn>
                  <a:cxn ang="0">
                    <a:pos x="40" y="164"/>
                  </a:cxn>
                  <a:cxn ang="0">
                    <a:pos x="48" y="169"/>
                  </a:cxn>
                  <a:cxn ang="0">
                    <a:pos x="48" y="158"/>
                  </a:cxn>
                  <a:cxn ang="0">
                    <a:pos x="44" y="135"/>
                  </a:cxn>
                  <a:cxn ang="0">
                    <a:pos x="46" y="114"/>
                  </a:cxn>
                  <a:cxn ang="0">
                    <a:pos x="50" y="95"/>
                  </a:cxn>
                  <a:cxn ang="0">
                    <a:pos x="65" y="70"/>
                  </a:cxn>
                  <a:cxn ang="0">
                    <a:pos x="86" y="55"/>
                  </a:cxn>
                  <a:cxn ang="0">
                    <a:pos x="67" y="76"/>
                  </a:cxn>
                  <a:cxn ang="0">
                    <a:pos x="55" y="99"/>
                  </a:cxn>
                  <a:cxn ang="0">
                    <a:pos x="52" y="120"/>
                  </a:cxn>
                  <a:cxn ang="0">
                    <a:pos x="55" y="139"/>
                  </a:cxn>
                  <a:cxn ang="0">
                    <a:pos x="57" y="122"/>
                  </a:cxn>
                  <a:cxn ang="0">
                    <a:pos x="61" y="101"/>
                  </a:cxn>
                  <a:cxn ang="0">
                    <a:pos x="70" y="78"/>
                  </a:cxn>
                  <a:cxn ang="0">
                    <a:pos x="86" y="59"/>
                  </a:cxn>
                  <a:cxn ang="0">
                    <a:pos x="107" y="46"/>
                  </a:cxn>
                  <a:cxn ang="0">
                    <a:pos x="133" y="38"/>
                  </a:cxn>
                  <a:cxn ang="0">
                    <a:pos x="152" y="40"/>
                  </a:cxn>
                  <a:cxn ang="0">
                    <a:pos x="171" y="46"/>
                  </a:cxn>
                  <a:cxn ang="0">
                    <a:pos x="205" y="63"/>
                  </a:cxn>
                  <a:cxn ang="0">
                    <a:pos x="253" y="59"/>
                  </a:cxn>
                </a:cxnLst>
                <a:rect l="0" t="0" r="r" b="b"/>
                <a:pathLst>
                  <a:path w="253" h="234">
                    <a:moveTo>
                      <a:pt x="253" y="59"/>
                    </a:moveTo>
                    <a:lnTo>
                      <a:pt x="249" y="53"/>
                    </a:lnTo>
                    <a:lnTo>
                      <a:pt x="247" y="49"/>
                    </a:lnTo>
                    <a:lnTo>
                      <a:pt x="241" y="44"/>
                    </a:lnTo>
                    <a:lnTo>
                      <a:pt x="236" y="40"/>
                    </a:lnTo>
                    <a:lnTo>
                      <a:pt x="230" y="34"/>
                    </a:lnTo>
                    <a:lnTo>
                      <a:pt x="226" y="30"/>
                    </a:lnTo>
                    <a:lnTo>
                      <a:pt x="222" y="27"/>
                    </a:lnTo>
                    <a:lnTo>
                      <a:pt x="217" y="23"/>
                    </a:lnTo>
                    <a:lnTo>
                      <a:pt x="213" y="19"/>
                    </a:lnTo>
                    <a:lnTo>
                      <a:pt x="207" y="17"/>
                    </a:lnTo>
                    <a:lnTo>
                      <a:pt x="201" y="15"/>
                    </a:lnTo>
                    <a:lnTo>
                      <a:pt x="196" y="11"/>
                    </a:lnTo>
                    <a:lnTo>
                      <a:pt x="190" y="10"/>
                    </a:lnTo>
                    <a:lnTo>
                      <a:pt x="184" y="8"/>
                    </a:lnTo>
                    <a:lnTo>
                      <a:pt x="179" y="6"/>
                    </a:lnTo>
                    <a:lnTo>
                      <a:pt x="171" y="4"/>
                    </a:lnTo>
                    <a:lnTo>
                      <a:pt x="163" y="4"/>
                    </a:lnTo>
                    <a:lnTo>
                      <a:pt x="158" y="2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9" y="4"/>
                    </a:lnTo>
                    <a:lnTo>
                      <a:pt x="93" y="6"/>
                    </a:lnTo>
                    <a:lnTo>
                      <a:pt x="88" y="8"/>
                    </a:lnTo>
                    <a:lnTo>
                      <a:pt x="82" y="10"/>
                    </a:lnTo>
                    <a:lnTo>
                      <a:pt x="76" y="11"/>
                    </a:lnTo>
                    <a:lnTo>
                      <a:pt x="70" y="15"/>
                    </a:lnTo>
                    <a:lnTo>
                      <a:pt x="67" y="17"/>
                    </a:lnTo>
                    <a:lnTo>
                      <a:pt x="63" y="21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8" y="30"/>
                    </a:lnTo>
                    <a:lnTo>
                      <a:pt x="44" y="34"/>
                    </a:lnTo>
                    <a:lnTo>
                      <a:pt x="40" y="40"/>
                    </a:lnTo>
                    <a:lnTo>
                      <a:pt x="36" y="44"/>
                    </a:lnTo>
                    <a:lnTo>
                      <a:pt x="33" y="48"/>
                    </a:lnTo>
                    <a:lnTo>
                      <a:pt x="31" y="53"/>
                    </a:lnTo>
                    <a:lnTo>
                      <a:pt x="27" y="57"/>
                    </a:lnTo>
                    <a:lnTo>
                      <a:pt x="23" y="61"/>
                    </a:lnTo>
                    <a:lnTo>
                      <a:pt x="21" y="67"/>
                    </a:lnTo>
                    <a:lnTo>
                      <a:pt x="17" y="72"/>
                    </a:lnTo>
                    <a:lnTo>
                      <a:pt x="15" y="76"/>
                    </a:lnTo>
                    <a:lnTo>
                      <a:pt x="14" y="82"/>
                    </a:lnTo>
                    <a:lnTo>
                      <a:pt x="12" y="88"/>
                    </a:lnTo>
                    <a:lnTo>
                      <a:pt x="10" y="93"/>
                    </a:lnTo>
                    <a:lnTo>
                      <a:pt x="8" y="99"/>
                    </a:lnTo>
                    <a:lnTo>
                      <a:pt x="6" y="103"/>
                    </a:lnTo>
                    <a:lnTo>
                      <a:pt x="4" y="108"/>
                    </a:lnTo>
                    <a:lnTo>
                      <a:pt x="4" y="114"/>
                    </a:lnTo>
                    <a:lnTo>
                      <a:pt x="2" y="118"/>
                    </a:lnTo>
                    <a:lnTo>
                      <a:pt x="2" y="12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2" y="162"/>
                    </a:lnTo>
                    <a:lnTo>
                      <a:pt x="2" y="167"/>
                    </a:lnTo>
                    <a:lnTo>
                      <a:pt x="4" y="171"/>
                    </a:lnTo>
                    <a:lnTo>
                      <a:pt x="6" y="177"/>
                    </a:lnTo>
                    <a:lnTo>
                      <a:pt x="6" y="181"/>
                    </a:lnTo>
                    <a:lnTo>
                      <a:pt x="8" y="186"/>
                    </a:lnTo>
                    <a:lnTo>
                      <a:pt x="10" y="190"/>
                    </a:lnTo>
                    <a:lnTo>
                      <a:pt x="12" y="196"/>
                    </a:lnTo>
                    <a:lnTo>
                      <a:pt x="14" y="200"/>
                    </a:lnTo>
                    <a:lnTo>
                      <a:pt x="15" y="204"/>
                    </a:lnTo>
                    <a:lnTo>
                      <a:pt x="19" y="207"/>
                    </a:lnTo>
                    <a:lnTo>
                      <a:pt x="23" y="211"/>
                    </a:lnTo>
                    <a:lnTo>
                      <a:pt x="25" y="215"/>
                    </a:lnTo>
                    <a:lnTo>
                      <a:pt x="29" y="219"/>
                    </a:lnTo>
                    <a:lnTo>
                      <a:pt x="33" y="221"/>
                    </a:lnTo>
                    <a:lnTo>
                      <a:pt x="36" y="224"/>
                    </a:lnTo>
                    <a:lnTo>
                      <a:pt x="40" y="228"/>
                    </a:lnTo>
                    <a:lnTo>
                      <a:pt x="44" y="230"/>
                    </a:lnTo>
                    <a:lnTo>
                      <a:pt x="50" y="232"/>
                    </a:lnTo>
                    <a:lnTo>
                      <a:pt x="55" y="234"/>
                    </a:lnTo>
                    <a:lnTo>
                      <a:pt x="50" y="228"/>
                    </a:lnTo>
                    <a:lnTo>
                      <a:pt x="46" y="224"/>
                    </a:lnTo>
                    <a:lnTo>
                      <a:pt x="40" y="221"/>
                    </a:lnTo>
                    <a:lnTo>
                      <a:pt x="36" y="217"/>
                    </a:lnTo>
                    <a:lnTo>
                      <a:pt x="31" y="211"/>
                    </a:lnTo>
                    <a:lnTo>
                      <a:pt x="27" y="207"/>
                    </a:lnTo>
                    <a:lnTo>
                      <a:pt x="23" y="202"/>
                    </a:lnTo>
                    <a:lnTo>
                      <a:pt x="21" y="196"/>
                    </a:lnTo>
                    <a:lnTo>
                      <a:pt x="17" y="192"/>
                    </a:lnTo>
                    <a:lnTo>
                      <a:pt x="10" y="177"/>
                    </a:lnTo>
                    <a:lnTo>
                      <a:pt x="8" y="173"/>
                    </a:lnTo>
                    <a:lnTo>
                      <a:pt x="8" y="169"/>
                    </a:lnTo>
                    <a:lnTo>
                      <a:pt x="6" y="165"/>
                    </a:lnTo>
                    <a:lnTo>
                      <a:pt x="6" y="162"/>
                    </a:lnTo>
                    <a:lnTo>
                      <a:pt x="6" y="158"/>
                    </a:lnTo>
                    <a:lnTo>
                      <a:pt x="4" y="152"/>
                    </a:lnTo>
                    <a:lnTo>
                      <a:pt x="4" y="148"/>
                    </a:lnTo>
                    <a:lnTo>
                      <a:pt x="4" y="145"/>
                    </a:lnTo>
                    <a:lnTo>
                      <a:pt x="4" y="139"/>
                    </a:lnTo>
                    <a:lnTo>
                      <a:pt x="4" y="133"/>
                    </a:lnTo>
                    <a:lnTo>
                      <a:pt x="4" y="129"/>
                    </a:lnTo>
                    <a:lnTo>
                      <a:pt x="4" y="122"/>
                    </a:lnTo>
                    <a:lnTo>
                      <a:pt x="6" y="116"/>
                    </a:lnTo>
                    <a:lnTo>
                      <a:pt x="6" y="114"/>
                    </a:lnTo>
                    <a:lnTo>
                      <a:pt x="8" y="112"/>
                    </a:lnTo>
                    <a:lnTo>
                      <a:pt x="4" y="135"/>
                    </a:lnTo>
                    <a:lnTo>
                      <a:pt x="6" y="148"/>
                    </a:lnTo>
                    <a:lnTo>
                      <a:pt x="8" y="154"/>
                    </a:lnTo>
                    <a:lnTo>
                      <a:pt x="10" y="162"/>
                    </a:lnTo>
                    <a:lnTo>
                      <a:pt x="12" y="167"/>
                    </a:lnTo>
                    <a:lnTo>
                      <a:pt x="14" y="175"/>
                    </a:lnTo>
                    <a:lnTo>
                      <a:pt x="17" y="181"/>
                    </a:lnTo>
                    <a:lnTo>
                      <a:pt x="21" y="186"/>
                    </a:lnTo>
                    <a:lnTo>
                      <a:pt x="23" y="192"/>
                    </a:lnTo>
                    <a:lnTo>
                      <a:pt x="27" y="198"/>
                    </a:lnTo>
                    <a:lnTo>
                      <a:pt x="29" y="202"/>
                    </a:lnTo>
                    <a:lnTo>
                      <a:pt x="33" y="205"/>
                    </a:lnTo>
                    <a:lnTo>
                      <a:pt x="34" y="207"/>
                    </a:lnTo>
                    <a:lnTo>
                      <a:pt x="36" y="209"/>
                    </a:lnTo>
                    <a:lnTo>
                      <a:pt x="40" y="213"/>
                    </a:lnTo>
                    <a:lnTo>
                      <a:pt x="44" y="217"/>
                    </a:lnTo>
                    <a:lnTo>
                      <a:pt x="48" y="219"/>
                    </a:lnTo>
                    <a:lnTo>
                      <a:pt x="52" y="223"/>
                    </a:lnTo>
                    <a:lnTo>
                      <a:pt x="53" y="224"/>
                    </a:lnTo>
                    <a:lnTo>
                      <a:pt x="57" y="226"/>
                    </a:lnTo>
                    <a:lnTo>
                      <a:pt x="76" y="234"/>
                    </a:lnTo>
                    <a:lnTo>
                      <a:pt x="74" y="230"/>
                    </a:lnTo>
                    <a:lnTo>
                      <a:pt x="70" y="228"/>
                    </a:lnTo>
                    <a:lnTo>
                      <a:pt x="69" y="224"/>
                    </a:lnTo>
                    <a:lnTo>
                      <a:pt x="67" y="221"/>
                    </a:lnTo>
                    <a:lnTo>
                      <a:pt x="61" y="217"/>
                    </a:lnTo>
                    <a:lnTo>
                      <a:pt x="57" y="211"/>
                    </a:lnTo>
                    <a:lnTo>
                      <a:pt x="52" y="207"/>
                    </a:lnTo>
                    <a:lnTo>
                      <a:pt x="48" y="204"/>
                    </a:lnTo>
                    <a:lnTo>
                      <a:pt x="44" y="200"/>
                    </a:lnTo>
                    <a:lnTo>
                      <a:pt x="38" y="196"/>
                    </a:lnTo>
                    <a:lnTo>
                      <a:pt x="34" y="190"/>
                    </a:lnTo>
                    <a:lnTo>
                      <a:pt x="31" y="186"/>
                    </a:lnTo>
                    <a:lnTo>
                      <a:pt x="27" y="181"/>
                    </a:lnTo>
                    <a:lnTo>
                      <a:pt x="25" y="175"/>
                    </a:lnTo>
                    <a:lnTo>
                      <a:pt x="23" y="173"/>
                    </a:lnTo>
                    <a:lnTo>
                      <a:pt x="23" y="169"/>
                    </a:lnTo>
                    <a:lnTo>
                      <a:pt x="21" y="165"/>
                    </a:lnTo>
                    <a:lnTo>
                      <a:pt x="21" y="162"/>
                    </a:lnTo>
                    <a:lnTo>
                      <a:pt x="21" y="156"/>
                    </a:lnTo>
                    <a:lnTo>
                      <a:pt x="21" y="152"/>
                    </a:lnTo>
                    <a:lnTo>
                      <a:pt x="21" y="148"/>
                    </a:lnTo>
                    <a:lnTo>
                      <a:pt x="21" y="143"/>
                    </a:lnTo>
                    <a:lnTo>
                      <a:pt x="23" y="154"/>
                    </a:lnTo>
                    <a:lnTo>
                      <a:pt x="23" y="158"/>
                    </a:lnTo>
                    <a:lnTo>
                      <a:pt x="25" y="164"/>
                    </a:lnTo>
                    <a:lnTo>
                      <a:pt x="27" y="167"/>
                    </a:lnTo>
                    <a:lnTo>
                      <a:pt x="29" y="171"/>
                    </a:lnTo>
                    <a:lnTo>
                      <a:pt x="31" y="175"/>
                    </a:lnTo>
                    <a:lnTo>
                      <a:pt x="33" y="179"/>
                    </a:lnTo>
                    <a:lnTo>
                      <a:pt x="34" y="183"/>
                    </a:lnTo>
                    <a:lnTo>
                      <a:pt x="36" y="186"/>
                    </a:lnTo>
                    <a:lnTo>
                      <a:pt x="40" y="192"/>
                    </a:lnTo>
                    <a:lnTo>
                      <a:pt x="48" y="198"/>
                    </a:lnTo>
                    <a:lnTo>
                      <a:pt x="50" y="200"/>
                    </a:lnTo>
                    <a:lnTo>
                      <a:pt x="53" y="204"/>
                    </a:lnTo>
                    <a:lnTo>
                      <a:pt x="57" y="207"/>
                    </a:lnTo>
                    <a:lnTo>
                      <a:pt x="61" y="209"/>
                    </a:lnTo>
                    <a:lnTo>
                      <a:pt x="65" y="211"/>
                    </a:lnTo>
                    <a:lnTo>
                      <a:pt x="69" y="215"/>
                    </a:lnTo>
                    <a:lnTo>
                      <a:pt x="72" y="219"/>
                    </a:lnTo>
                    <a:lnTo>
                      <a:pt x="78" y="221"/>
                    </a:lnTo>
                    <a:lnTo>
                      <a:pt x="82" y="223"/>
                    </a:lnTo>
                    <a:lnTo>
                      <a:pt x="88" y="223"/>
                    </a:lnTo>
                    <a:lnTo>
                      <a:pt x="89" y="221"/>
                    </a:lnTo>
                    <a:lnTo>
                      <a:pt x="88" y="217"/>
                    </a:lnTo>
                    <a:lnTo>
                      <a:pt x="82" y="215"/>
                    </a:lnTo>
                    <a:lnTo>
                      <a:pt x="78" y="211"/>
                    </a:lnTo>
                    <a:lnTo>
                      <a:pt x="72" y="209"/>
                    </a:lnTo>
                    <a:lnTo>
                      <a:pt x="70" y="207"/>
                    </a:lnTo>
                    <a:lnTo>
                      <a:pt x="65" y="202"/>
                    </a:lnTo>
                    <a:lnTo>
                      <a:pt x="61" y="198"/>
                    </a:lnTo>
                    <a:lnTo>
                      <a:pt x="57" y="192"/>
                    </a:lnTo>
                    <a:lnTo>
                      <a:pt x="53" y="188"/>
                    </a:lnTo>
                    <a:lnTo>
                      <a:pt x="52" y="184"/>
                    </a:lnTo>
                    <a:lnTo>
                      <a:pt x="50" y="181"/>
                    </a:lnTo>
                    <a:lnTo>
                      <a:pt x="48" y="177"/>
                    </a:lnTo>
                    <a:lnTo>
                      <a:pt x="46" y="173"/>
                    </a:lnTo>
                    <a:lnTo>
                      <a:pt x="44" y="173"/>
                    </a:lnTo>
                    <a:lnTo>
                      <a:pt x="42" y="167"/>
                    </a:lnTo>
                    <a:lnTo>
                      <a:pt x="40" y="165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44" y="164"/>
                    </a:lnTo>
                    <a:lnTo>
                      <a:pt x="46" y="165"/>
                    </a:lnTo>
                    <a:lnTo>
                      <a:pt x="48" y="169"/>
                    </a:lnTo>
                    <a:lnTo>
                      <a:pt x="50" y="171"/>
                    </a:lnTo>
                    <a:lnTo>
                      <a:pt x="53" y="175"/>
                    </a:lnTo>
                    <a:lnTo>
                      <a:pt x="53" y="165"/>
                    </a:lnTo>
                    <a:lnTo>
                      <a:pt x="50" y="162"/>
                    </a:lnTo>
                    <a:lnTo>
                      <a:pt x="48" y="158"/>
                    </a:lnTo>
                    <a:lnTo>
                      <a:pt x="46" y="152"/>
                    </a:lnTo>
                    <a:lnTo>
                      <a:pt x="46" y="148"/>
                    </a:lnTo>
                    <a:lnTo>
                      <a:pt x="46" y="145"/>
                    </a:lnTo>
                    <a:lnTo>
                      <a:pt x="44" y="139"/>
                    </a:lnTo>
                    <a:lnTo>
                      <a:pt x="44" y="135"/>
                    </a:lnTo>
                    <a:lnTo>
                      <a:pt x="46" y="131"/>
                    </a:lnTo>
                    <a:lnTo>
                      <a:pt x="46" y="127"/>
                    </a:lnTo>
                    <a:lnTo>
                      <a:pt x="46" y="124"/>
                    </a:lnTo>
                    <a:lnTo>
                      <a:pt x="46" y="118"/>
                    </a:lnTo>
                    <a:lnTo>
                      <a:pt x="46" y="114"/>
                    </a:lnTo>
                    <a:lnTo>
                      <a:pt x="46" y="110"/>
                    </a:lnTo>
                    <a:lnTo>
                      <a:pt x="48" y="107"/>
                    </a:lnTo>
                    <a:lnTo>
                      <a:pt x="48" y="103"/>
                    </a:lnTo>
                    <a:lnTo>
                      <a:pt x="50" y="99"/>
                    </a:lnTo>
                    <a:lnTo>
                      <a:pt x="50" y="95"/>
                    </a:lnTo>
                    <a:lnTo>
                      <a:pt x="52" y="91"/>
                    </a:lnTo>
                    <a:lnTo>
                      <a:pt x="53" y="88"/>
                    </a:lnTo>
                    <a:lnTo>
                      <a:pt x="55" y="84"/>
                    </a:lnTo>
                    <a:lnTo>
                      <a:pt x="59" y="76"/>
                    </a:lnTo>
                    <a:lnTo>
                      <a:pt x="65" y="70"/>
                    </a:lnTo>
                    <a:lnTo>
                      <a:pt x="70" y="63"/>
                    </a:lnTo>
                    <a:lnTo>
                      <a:pt x="76" y="57"/>
                    </a:lnTo>
                    <a:lnTo>
                      <a:pt x="82" y="53"/>
                    </a:lnTo>
                    <a:lnTo>
                      <a:pt x="89" y="51"/>
                    </a:lnTo>
                    <a:lnTo>
                      <a:pt x="86" y="55"/>
                    </a:lnTo>
                    <a:lnTo>
                      <a:pt x="82" y="59"/>
                    </a:lnTo>
                    <a:lnTo>
                      <a:pt x="78" y="63"/>
                    </a:lnTo>
                    <a:lnTo>
                      <a:pt x="76" y="65"/>
                    </a:lnTo>
                    <a:lnTo>
                      <a:pt x="70" y="70"/>
                    </a:lnTo>
                    <a:lnTo>
                      <a:pt x="67" y="76"/>
                    </a:lnTo>
                    <a:lnTo>
                      <a:pt x="63" y="82"/>
                    </a:lnTo>
                    <a:lnTo>
                      <a:pt x="59" y="88"/>
                    </a:lnTo>
                    <a:lnTo>
                      <a:pt x="57" y="91"/>
                    </a:lnTo>
                    <a:lnTo>
                      <a:pt x="57" y="95"/>
                    </a:lnTo>
                    <a:lnTo>
                      <a:pt x="55" y="99"/>
                    </a:lnTo>
                    <a:lnTo>
                      <a:pt x="53" y="105"/>
                    </a:lnTo>
                    <a:lnTo>
                      <a:pt x="52" y="107"/>
                    </a:lnTo>
                    <a:lnTo>
                      <a:pt x="52" y="110"/>
                    </a:lnTo>
                    <a:lnTo>
                      <a:pt x="52" y="114"/>
                    </a:lnTo>
                    <a:lnTo>
                      <a:pt x="52" y="120"/>
                    </a:lnTo>
                    <a:lnTo>
                      <a:pt x="52" y="124"/>
                    </a:lnTo>
                    <a:lnTo>
                      <a:pt x="52" y="127"/>
                    </a:lnTo>
                    <a:lnTo>
                      <a:pt x="52" y="129"/>
                    </a:lnTo>
                    <a:lnTo>
                      <a:pt x="52" y="131"/>
                    </a:lnTo>
                    <a:lnTo>
                      <a:pt x="55" y="139"/>
                    </a:lnTo>
                    <a:lnTo>
                      <a:pt x="55" y="135"/>
                    </a:lnTo>
                    <a:lnTo>
                      <a:pt x="57" y="133"/>
                    </a:lnTo>
                    <a:lnTo>
                      <a:pt x="57" y="129"/>
                    </a:lnTo>
                    <a:lnTo>
                      <a:pt x="57" y="126"/>
                    </a:lnTo>
                    <a:lnTo>
                      <a:pt x="57" y="122"/>
                    </a:lnTo>
                    <a:lnTo>
                      <a:pt x="57" y="118"/>
                    </a:lnTo>
                    <a:lnTo>
                      <a:pt x="57" y="114"/>
                    </a:lnTo>
                    <a:lnTo>
                      <a:pt x="57" y="110"/>
                    </a:lnTo>
                    <a:lnTo>
                      <a:pt x="59" y="105"/>
                    </a:lnTo>
                    <a:lnTo>
                      <a:pt x="61" y="101"/>
                    </a:lnTo>
                    <a:lnTo>
                      <a:pt x="61" y="95"/>
                    </a:lnTo>
                    <a:lnTo>
                      <a:pt x="63" y="91"/>
                    </a:lnTo>
                    <a:lnTo>
                      <a:pt x="67" y="86"/>
                    </a:lnTo>
                    <a:lnTo>
                      <a:pt x="69" y="82"/>
                    </a:lnTo>
                    <a:lnTo>
                      <a:pt x="70" y="78"/>
                    </a:lnTo>
                    <a:lnTo>
                      <a:pt x="72" y="74"/>
                    </a:lnTo>
                    <a:lnTo>
                      <a:pt x="76" y="70"/>
                    </a:lnTo>
                    <a:lnTo>
                      <a:pt x="80" y="67"/>
                    </a:lnTo>
                    <a:lnTo>
                      <a:pt x="82" y="63"/>
                    </a:lnTo>
                    <a:lnTo>
                      <a:pt x="86" y="59"/>
                    </a:lnTo>
                    <a:lnTo>
                      <a:pt x="89" y="55"/>
                    </a:lnTo>
                    <a:lnTo>
                      <a:pt x="93" y="53"/>
                    </a:lnTo>
                    <a:lnTo>
                      <a:pt x="97" y="49"/>
                    </a:lnTo>
                    <a:lnTo>
                      <a:pt x="101" y="48"/>
                    </a:lnTo>
                    <a:lnTo>
                      <a:pt x="107" y="46"/>
                    </a:lnTo>
                    <a:lnTo>
                      <a:pt x="110" y="44"/>
                    </a:lnTo>
                    <a:lnTo>
                      <a:pt x="118" y="42"/>
                    </a:lnTo>
                    <a:lnTo>
                      <a:pt x="126" y="40"/>
                    </a:lnTo>
                    <a:lnTo>
                      <a:pt x="129" y="38"/>
                    </a:lnTo>
                    <a:lnTo>
                      <a:pt x="133" y="38"/>
                    </a:lnTo>
                    <a:lnTo>
                      <a:pt x="137" y="38"/>
                    </a:lnTo>
                    <a:lnTo>
                      <a:pt x="141" y="38"/>
                    </a:lnTo>
                    <a:lnTo>
                      <a:pt x="145" y="38"/>
                    </a:lnTo>
                    <a:lnTo>
                      <a:pt x="148" y="38"/>
                    </a:lnTo>
                    <a:lnTo>
                      <a:pt x="152" y="40"/>
                    </a:lnTo>
                    <a:lnTo>
                      <a:pt x="156" y="40"/>
                    </a:lnTo>
                    <a:lnTo>
                      <a:pt x="160" y="40"/>
                    </a:lnTo>
                    <a:lnTo>
                      <a:pt x="163" y="42"/>
                    </a:lnTo>
                    <a:lnTo>
                      <a:pt x="167" y="42"/>
                    </a:lnTo>
                    <a:lnTo>
                      <a:pt x="171" y="46"/>
                    </a:lnTo>
                    <a:lnTo>
                      <a:pt x="179" y="48"/>
                    </a:lnTo>
                    <a:lnTo>
                      <a:pt x="186" y="49"/>
                    </a:lnTo>
                    <a:lnTo>
                      <a:pt x="192" y="53"/>
                    </a:lnTo>
                    <a:lnTo>
                      <a:pt x="200" y="59"/>
                    </a:lnTo>
                    <a:lnTo>
                      <a:pt x="205" y="63"/>
                    </a:lnTo>
                    <a:lnTo>
                      <a:pt x="213" y="68"/>
                    </a:lnTo>
                    <a:lnTo>
                      <a:pt x="219" y="72"/>
                    </a:lnTo>
                    <a:lnTo>
                      <a:pt x="224" y="80"/>
                    </a:lnTo>
                    <a:lnTo>
                      <a:pt x="253" y="59"/>
                    </a:lnTo>
                    <a:lnTo>
                      <a:pt x="253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584825" y="4835525"/>
                <a:ext cx="103188" cy="3333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5"/>
                  </a:cxn>
                  <a:cxn ang="0">
                    <a:pos x="13" y="5"/>
                  </a:cxn>
                  <a:cxn ang="0">
                    <a:pos x="20" y="5"/>
                  </a:cxn>
                  <a:cxn ang="0">
                    <a:pos x="26" y="5"/>
                  </a:cxn>
                  <a:cxn ang="0">
                    <a:pos x="34" y="5"/>
                  </a:cxn>
                  <a:cxn ang="0">
                    <a:pos x="39" y="5"/>
                  </a:cxn>
                  <a:cxn ang="0">
                    <a:pos x="45" y="5"/>
                  </a:cxn>
                  <a:cxn ang="0">
                    <a:pos x="51" y="5"/>
                  </a:cxn>
                  <a:cxn ang="0">
                    <a:pos x="58" y="5"/>
                  </a:cxn>
                  <a:cxn ang="0">
                    <a:pos x="64" y="7"/>
                  </a:cxn>
                  <a:cxn ang="0">
                    <a:pos x="70" y="7"/>
                  </a:cxn>
                  <a:cxn ang="0">
                    <a:pos x="77" y="9"/>
                  </a:cxn>
                  <a:cxn ang="0">
                    <a:pos x="83" y="11"/>
                  </a:cxn>
                  <a:cxn ang="0">
                    <a:pos x="89" y="15"/>
                  </a:cxn>
                  <a:cxn ang="0">
                    <a:pos x="94" y="19"/>
                  </a:cxn>
                  <a:cxn ang="0">
                    <a:pos x="102" y="22"/>
                  </a:cxn>
                  <a:cxn ang="0">
                    <a:pos x="127" y="41"/>
                  </a:cxn>
                  <a:cxn ang="0">
                    <a:pos x="130" y="41"/>
                  </a:cxn>
                  <a:cxn ang="0">
                    <a:pos x="129" y="39"/>
                  </a:cxn>
                  <a:cxn ang="0">
                    <a:pos x="123" y="36"/>
                  </a:cxn>
                  <a:cxn ang="0">
                    <a:pos x="115" y="30"/>
                  </a:cxn>
                  <a:cxn ang="0">
                    <a:pos x="108" y="24"/>
                  </a:cxn>
                  <a:cxn ang="0">
                    <a:pos x="102" y="20"/>
                  </a:cxn>
                  <a:cxn ang="0">
                    <a:pos x="96" y="19"/>
                  </a:cxn>
                  <a:cxn ang="0">
                    <a:pos x="93" y="17"/>
                  </a:cxn>
                  <a:cxn ang="0">
                    <a:pos x="89" y="15"/>
                  </a:cxn>
                  <a:cxn ang="0">
                    <a:pos x="85" y="13"/>
                  </a:cxn>
                  <a:cxn ang="0">
                    <a:pos x="79" y="11"/>
                  </a:cxn>
                  <a:cxn ang="0">
                    <a:pos x="75" y="9"/>
                  </a:cxn>
                  <a:cxn ang="0">
                    <a:pos x="72" y="7"/>
                  </a:cxn>
                  <a:cxn ang="0">
                    <a:pos x="68" y="5"/>
                  </a:cxn>
                  <a:cxn ang="0">
                    <a:pos x="64" y="3"/>
                  </a:cxn>
                  <a:cxn ang="0">
                    <a:pos x="58" y="1"/>
                  </a:cxn>
                  <a:cxn ang="0">
                    <a:pos x="55" y="1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30" h="41">
                    <a:moveTo>
                      <a:pt x="0" y="7"/>
                    </a:moveTo>
                    <a:lnTo>
                      <a:pt x="7" y="5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4" y="5"/>
                    </a:lnTo>
                    <a:lnTo>
                      <a:pt x="39" y="5"/>
                    </a:lnTo>
                    <a:lnTo>
                      <a:pt x="45" y="5"/>
                    </a:lnTo>
                    <a:lnTo>
                      <a:pt x="51" y="5"/>
                    </a:lnTo>
                    <a:lnTo>
                      <a:pt x="58" y="5"/>
                    </a:lnTo>
                    <a:lnTo>
                      <a:pt x="64" y="7"/>
                    </a:lnTo>
                    <a:lnTo>
                      <a:pt x="70" y="7"/>
                    </a:lnTo>
                    <a:lnTo>
                      <a:pt x="77" y="9"/>
                    </a:lnTo>
                    <a:lnTo>
                      <a:pt x="83" y="11"/>
                    </a:lnTo>
                    <a:lnTo>
                      <a:pt x="89" y="15"/>
                    </a:lnTo>
                    <a:lnTo>
                      <a:pt x="94" y="19"/>
                    </a:lnTo>
                    <a:lnTo>
                      <a:pt x="102" y="22"/>
                    </a:lnTo>
                    <a:lnTo>
                      <a:pt x="127" y="41"/>
                    </a:lnTo>
                    <a:lnTo>
                      <a:pt x="130" y="41"/>
                    </a:lnTo>
                    <a:lnTo>
                      <a:pt x="129" y="39"/>
                    </a:lnTo>
                    <a:lnTo>
                      <a:pt x="123" y="36"/>
                    </a:lnTo>
                    <a:lnTo>
                      <a:pt x="115" y="30"/>
                    </a:lnTo>
                    <a:lnTo>
                      <a:pt x="108" y="24"/>
                    </a:lnTo>
                    <a:lnTo>
                      <a:pt x="102" y="20"/>
                    </a:lnTo>
                    <a:lnTo>
                      <a:pt x="96" y="19"/>
                    </a:lnTo>
                    <a:lnTo>
                      <a:pt x="93" y="17"/>
                    </a:lnTo>
                    <a:lnTo>
                      <a:pt x="89" y="15"/>
                    </a:lnTo>
                    <a:lnTo>
                      <a:pt x="85" y="13"/>
                    </a:lnTo>
                    <a:lnTo>
                      <a:pt x="79" y="11"/>
                    </a:lnTo>
                    <a:lnTo>
                      <a:pt x="75" y="9"/>
                    </a:lnTo>
                    <a:lnTo>
                      <a:pt x="72" y="7"/>
                    </a:lnTo>
                    <a:lnTo>
                      <a:pt x="68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5" y="1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675313" y="4962525"/>
                <a:ext cx="38100" cy="5556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8" y="6"/>
                  </a:cxn>
                  <a:cxn ang="0">
                    <a:pos x="46" y="10"/>
                  </a:cxn>
                  <a:cxn ang="0">
                    <a:pos x="44" y="15"/>
                  </a:cxn>
                  <a:cxn ang="0">
                    <a:pos x="42" y="19"/>
                  </a:cxn>
                  <a:cxn ang="0">
                    <a:pos x="40" y="23"/>
                  </a:cxn>
                  <a:cxn ang="0">
                    <a:pos x="38" y="29"/>
                  </a:cxn>
                  <a:cxn ang="0">
                    <a:pos x="35" y="33"/>
                  </a:cxn>
                  <a:cxn ang="0">
                    <a:pos x="33" y="36"/>
                  </a:cxn>
                  <a:cxn ang="0">
                    <a:pos x="31" y="40"/>
                  </a:cxn>
                  <a:cxn ang="0">
                    <a:pos x="29" y="46"/>
                  </a:cxn>
                  <a:cxn ang="0">
                    <a:pos x="25" y="50"/>
                  </a:cxn>
                  <a:cxn ang="0">
                    <a:pos x="23" y="54"/>
                  </a:cxn>
                  <a:cxn ang="0">
                    <a:pos x="19" y="57"/>
                  </a:cxn>
                  <a:cxn ang="0">
                    <a:pos x="16" y="61"/>
                  </a:cxn>
                  <a:cxn ang="0">
                    <a:pos x="12" y="65"/>
                  </a:cxn>
                  <a:cxn ang="0">
                    <a:pos x="8" y="69"/>
                  </a:cxn>
                  <a:cxn ang="0">
                    <a:pos x="4" y="71"/>
                  </a:cxn>
                  <a:cxn ang="0">
                    <a:pos x="0" y="71"/>
                  </a:cxn>
                  <a:cxn ang="0">
                    <a:pos x="4" y="69"/>
                  </a:cxn>
                  <a:cxn ang="0">
                    <a:pos x="8" y="65"/>
                  </a:cxn>
                  <a:cxn ang="0">
                    <a:pos x="12" y="61"/>
                  </a:cxn>
                  <a:cxn ang="0">
                    <a:pos x="17" y="57"/>
                  </a:cxn>
                  <a:cxn ang="0">
                    <a:pos x="19" y="52"/>
                  </a:cxn>
                  <a:cxn ang="0">
                    <a:pos x="23" y="48"/>
                  </a:cxn>
                  <a:cxn ang="0">
                    <a:pos x="27" y="42"/>
                  </a:cxn>
                  <a:cxn ang="0">
                    <a:pos x="29" y="38"/>
                  </a:cxn>
                  <a:cxn ang="0">
                    <a:pos x="33" y="33"/>
                  </a:cxn>
                  <a:cxn ang="0">
                    <a:pos x="35" y="29"/>
                  </a:cxn>
                  <a:cxn ang="0">
                    <a:pos x="38" y="23"/>
                  </a:cxn>
                  <a:cxn ang="0">
                    <a:pos x="40" y="19"/>
                  </a:cxn>
                  <a:cxn ang="0">
                    <a:pos x="42" y="14"/>
                  </a:cxn>
                  <a:cxn ang="0">
                    <a:pos x="44" y="10"/>
                  </a:cxn>
                  <a:cxn ang="0">
                    <a:pos x="46" y="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71">
                    <a:moveTo>
                      <a:pt x="50" y="0"/>
                    </a:moveTo>
                    <a:lnTo>
                      <a:pt x="48" y="6"/>
                    </a:lnTo>
                    <a:lnTo>
                      <a:pt x="46" y="10"/>
                    </a:lnTo>
                    <a:lnTo>
                      <a:pt x="44" y="15"/>
                    </a:lnTo>
                    <a:lnTo>
                      <a:pt x="42" y="19"/>
                    </a:lnTo>
                    <a:lnTo>
                      <a:pt x="40" y="23"/>
                    </a:lnTo>
                    <a:lnTo>
                      <a:pt x="38" y="29"/>
                    </a:lnTo>
                    <a:lnTo>
                      <a:pt x="35" y="33"/>
                    </a:lnTo>
                    <a:lnTo>
                      <a:pt x="33" y="36"/>
                    </a:lnTo>
                    <a:lnTo>
                      <a:pt x="31" y="40"/>
                    </a:lnTo>
                    <a:lnTo>
                      <a:pt x="29" y="46"/>
                    </a:lnTo>
                    <a:lnTo>
                      <a:pt x="25" y="50"/>
                    </a:lnTo>
                    <a:lnTo>
                      <a:pt x="23" y="54"/>
                    </a:lnTo>
                    <a:lnTo>
                      <a:pt x="19" y="57"/>
                    </a:lnTo>
                    <a:lnTo>
                      <a:pt x="16" y="61"/>
                    </a:lnTo>
                    <a:lnTo>
                      <a:pt x="12" y="65"/>
                    </a:lnTo>
                    <a:lnTo>
                      <a:pt x="8" y="69"/>
                    </a:lnTo>
                    <a:lnTo>
                      <a:pt x="4" y="71"/>
                    </a:lnTo>
                    <a:lnTo>
                      <a:pt x="0" y="71"/>
                    </a:lnTo>
                    <a:lnTo>
                      <a:pt x="4" y="69"/>
                    </a:lnTo>
                    <a:lnTo>
                      <a:pt x="8" y="65"/>
                    </a:lnTo>
                    <a:lnTo>
                      <a:pt x="12" y="61"/>
                    </a:lnTo>
                    <a:lnTo>
                      <a:pt x="17" y="57"/>
                    </a:lnTo>
                    <a:lnTo>
                      <a:pt x="19" y="52"/>
                    </a:lnTo>
                    <a:lnTo>
                      <a:pt x="23" y="48"/>
                    </a:lnTo>
                    <a:lnTo>
                      <a:pt x="27" y="42"/>
                    </a:lnTo>
                    <a:lnTo>
                      <a:pt x="29" y="38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8" y="23"/>
                    </a:lnTo>
                    <a:lnTo>
                      <a:pt x="40" y="19"/>
                    </a:lnTo>
                    <a:lnTo>
                      <a:pt x="42" y="14"/>
                    </a:lnTo>
                    <a:lnTo>
                      <a:pt x="44" y="10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5659438" y="5022850"/>
                <a:ext cx="11113" cy="47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611813" y="4852988"/>
                <a:ext cx="9525" cy="476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6"/>
                  </a:cxn>
                  <a:cxn ang="0">
                    <a:pos x="9" y="4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3" h="6">
                    <a:moveTo>
                      <a:pt x="13" y="2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6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527675" y="4919663"/>
                <a:ext cx="4763" cy="34925"/>
              </a:xfrm>
              <a:custGeom>
                <a:avLst/>
                <a:gdLst/>
                <a:ahLst/>
                <a:cxnLst>
                  <a:cxn ang="0">
                    <a:pos x="6" y="44"/>
                  </a:cxn>
                  <a:cxn ang="0">
                    <a:pos x="6" y="38"/>
                  </a:cxn>
                  <a:cxn ang="0">
                    <a:pos x="4" y="36"/>
                  </a:cxn>
                  <a:cxn ang="0">
                    <a:pos x="4" y="30"/>
                  </a:cxn>
                  <a:cxn ang="0">
                    <a:pos x="2" y="25"/>
                  </a:cxn>
                  <a:cxn ang="0">
                    <a:pos x="2" y="19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0"/>
                  </a:cxn>
                  <a:cxn ang="0">
                    <a:pos x="4" y="36"/>
                  </a:cxn>
                  <a:cxn ang="0">
                    <a:pos x="6" y="44"/>
                  </a:cxn>
                  <a:cxn ang="0">
                    <a:pos x="6" y="44"/>
                  </a:cxn>
                </a:cxnLst>
                <a:rect l="0" t="0" r="r" b="b"/>
                <a:pathLst>
                  <a:path w="6" h="44">
                    <a:moveTo>
                      <a:pt x="6" y="44"/>
                    </a:moveTo>
                    <a:lnTo>
                      <a:pt x="6" y="38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6" y="44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5583238" y="4854575"/>
                <a:ext cx="23813" cy="63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5" y="4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0" h="8">
                    <a:moveTo>
                      <a:pt x="0" y="8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5675313" y="4894263"/>
                <a:ext cx="11113" cy="22225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10" y="17"/>
                  </a:cxn>
                  <a:cxn ang="0">
                    <a:pos x="12" y="21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24"/>
                  </a:cxn>
                  <a:cxn ang="0">
                    <a:pos x="16" y="21"/>
                  </a:cxn>
                  <a:cxn ang="0">
                    <a:pos x="12" y="17"/>
                  </a:cxn>
                  <a:cxn ang="0">
                    <a:pos x="12" y="11"/>
                  </a:cxn>
                  <a:cxn ang="0">
                    <a:pos x="8" y="7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8" y="13"/>
                  </a:cxn>
                  <a:cxn ang="0">
                    <a:pos x="8" y="13"/>
                  </a:cxn>
                </a:cxnLst>
                <a:rect l="0" t="0" r="r" b="b"/>
                <a:pathLst>
                  <a:path w="16" h="28">
                    <a:moveTo>
                      <a:pt x="8" y="13"/>
                    </a:moveTo>
                    <a:lnTo>
                      <a:pt x="10" y="17"/>
                    </a:lnTo>
                    <a:lnTo>
                      <a:pt x="12" y="21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12" y="11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5684838" y="4956175"/>
                <a:ext cx="3175" cy="9525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2" y="13"/>
                  </a:cxn>
                </a:cxnLst>
                <a:rect l="0" t="0" r="r" b="b"/>
                <a:pathLst>
                  <a:path w="3" h="13">
                    <a:moveTo>
                      <a:pt x="2" y="13"/>
                    </a:moveTo>
                    <a:lnTo>
                      <a:pt x="2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5678488" y="4968875"/>
                <a:ext cx="6350" cy="1587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11"/>
                  </a:cxn>
                  <a:cxn ang="0">
                    <a:pos x="8" y="5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10" h="19">
                    <a:moveTo>
                      <a:pt x="0" y="19"/>
                    </a:moveTo>
                    <a:lnTo>
                      <a:pt x="4" y="11"/>
                    </a:lnTo>
                    <a:lnTo>
                      <a:pt x="8" y="5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5438775" y="4981575"/>
                <a:ext cx="177800" cy="231775"/>
              </a:xfrm>
              <a:custGeom>
                <a:avLst/>
                <a:gdLst/>
                <a:ahLst/>
                <a:cxnLst>
                  <a:cxn ang="0">
                    <a:pos x="74" y="162"/>
                  </a:cxn>
                  <a:cxn ang="0">
                    <a:pos x="103" y="127"/>
                  </a:cxn>
                  <a:cxn ang="0">
                    <a:pos x="135" y="80"/>
                  </a:cxn>
                  <a:cxn ang="0">
                    <a:pos x="150" y="46"/>
                  </a:cxn>
                  <a:cxn ang="0">
                    <a:pos x="152" y="30"/>
                  </a:cxn>
                  <a:cxn ang="0">
                    <a:pos x="131" y="76"/>
                  </a:cxn>
                  <a:cxn ang="0">
                    <a:pos x="92" y="139"/>
                  </a:cxn>
                  <a:cxn ang="0">
                    <a:pos x="92" y="135"/>
                  </a:cxn>
                  <a:cxn ang="0">
                    <a:pos x="116" y="99"/>
                  </a:cxn>
                  <a:cxn ang="0">
                    <a:pos x="137" y="57"/>
                  </a:cxn>
                  <a:cxn ang="0">
                    <a:pos x="152" y="17"/>
                  </a:cxn>
                  <a:cxn ang="0">
                    <a:pos x="143" y="29"/>
                  </a:cxn>
                  <a:cxn ang="0">
                    <a:pos x="130" y="59"/>
                  </a:cxn>
                  <a:cxn ang="0">
                    <a:pos x="99" y="112"/>
                  </a:cxn>
                  <a:cxn ang="0">
                    <a:pos x="112" y="86"/>
                  </a:cxn>
                  <a:cxn ang="0">
                    <a:pos x="135" y="38"/>
                  </a:cxn>
                  <a:cxn ang="0">
                    <a:pos x="147" y="4"/>
                  </a:cxn>
                  <a:cxn ang="0">
                    <a:pos x="133" y="29"/>
                  </a:cxn>
                  <a:cxn ang="0">
                    <a:pos x="114" y="65"/>
                  </a:cxn>
                  <a:cxn ang="0">
                    <a:pos x="107" y="68"/>
                  </a:cxn>
                  <a:cxn ang="0">
                    <a:pos x="82" y="103"/>
                  </a:cxn>
                  <a:cxn ang="0">
                    <a:pos x="48" y="150"/>
                  </a:cxn>
                  <a:cxn ang="0">
                    <a:pos x="18" y="177"/>
                  </a:cxn>
                  <a:cxn ang="0">
                    <a:pos x="2" y="183"/>
                  </a:cxn>
                  <a:cxn ang="0">
                    <a:pos x="46" y="146"/>
                  </a:cxn>
                  <a:cxn ang="0">
                    <a:pos x="80" y="101"/>
                  </a:cxn>
                  <a:cxn ang="0">
                    <a:pos x="48" y="135"/>
                  </a:cxn>
                  <a:cxn ang="0">
                    <a:pos x="8" y="177"/>
                  </a:cxn>
                  <a:cxn ang="0">
                    <a:pos x="8" y="222"/>
                  </a:cxn>
                  <a:cxn ang="0">
                    <a:pos x="42" y="261"/>
                  </a:cxn>
                  <a:cxn ang="0">
                    <a:pos x="78" y="280"/>
                  </a:cxn>
                  <a:cxn ang="0">
                    <a:pos x="114" y="289"/>
                  </a:cxn>
                  <a:cxn ang="0">
                    <a:pos x="150" y="293"/>
                  </a:cxn>
                  <a:cxn ang="0">
                    <a:pos x="186" y="289"/>
                  </a:cxn>
                  <a:cxn ang="0">
                    <a:pos x="194" y="259"/>
                  </a:cxn>
                  <a:cxn ang="0">
                    <a:pos x="196" y="241"/>
                  </a:cxn>
                  <a:cxn ang="0">
                    <a:pos x="200" y="215"/>
                  </a:cxn>
                  <a:cxn ang="0">
                    <a:pos x="202" y="169"/>
                  </a:cxn>
                  <a:cxn ang="0">
                    <a:pos x="209" y="124"/>
                  </a:cxn>
                  <a:cxn ang="0">
                    <a:pos x="219" y="76"/>
                  </a:cxn>
                  <a:cxn ang="0">
                    <a:pos x="211" y="84"/>
                  </a:cxn>
                  <a:cxn ang="0">
                    <a:pos x="204" y="120"/>
                  </a:cxn>
                  <a:cxn ang="0">
                    <a:pos x="204" y="108"/>
                  </a:cxn>
                  <a:cxn ang="0">
                    <a:pos x="196" y="131"/>
                  </a:cxn>
                  <a:cxn ang="0">
                    <a:pos x="192" y="148"/>
                  </a:cxn>
                  <a:cxn ang="0">
                    <a:pos x="198" y="110"/>
                  </a:cxn>
                  <a:cxn ang="0">
                    <a:pos x="207" y="78"/>
                  </a:cxn>
                  <a:cxn ang="0">
                    <a:pos x="221" y="48"/>
                  </a:cxn>
                  <a:cxn ang="0">
                    <a:pos x="207" y="63"/>
                  </a:cxn>
                  <a:cxn ang="0">
                    <a:pos x="196" y="97"/>
                  </a:cxn>
                  <a:cxn ang="0">
                    <a:pos x="186" y="131"/>
                  </a:cxn>
                  <a:cxn ang="0">
                    <a:pos x="179" y="164"/>
                  </a:cxn>
                  <a:cxn ang="0">
                    <a:pos x="177" y="164"/>
                  </a:cxn>
                  <a:cxn ang="0">
                    <a:pos x="186" y="114"/>
                  </a:cxn>
                  <a:cxn ang="0">
                    <a:pos x="202" y="57"/>
                  </a:cxn>
                  <a:cxn ang="0">
                    <a:pos x="181" y="99"/>
                  </a:cxn>
                  <a:cxn ang="0">
                    <a:pos x="169" y="145"/>
                  </a:cxn>
                  <a:cxn ang="0">
                    <a:pos x="166" y="192"/>
                  </a:cxn>
                  <a:cxn ang="0">
                    <a:pos x="166" y="240"/>
                  </a:cxn>
                  <a:cxn ang="0">
                    <a:pos x="141" y="251"/>
                  </a:cxn>
                  <a:cxn ang="0">
                    <a:pos x="101" y="241"/>
                  </a:cxn>
                  <a:cxn ang="0">
                    <a:pos x="61" y="221"/>
                  </a:cxn>
                  <a:cxn ang="0">
                    <a:pos x="44" y="194"/>
                  </a:cxn>
                </a:cxnLst>
                <a:rect l="0" t="0" r="r" b="b"/>
                <a:pathLst>
                  <a:path w="224" h="293">
                    <a:moveTo>
                      <a:pt x="44" y="194"/>
                    </a:moveTo>
                    <a:lnTo>
                      <a:pt x="48" y="188"/>
                    </a:lnTo>
                    <a:lnTo>
                      <a:pt x="54" y="184"/>
                    </a:lnTo>
                    <a:lnTo>
                      <a:pt x="59" y="179"/>
                    </a:lnTo>
                    <a:lnTo>
                      <a:pt x="65" y="173"/>
                    </a:lnTo>
                    <a:lnTo>
                      <a:pt x="69" y="169"/>
                    </a:lnTo>
                    <a:lnTo>
                      <a:pt x="71" y="165"/>
                    </a:lnTo>
                    <a:lnTo>
                      <a:pt x="74" y="162"/>
                    </a:lnTo>
                    <a:lnTo>
                      <a:pt x="78" y="160"/>
                    </a:lnTo>
                    <a:lnTo>
                      <a:pt x="82" y="154"/>
                    </a:lnTo>
                    <a:lnTo>
                      <a:pt x="84" y="150"/>
                    </a:lnTo>
                    <a:lnTo>
                      <a:pt x="90" y="146"/>
                    </a:lnTo>
                    <a:lnTo>
                      <a:pt x="93" y="143"/>
                    </a:lnTo>
                    <a:lnTo>
                      <a:pt x="95" y="139"/>
                    </a:lnTo>
                    <a:lnTo>
                      <a:pt x="101" y="133"/>
                    </a:lnTo>
                    <a:lnTo>
                      <a:pt x="103" y="127"/>
                    </a:lnTo>
                    <a:lnTo>
                      <a:pt x="107" y="124"/>
                    </a:lnTo>
                    <a:lnTo>
                      <a:pt x="112" y="118"/>
                    </a:lnTo>
                    <a:lnTo>
                      <a:pt x="116" y="112"/>
                    </a:lnTo>
                    <a:lnTo>
                      <a:pt x="120" y="106"/>
                    </a:lnTo>
                    <a:lnTo>
                      <a:pt x="124" y="101"/>
                    </a:lnTo>
                    <a:lnTo>
                      <a:pt x="128" y="93"/>
                    </a:lnTo>
                    <a:lnTo>
                      <a:pt x="131" y="87"/>
                    </a:lnTo>
                    <a:lnTo>
                      <a:pt x="135" y="80"/>
                    </a:lnTo>
                    <a:lnTo>
                      <a:pt x="139" y="72"/>
                    </a:lnTo>
                    <a:lnTo>
                      <a:pt x="139" y="68"/>
                    </a:lnTo>
                    <a:lnTo>
                      <a:pt x="141" y="65"/>
                    </a:lnTo>
                    <a:lnTo>
                      <a:pt x="145" y="61"/>
                    </a:lnTo>
                    <a:lnTo>
                      <a:pt x="147" y="57"/>
                    </a:lnTo>
                    <a:lnTo>
                      <a:pt x="147" y="53"/>
                    </a:lnTo>
                    <a:lnTo>
                      <a:pt x="148" y="49"/>
                    </a:lnTo>
                    <a:lnTo>
                      <a:pt x="150" y="46"/>
                    </a:lnTo>
                    <a:lnTo>
                      <a:pt x="152" y="40"/>
                    </a:lnTo>
                    <a:lnTo>
                      <a:pt x="154" y="36"/>
                    </a:lnTo>
                    <a:lnTo>
                      <a:pt x="156" y="32"/>
                    </a:lnTo>
                    <a:lnTo>
                      <a:pt x="156" y="30"/>
                    </a:lnTo>
                    <a:lnTo>
                      <a:pt x="156" y="29"/>
                    </a:lnTo>
                    <a:lnTo>
                      <a:pt x="156" y="27"/>
                    </a:lnTo>
                    <a:lnTo>
                      <a:pt x="154" y="27"/>
                    </a:lnTo>
                    <a:lnTo>
                      <a:pt x="152" y="30"/>
                    </a:lnTo>
                    <a:lnTo>
                      <a:pt x="150" y="36"/>
                    </a:lnTo>
                    <a:lnTo>
                      <a:pt x="148" y="42"/>
                    </a:lnTo>
                    <a:lnTo>
                      <a:pt x="145" y="48"/>
                    </a:lnTo>
                    <a:lnTo>
                      <a:pt x="143" y="53"/>
                    </a:lnTo>
                    <a:lnTo>
                      <a:pt x="139" y="59"/>
                    </a:lnTo>
                    <a:lnTo>
                      <a:pt x="137" y="67"/>
                    </a:lnTo>
                    <a:lnTo>
                      <a:pt x="133" y="72"/>
                    </a:lnTo>
                    <a:lnTo>
                      <a:pt x="131" y="76"/>
                    </a:lnTo>
                    <a:lnTo>
                      <a:pt x="130" y="80"/>
                    </a:lnTo>
                    <a:lnTo>
                      <a:pt x="130" y="82"/>
                    </a:lnTo>
                    <a:lnTo>
                      <a:pt x="112" y="108"/>
                    </a:lnTo>
                    <a:lnTo>
                      <a:pt x="109" y="116"/>
                    </a:lnTo>
                    <a:lnTo>
                      <a:pt x="105" y="122"/>
                    </a:lnTo>
                    <a:lnTo>
                      <a:pt x="101" y="127"/>
                    </a:lnTo>
                    <a:lnTo>
                      <a:pt x="95" y="133"/>
                    </a:lnTo>
                    <a:lnTo>
                      <a:pt x="92" y="139"/>
                    </a:lnTo>
                    <a:lnTo>
                      <a:pt x="86" y="145"/>
                    </a:lnTo>
                    <a:lnTo>
                      <a:pt x="82" y="150"/>
                    </a:lnTo>
                    <a:lnTo>
                      <a:pt x="76" y="154"/>
                    </a:lnTo>
                    <a:lnTo>
                      <a:pt x="78" y="150"/>
                    </a:lnTo>
                    <a:lnTo>
                      <a:pt x="82" y="146"/>
                    </a:lnTo>
                    <a:lnTo>
                      <a:pt x="84" y="143"/>
                    </a:lnTo>
                    <a:lnTo>
                      <a:pt x="88" y="141"/>
                    </a:lnTo>
                    <a:lnTo>
                      <a:pt x="92" y="135"/>
                    </a:lnTo>
                    <a:lnTo>
                      <a:pt x="93" y="131"/>
                    </a:lnTo>
                    <a:lnTo>
                      <a:pt x="97" y="127"/>
                    </a:lnTo>
                    <a:lnTo>
                      <a:pt x="101" y="124"/>
                    </a:lnTo>
                    <a:lnTo>
                      <a:pt x="103" y="118"/>
                    </a:lnTo>
                    <a:lnTo>
                      <a:pt x="107" y="114"/>
                    </a:lnTo>
                    <a:lnTo>
                      <a:pt x="111" y="108"/>
                    </a:lnTo>
                    <a:lnTo>
                      <a:pt x="112" y="105"/>
                    </a:lnTo>
                    <a:lnTo>
                      <a:pt x="116" y="99"/>
                    </a:lnTo>
                    <a:lnTo>
                      <a:pt x="118" y="93"/>
                    </a:lnTo>
                    <a:lnTo>
                      <a:pt x="122" y="89"/>
                    </a:lnTo>
                    <a:lnTo>
                      <a:pt x="126" y="84"/>
                    </a:lnTo>
                    <a:lnTo>
                      <a:pt x="128" y="78"/>
                    </a:lnTo>
                    <a:lnTo>
                      <a:pt x="130" y="72"/>
                    </a:lnTo>
                    <a:lnTo>
                      <a:pt x="133" y="67"/>
                    </a:lnTo>
                    <a:lnTo>
                      <a:pt x="135" y="63"/>
                    </a:lnTo>
                    <a:lnTo>
                      <a:pt x="137" y="57"/>
                    </a:lnTo>
                    <a:lnTo>
                      <a:pt x="139" y="51"/>
                    </a:lnTo>
                    <a:lnTo>
                      <a:pt x="143" y="46"/>
                    </a:lnTo>
                    <a:lnTo>
                      <a:pt x="145" y="42"/>
                    </a:lnTo>
                    <a:lnTo>
                      <a:pt x="147" y="36"/>
                    </a:lnTo>
                    <a:lnTo>
                      <a:pt x="148" y="32"/>
                    </a:lnTo>
                    <a:lnTo>
                      <a:pt x="150" y="27"/>
                    </a:lnTo>
                    <a:lnTo>
                      <a:pt x="152" y="23"/>
                    </a:lnTo>
                    <a:lnTo>
                      <a:pt x="152" y="17"/>
                    </a:lnTo>
                    <a:lnTo>
                      <a:pt x="154" y="13"/>
                    </a:lnTo>
                    <a:lnTo>
                      <a:pt x="156" y="8"/>
                    </a:lnTo>
                    <a:lnTo>
                      <a:pt x="158" y="4"/>
                    </a:lnTo>
                    <a:lnTo>
                      <a:pt x="152" y="11"/>
                    </a:lnTo>
                    <a:lnTo>
                      <a:pt x="148" y="19"/>
                    </a:lnTo>
                    <a:lnTo>
                      <a:pt x="147" y="23"/>
                    </a:lnTo>
                    <a:lnTo>
                      <a:pt x="145" y="27"/>
                    </a:lnTo>
                    <a:lnTo>
                      <a:pt x="143" y="29"/>
                    </a:lnTo>
                    <a:lnTo>
                      <a:pt x="141" y="34"/>
                    </a:lnTo>
                    <a:lnTo>
                      <a:pt x="139" y="36"/>
                    </a:lnTo>
                    <a:lnTo>
                      <a:pt x="137" y="40"/>
                    </a:lnTo>
                    <a:lnTo>
                      <a:pt x="135" y="44"/>
                    </a:lnTo>
                    <a:lnTo>
                      <a:pt x="135" y="48"/>
                    </a:lnTo>
                    <a:lnTo>
                      <a:pt x="133" y="51"/>
                    </a:lnTo>
                    <a:lnTo>
                      <a:pt x="131" y="55"/>
                    </a:lnTo>
                    <a:lnTo>
                      <a:pt x="130" y="59"/>
                    </a:lnTo>
                    <a:lnTo>
                      <a:pt x="128" y="63"/>
                    </a:lnTo>
                    <a:lnTo>
                      <a:pt x="124" y="70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112" y="91"/>
                    </a:lnTo>
                    <a:lnTo>
                      <a:pt x="107" y="99"/>
                    </a:lnTo>
                    <a:lnTo>
                      <a:pt x="103" y="105"/>
                    </a:lnTo>
                    <a:lnTo>
                      <a:pt x="99" y="112"/>
                    </a:lnTo>
                    <a:lnTo>
                      <a:pt x="93" y="120"/>
                    </a:lnTo>
                    <a:lnTo>
                      <a:pt x="99" y="108"/>
                    </a:lnTo>
                    <a:lnTo>
                      <a:pt x="101" y="106"/>
                    </a:lnTo>
                    <a:lnTo>
                      <a:pt x="103" y="105"/>
                    </a:lnTo>
                    <a:lnTo>
                      <a:pt x="105" y="101"/>
                    </a:lnTo>
                    <a:lnTo>
                      <a:pt x="107" y="97"/>
                    </a:lnTo>
                    <a:lnTo>
                      <a:pt x="111" y="91"/>
                    </a:lnTo>
                    <a:lnTo>
                      <a:pt x="112" y="86"/>
                    </a:lnTo>
                    <a:lnTo>
                      <a:pt x="116" y="80"/>
                    </a:lnTo>
                    <a:lnTo>
                      <a:pt x="120" y="74"/>
                    </a:lnTo>
                    <a:lnTo>
                      <a:pt x="122" y="67"/>
                    </a:lnTo>
                    <a:lnTo>
                      <a:pt x="126" y="61"/>
                    </a:lnTo>
                    <a:lnTo>
                      <a:pt x="128" y="55"/>
                    </a:lnTo>
                    <a:lnTo>
                      <a:pt x="131" y="49"/>
                    </a:lnTo>
                    <a:lnTo>
                      <a:pt x="133" y="44"/>
                    </a:lnTo>
                    <a:lnTo>
                      <a:pt x="135" y="38"/>
                    </a:lnTo>
                    <a:lnTo>
                      <a:pt x="137" y="36"/>
                    </a:lnTo>
                    <a:lnTo>
                      <a:pt x="139" y="34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3" y="21"/>
                    </a:lnTo>
                    <a:lnTo>
                      <a:pt x="145" y="15"/>
                    </a:lnTo>
                    <a:lnTo>
                      <a:pt x="145" y="10"/>
                    </a:lnTo>
                    <a:lnTo>
                      <a:pt x="147" y="4"/>
                    </a:lnTo>
                    <a:lnTo>
                      <a:pt x="147" y="2"/>
                    </a:lnTo>
                    <a:lnTo>
                      <a:pt x="145" y="0"/>
                    </a:lnTo>
                    <a:lnTo>
                      <a:pt x="143" y="4"/>
                    </a:lnTo>
                    <a:lnTo>
                      <a:pt x="141" y="10"/>
                    </a:lnTo>
                    <a:lnTo>
                      <a:pt x="139" y="13"/>
                    </a:lnTo>
                    <a:lnTo>
                      <a:pt x="137" y="19"/>
                    </a:lnTo>
                    <a:lnTo>
                      <a:pt x="135" y="23"/>
                    </a:lnTo>
                    <a:lnTo>
                      <a:pt x="133" y="29"/>
                    </a:lnTo>
                    <a:lnTo>
                      <a:pt x="131" y="32"/>
                    </a:lnTo>
                    <a:lnTo>
                      <a:pt x="130" y="38"/>
                    </a:lnTo>
                    <a:lnTo>
                      <a:pt x="126" y="42"/>
                    </a:lnTo>
                    <a:lnTo>
                      <a:pt x="124" y="48"/>
                    </a:lnTo>
                    <a:lnTo>
                      <a:pt x="122" y="51"/>
                    </a:lnTo>
                    <a:lnTo>
                      <a:pt x="118" y="55"/>
                    </a:lnTo>
                    <a:lnTo>
                      <a:pt x="116" y="59"/>
                    </a:lnTo>
                    <a:lnTo>
                      <a:pt x="114" y="65"/>
                    </a:lnTo>
                    <a:lnTo>
                      <a:pt x="111" y="68"/>
                    </a:lnTo>
                    <a:lnTo>
                      <a:pt x="109" y="74"/>
                    </a:lnTo>
                    <a:lnTo>
                      <a:pt x="101" y="87"/>
                    </a:lnTo>
                    <a:lnTo>
                      <a:pt x="103" y="82"/>
                    </a:lnTo>
                    <a:lnTo>
                      <a:pt x="105" y="76"/>
                    </a:lnTo>
                    <a:lnTo>
                      <a:pt x="107" y="70"/>
                    </a:lnTo>
                    <a:lnTo>
                      <a:pt x="111" y="67"/>
                    </a:lnTo>
                    <a:lnTo>
                      <a:pt x="107" y="68"/>
                    </a:lnTo>
                    <a:lnTo>
                      <a:pt x="107" y="70"/>
                    </a:lnTo>
                    <a:lnTo>
                      <a:pt x="103" y="74"/>
                    </a:lnTo>
                    <a:lnTo>
                      <a:pt x="99" y="80"/>
                    </a:lnTo>
                    <a:lnTo>
                      <a:pt x="93" y="86"/>
                    </a:lnTo>
                    <a:lnTo>
                      <a:pt x="90" y="91"/>
                    </a:lnTo>
                    <a:lnTo>
                      <a:pt x="86" y="95"/>
                    </a:lnTo>
                    <a:lnTo>
                      <a:pt x="84" y="99"/>
                    </a:lnTo>
                    <a:lnTo>
                      <a:pt x="82" y="103"/>
                    </a:lnTo>
                    <a:lnTo>
                      <a:pt x="80" y="106"/>
                    </a:lnTo>
                    <a:lnTo>
                      <a:pt x="73" y="114"/>
                    </a:lnTo>
                    <a:lnTo>
                      <a:pt x="69" y="122"/>
                    </a:lnTo>
                    <a:lnTo>
                      <a:pt x="61" y="127"/>
                    </a:lnTo>
                    <a:lnTo>
                      <a:pt x="57" y="135"/>
                    </a:lnTo>
                    <a:lnTo>
                      <a:pt x="54" y="141"/>
                    </a:lnTo>
                    <a:lnTo>
                      <a:pt x="50" y="145"/>
                    </a:lnTo>
                    <a:lnTo>
                      <a:pt x="48" y="150"/>
                    </a:lnTo>
                    <a:lnTo>
                      <a:pt x="46" y="152"/>
                    </a:lnTo>
                    <a:lnTo>
                      <a:pt x="40" y="154"/>
                    </a:lnTo>
                    <a:lnTo>
                      <a:pt x="35" y="160"/>
                    </a:lnTo>
                    <a:lnTo>
                      <a:pt x="31" y="162"/>
                    </a:lnTo>
                    <a:lnTo>
                      <a:pt x="29" y="165"/>
                    </a:lnTo>
                    <a:lnTo>
                      <a:pt x="25" y="169"/>
                    </a:lnTo>
                    <a:lnTo>
                      <a:pt x="21" y="173"/>
                    </a:lnTo>
                    <a:lnTo>
                      <a:pt x="18" y="177"/>
                    </a:lnTo>
                    <a:lnTo>
                      <a:pt x="16" y="181"/>
                    </a:lnTo>
                    <a:lnTo>
                      <a:pt x="12" y="184"/>
                    </a:lnTo>
                    <a:lnTo>
                      <a:pt x="10" y="190"/>
                    </a:lnTo>
                    <a:lnTo>
                      <a:pt x="8" y="192"/>
                    </a:lnTo>
                    <a:lnTo>
                      <a:pt x="6" y="196"/>
                    </a:lnTo>
                    <a:lnTo>
                      <a:pt x="6" y="198"/>
                    </a:lnTo>
                    <a:lnTo>
                      <a:pt x="6" y="202"/>
                    </a:lnTo>
                    <a:lnTo>
                      <a:pt x="2" y="183"/>
                    </a:lnTo>
                    <a:lnTo>
                      <a:pt x="6" y="179"/>
                    </a:lnTo>
                    <a:lnTo>
                      <a:pt x="12" y="175"/>
                    </a:lnTo>
                    <a:lnTo>
                      <a:pt x="18" y="171"/>
                    </a:lnTo>
                    <a:lnTo>
                      <a:pt x="23" y="167"/>
                    </a:lnTo>
                    <a:lnTo>
                      <a:pt x="29" y="162"/>
                    </a:lnTo>
                    <a:lnTo>
                      <a:pt x="35" y="158"/>
                    </a:lnTo>
                    <a:lnTo>
                      <a:pt x="38" y="152"/>
                    </a:lnTo>
                    <a:lnTo>
                      <a:pt x="46" y="146"/>
                    </a:lnTo>
                    <a:lnTo>
                      <a:pt x="50" y="141"/>
                    </a:lnTo>
                    <a:lnTo>
                      <a:pt x="54" y="135"/>
                    </a:lnTo>
                    <a:lnTo>
                      <a:pt x="59" y="129"/>
                    </a:lnTo>
                    <a:lnTo>
                      <a:pt x="65" y="122"/>
                    </a:lnTo>
                    <a:lnTo>
                      <a:pt x="69" y="116"/>
                    </a:lnTo>
                    <a:lnTo>
                      <a:pt x="73" y="110"/>
                    </a:lnTo>
                    <a:lnTo>
                      <a:pt x="76" y="105"/>
                    </a:lnTo>
                    <a:lnTo>
                      <a:pt x="80" y="101"/>
                    </a:lnTo>
                    <a:lnTo>
                      <a:pt x="74" y="103"/>
                    </a:lnTo>
                    <a:lnTo>
                      <a:pt x="71" y="106"/>
                    </a:lnTo>
                    <a:lnTo>
                      <a:pt x="67" y="110"/>
                    </a:lnTo>
                    <a:lnTo>
                      <a:pt x="65" y="114"/>
                    </a:lnTo>
                    <a:lnTo>
                      <a:pt x="61" y="120"/>
                    </a:lnTo>
                    <a:lnTo>
                      <a:pt x="57" y="125"/>
                    </a:lnTo>
                    <a:lnTo>
                      <a:pt x="52" y="129"/>
                    </a:lnTo>
                    <a:lnTo>
                      <a:pt x="48" y="135"/>
                    </a:lnTo>
                    <a:lnTo>
                      <a:pt x="44" y="143"/>
                    </a:lnTo>
                    <a:lnTo>
                      <a:pt x="38" y="148"/>
                    </a:lnTo>
                    <a:lnTo>
                      <a:pt x="35" y="154"/>
                    </a:lnTo>
                    <a:lnTo>
                      <a:pt x="29" y="160"/>
                    </a:lnTo>
                    <a:lnTo>
                      <a:pt x="23" y="164"/>
                    </a:lnTo>
                    <a:lnTo>
                      <a:pt x="19" y="169"/>
                    </a:lnTo>
                    <a:lnTo>
                      <a:pt x="14" y="173"/>
                    </a:lnTo>
                    <a:lnTo>
                      <a:pt x="8" y="177"/>
                    </a:lnTo>
                    <a:lnTo>
                      <a:pt x="4" y="179"/>
                    </a:lnTo>
                    <a:lnTo>
                      <a:pt x="0" y="183"/>
                    </a:lnTo>
                    <a:lnTo>
                      <a:pt x="0" y="188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4" y="209"/>
                    </a:lnTo>
                    <a:lnTo>
                      <a:pt x="4" y="215"/>
                    </a:lnTo>
                    <a:lnTo>
                      <a:pt x="8" y="222"/>
                    </a:lnTo>
                    <a:lnTo>
                      <a:pt x="10" y="228"/>
                    </a:lnTo>
                    <a:lnTo>
                      <a:pt x="14" y="234"/>
                    </a:lnTo>
                    <a:lnTo>
                      <a:pt x="18" y="238"/>
                    </a:lnTo>
                    <a:lnTo>
                      <a:pt x="21" y="243"/>
                    </a:lnTo>
                    <a:lnTo>
                      <a:pt x="25" y="247"/>
                    </a:lnTo>
                    <a:lnTo>
                      <a:pt x="31" y="253"/>
                    </a:lnTo>
                    <a:lnTo>
                      <a:pt x="37" y="257"/>
                    </a:lnTo>
                    <a:lnTo>
                      <a:pt x="42" y="261"/>
                    </a:lnTo>
                    <a:lnTo>
                      <a:pt x="48" y="264"/>
                    </a:lnTo>
                    <a:lnTo>
                      <a:pt x="54" y="268"/>
                    </a:lnTo>
                    <a:lnTo>
                      <a:pt x="57" y="270"/>
                    </a:lnTo>
                    <a:lnTo>
                      <a:pt x="61" y="272"/>
                    </a:lnTo>
                    <a:lnTo>
                      <a:pt x="65" y="274"/>
                    </a:lnTo>
                    <a:lnTo>
                      <a:pt x="71" y="27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82" y="280"/>
                    </a:lnTo>
                    <a:lnTo>
                      <a:pt x="88" y="281"/>
                    </a:lnTo>
                    <a:lnTo>
                      <a:pt x="92" y="283"/>
                    </a:lnTo>
                    <a:lnTo>
                      <a:pt x="95" y="285"/>
                    </a:lnTo>
                    <a:lnTo>
                      <a:pt x="101" y="285"/>
                    </a:lnTo>
                    <a:lnTo>
                      <a:pt x="105" y="287"/>
                    </a:lnTo>
                    <a:lnTo>
                      <a:pt x="109" y="287"/>
                    </a:lnTo>
                    <a:lnTo>
                      <a:pt x="114" y="289"/>
                    </a:lnTo>
                    <a:lnTo>
                      <a:pt x="118" y="289"/>
                    </a:lnTo>
                    <a:lnTo>
                      <a:pt x="124" y="291"/>
                    </a:lnTo>
                    <a:lnTo>
                      <a:pt x="128" y="291"/>
                    </a:lnTo>
                    <a:lnTo>
                      <a:pt x="131" y="291"/>
                    </a:lnTo>
                    <a:lnTo>
                      <a:pt x="137" y="291"/>
                    </a:lnTo>
                    <a:lnTo>
                      <a:pt x="141" y="293"/>
                    </a:lnTo>
                    <a:lnTo>
                      <a:pt x="145" y="293"/>
                    </a:lnTo>
                    <a:lnTo>
                      <a:pt x="150" y="293"/>
                    </a:lnTo>
                    <a:lnTo>
                      <a:pt x="154" y="293"/>
                    </a:lnTo>
                    <a:lnTo>
                      <a:pt x="160" y="293"/>
                    </a:lnTo>
                    <a:lnTo>
                      <a:pt x="164" y="291"/>
                    </a:lnTo>
                    <a:lnTo>
                      <a:pt x="169" y="291"/>
                    </a:lnTo>
                    <a:lnTo>
                      <a:pt x="173" y="291"/>
                    </a:lnTo>
                    <a:lnTo>
                      <a:pt x="179" y="291"/>
                    </a:lnTo>
                    <a:lnTo>
                      <a:pt x="183" y="289"/>
                    </a:lnTo>
                    <a:lnTo>
                      <a:pt x="186" y="289"/>
                    </a:lnTo>
                    <a:lnTo>
                      <a:pt x="192" y="287"/>
                    </a:lnTo>
                    <a:lnTo>
                      <a:pt x="196" y="287"/>
                    </a:lnTo>
                    <a:lnTo>
                      <a:pt x="196" y="280"/>
                    </a:lnTo>
                    <a:lnTo>
                      <a:pt x="196" y="274"/>
                    </a:lnTo>
                    <a:lnTo>
                      <a:pt x="194" y="270"/>
                    </a:lnTo>
                    <a:lnTo>
                      <a:pt x="194" y="266"/>
                    </a:lnTo>
                    <a:lnTo>
                      <a:pt x="194" y="262"/>
                    </a:lnTo>
                    <a:lnTo>
                      <a:pt x="194" y="259"/>
                    </a:lnTo>
                    <a:lnTo>
                      <a:pt x="194" y="255"/>
                    </a:lnTo>
                    <a:lnTo>
                      <a:pt x="194" y="251"/>
                    </a:lnTo>
                    <a:lnTo>
                      <a:pt x="194" y="247"/>
                    </a:lnTo>
                    <a:lnTo>
                      <a:pt x="194" y="243"/>
                    </a:lnTo>
                    <a:lnTo>
                      <a:pt x="194" y="238"/>
                    </a:lnTo>
                    <a:lnTo>
                      <a:pt x="196" y="232"/>
                    </a:lnTo>
                    <a:lnTo>
                      <a:pt x="196" y="236"/>
                    </a:lnTo>
                    <a:lnTo>
                      <a:pt x="196" y="241"/>
                    </a:lnTo>
                    <a:lnTo>
                      <a:pt x="196" y="247"/>
                    </a:lnTo>
                    <a:lnTo>
                      <a:pt x="198" y="253"/>
                    </a:lnTo>
                    <a:lnTo>
                      <a:pt x="198" y="247"/>
                    </a:lnTo>
                    <a:lnTo>
                      <a:pt x="198" y="240"/>
                    </a:lnTo>
                    <a:lnTo>
                      <a:pt x="198" y="234"/>
                    </a:lnTo>
                    <a:lnTo>
                      <a:pt x="198" y="226"/>
                    </a:lnTo>
                    <a:lnTo>
                      <a:pt x="198" y="221"/>
                    </a:lnTo>
                    <a:lnTo>
                      <a:pt x="200" y="215"/>
                    </a:lnTo>
                    <a:lnTo>
                      <a:pt x="200" y="209"/>
                    </a:lnTo>
                    <a:lnTo>
                      <a:pt x="200" y="203"/>
                    </a:lnTo>
                    <a:lnTo>
                      <a:pt x="200" y="198"/>
                    </a:lnTo>
                    <a:lnTo>
                      <a:pt x="200" y="192"/>
                    </a:lnTo>
                    <a:lnTo>
                      <a:pt x="202" y="184"/>
                    </a:lnTo>
                    <a:lnTo>
                      <a:pt x="202" y="181"/>
                    </a:lnTo>
                    <a:lnTo>
                      <a:pt x="202" y="173"/>
                    </a:lnTo>
                    <a:lnTo>
                      <a:pt x="202" y="169"/>
                    </a:lnTo>
                    <a:lnTo>
                      <a:pt x="204" y="164"/>
                    </a:lnTo>
                    <a:lnTo>
                      <a:pt x="204" y="158"/>
                    </a:lnTo>
                    <a:lnTo>
                      <a:pt x="204" y="152"/>
                    </a:lnTo>
                    <a:lnTo>
                      <a:pt x="205" y="146"/>
                    </a:lnTo>
                    <a:lnTo>
                      <a:pt x="205" y="141"/>
                    </a:lnTo>
                    <a:lnTo>
                      <a:pt x="207" y="135"/>
                    </a:lnTo>
                    <a:lnTo>
                      <a:pt x="207" y="129"/>
                    </a:lnTo>
                    <a:lnTo>
                      <a:pt x="209" y="124"/>
                    </a:lnTo>
                    <a:lnTo>
                      <a:pt x="209" y="118"/>
                    </a:lnTo>
                    <a:lnTo>
                      <a:pt x="211" y="112"/>
                    </a:lnTo>
                    <a:lnTo>
                      <a:pt x="211" y="106"/>
                    </a:lnTo>
                    <a:lnTo>
                      <a:pt x="213" y="101"/>
                    </a:lnTo>
                    <a:lnTo>
                      <a:pt x="215" y="93"/>
                    </a:lnTo>
                    <a:lnTo>
                      <a:pt x="215" y="87"/>
                    </a:lnTo>
                    <a:lnTo>
                      <a:pt x="217" y="82"/>
                    </a:lnTo>
                    <a:lnTo>
                      <a:pt x="219" y="76"/>
                    </a:lnTo>
                    <a:lnTo>
                      <a:pt x="221" y="70"/>
                    </a:lnTo>
                    <a:lnTo>
                      <a:pt x="223" y="65"/>
                    </a:lnTo>
                    <a:lnTo>
                      <a:pt x="221" y="65"/>
                    </a:lnTo>
                    <a:lnTo>
                      <a:pt x="219" y="68"/>
                    </a:lnTo>
                    <a:lnTo>
                      <a:pt x="217" y="70"/>
                    </a:lnTo>
                    <a:lnTo>
                      <a:pt x="215" y="76"/>
                    </a:lnTo>
                    <a:lnTo>
                      <a:pt x="213" y="80"/>
                    </a:lnTo>
                    <a:lnTo>
                      <a:pt x="211" y="84"/>
                    </a:lnTo>
                    <a:lnTo>
                      <a:pt x="209" y="89"/>
                    </a:lnTo>
                    <a:lnTo>
                      <a:pt x="209" y="93"/>
                    </a:lnTo>
                    <a:lnTo>
                      <a:pt x="207" y="99"/>
                    </a:lnTo>
                    <a:lnTo>
                      <a:pt x="205" y="103"/>
                    </a:lnTo>
                    <a:lnTo>
                      <a:pt x="204" y="108"/>
                    </a:lnTo>
                    <a:lnTo>
                      <a:pt x="204" y="112"/>
                    </a:lnTo>
                    <a:lnTo>
                      <a:pt x="204" y="116"/>
                    </a:lnTo>
                    <a:lnTo>
                      <a:pt x="204" y="120"/>
                    </a:lnTo>
                    <a:lnTo>
                      <a:pt x="204" y="124"/>
                    </a:lnTo>
                    <a:lnTo>
                      <a:pt x="204" y="127"/>
                    </a:lnTo>
                    <a:lnTo>
                      <a:pt x="202" y="124"/>
                    </a:lnTo>
                    <a:lnTo>
                      <a:pt x="202" y="120"/>
                    </a:lnTo>
                    <a:lnTo>
                      <a:pt x="202" y="118"/>
                    </a:lnTo>
                    <a:lnTo>
                      <a:pt x="202" y="116"/>
                    </a:lnTo>
                    <a:lnTo>
                      <a:pt x="204" y="110"/>
                    </a:lnTo>
                    <a:lnTo>
                      <a:pt x="204" y="108"/>
                    </a:lnTo>
                    <a:lnTo>
                      <a:pt x="204" y="106"/>
                    </a:lnTo>
                    <a:lnTo>
                      <a:pt x="202" y="108"/>
                    </a:lnTo>
                    <a:lnTo>
                      <a:pt x="200" y="110"/>
                    </a:lnTo>
                    <a:lnTo>
                      <a:pt x="200" y="114"/>
                    </a:lnTo>
                    <a:lnTo>
                      <a:pt x="200" y="118"/>
                    </a:lnTo>
                    <a:lnTo>
                      <a:pt x="198" y="122"/>
                    </a:lnTo>
                    <a:lnTo>
                      <a:pt x="198" y="127"/>
                    </a:lnTo>
                    <a:lnTo>
                      <a:pt x="196" y="131"/>
                    </a:lnTo>
                    <a:lnTo>
                      <a:pt x="196" y="135"/>
                    </a:lnTo>
                    <a:lnTo>
                      <a:pt x="196" y="141"/>
                    </a:lnTo>
                    <a:lnTo>
                      <a:pt x="194" y="145"/>
                    </a:lnTo>
                    <a:lnTo>
                      <a:pt x="194" y="150"/>
                    </a:lnTo>
                    <a:lnTo>
                      <a:pt x="194" y="154"/>
                    </a:lnTo>
                    <a:lnTo>
                      <a:pt x="194" y="158"/>
                    </a:lnTo>
                    <a:lnTo>
                      <a:pt x="192" y="154"/>
                    </a:lnTo>
                    <a:lnTo>
                      <a:pt x="192" y="148"/>
                    </a:lnTo>
                    <a:lnTo>
                      <a:pt x="192" y="143"/>
                    </a:lnTo>
                    <a:lnTo>
                      <a:pt x="192" y="135"/>
                    </a:lnTo>
                    <a:lnTo>
                      <a:pt x="192" y="131"/>
                    </a:lnTo>
                    <a:lnTo>
                      <a:pt x="192" y="127"/>
                    </a:lnTo>
                    <a:lnTo>
                      <a:pt x="194" y="124"/>
                    </a:lnTo>
                    <a:lnTo>
                      <a:pt x="196" y="120"/>
                    </a:lnTo>
                    <a:lnTo>
                      <a:pt x="196" y="116"/>
                    </a:lnTo>
                    <a:lnTo>
                      <a:pt x="198" y="110"/>
                    </a:lnTo>
                    <a:lnTo>
                      <a:pt x="198" y="106"/>
                    </a:lnTo>
                    <a:lnTo>
                      <a:pt x="200" y="103"/>
                    </a:lnTo>
                    <a:lnTo>
                      <a:pt x="200" y="99"/>
                    </a:lnTo>
                    <a:lnTo>
                      <a:pt x="202" y="93"/>
                    </a:lnTo>
                    <a:lnTo>
                      <a:pt x="204" y="89"/>
                    </a:lnTo>
                    <a:lnTo>
                      <a:pt x="204" y="86"/>
                    </a:lnTo>
                    <a:lnTo>
                      <a:pt x="205" y="82"/>
                    </a:lnTo>
                    <a:lnTo>
                      <a:pt x="207" y="78"/>
                    </a:lnTo>
                    <a:lnTo>
                      <a:pt x="207" y="74"/>
                    </a:lnTo>
                    <a:lnTo>
                      <a:pt x="209" y="70"/>
                    </a:lnTo>
                    <a:lnTo>
                      <a:pt x="211" y="67"/>
                    </a:lnTo>
                    <a:lnTo>
                      <a:pt x="213" y="63"/>
                    </a:lnTo>
                    <a:lnTo>
                      <a:pt x="213" y="59"/>
                    </a:lnTo>
                    <a:lnTo>
                      <a:pt x="215" y="57"/>
                    </a:lnTo>
                    <a:lnTo>
                      <a:pt x="217" y="51"/>
                    </a:lnTo>
                    <a:lnTo>
                      <a:pt x="221" y="48"/>
                    </a:lnTo>
                    <a:lnTo>
                      <a:pt x="224" y="38"/>
                    </a:lnTo>
                    <a:lnTo>
                      <a:pt x="223" y="36"/>
                    </a:lnTo>
                    <a:lnTo>
                      <a:pt x="221" y="40"/>
                    </a:lnTo>
                    <a:lnTo>
                      <a:pt x="217" y="46"/>
                    </a:lnTo>
                    <a:lnTo>
                      <a:pt x="213" y="53"/>
                    </a:lnTo>
                    <a:lnTo>
                      <a:pt x="211" y="57"/>
                    </a:lnTo>
                    <a:lnTo>
                      <a:pt x="209" y="59"/>
                    </a:lnTo>
                    <a:lnTo>
                      <a:pt x="207" y="63"/>
                    </a:lnTo>
                    <a:lnTo>
                      <a:pt x="205" y="67"/>
                    </a:lnTo>
                    <a:lnTo>
                      <a:pt x="204" y="72"/>
                    </a:lnTo>
                    <a:lnTo>
                      <a:pt x="202" y="76"/>
                    </a:lnTo>
                    <a:lnTo>
                      <a:pt x="200" y="80"/>
                    </a:lnTo>
                    <a:lnTo>
                      <a:pt x="198" y="86"/>
                    </a:lnTo>
                    <a:lnTo>
                      <a:pt x="198" y="89"/>
                    </a:lnTo>
                    <a:lnTo>
                      <a:pt x="196" y="93"/>
                    </a:lnTo>
                    <a:lnTo>
                      <a:pt x="196" y="97"/>
                    </a:lnTo>
                    <a:lnTo>
                      <a:pt x="194" y="101"/>
                    </a:lnTo>
                    <a:lnTo>
                      <a:pt x="192" y="105"/>
                    </a:lnTo>
                    <a:lnTo>
                      <a:pt x="192" y="108"/>
                    </a:lnTo>
                    <a:lnTo>
                      <a:pt x="190" y="114"/>
                    </a:lnTo>
                    <a:lnTo>
                      <a:pt x="190" y="118"/>
                    </a:lnTo>
                    <a:lnTo>
                      <a:pt x="188" y="122"/>
                    </a:lnTo>
                    <a:lnTo>
                      <a:pt x="188" y="127"/>
                    </a:lnTo>
                    <a:lnTo>
                      <a:pt x="186" y="131"/>
                    </a:lnTo>
                    <a:lnTo>
                      <a:pt x="186" y="137"/>
                    </a:lnTo>
                    <a:lnTo>
                      <a:pt x="185" y="141"/>
                    </a:lnTo>
                    <a:lnTo>
                      <a:pt x="185" y="145"/>
                    </a:lnTo>
                    <a:lnTo>
                      <a:pt x="183" y="148"/>
                    </a:lnTo>
                    <a:lnTo>
                      <a:pt x="183" y="152"/>
                    </a:lnTo>
                    <a:lnTo>
                      <a:pt x="181" y="156"/>
                    </a:lnTo>
                    <a:lnTo>
                      <a:pt x="181" y="160"/>
                    </a:lnTo>
                    <a:lnTo>
                      <a:pt x="179" y="164"/>
                    </a:lnTo>
                    <a:lnTo>
                      <a:pt x="179" y="167"/>
                    </a:lnTo>
                    <a:lnTo>
                      <a:pt x="179" y="173"/>
                    </a:lnTo>
                    <a:lnTo>
                      <a:pt x="177" y="179"/>
                    </a:lnTo>
                    <a:lnTo>
                      <a:pt x="177" y="181"/>
                    </a:lnTo>
                    <a:lnTo>
                      <a:pt x="177" y="183"/>
                    </a:lnTo>
                    <a:lnTo>
                      <a:pt x="177" y="175"/>
                    </a:lnTo>
                    <a:lnTo>
                      <a:pt x="177" y="169"/>
                    </a:lnTo>
                    <a:lnTo>
                      <a:pt x="177" y="164"/>
                    </a:lnTo>
                    <a:lnTo>
                      <a:pt x="179" y="156"/>
                    </a:lnTo>
                    <a:lnTo>
                      <a:pt x="179" y="150"/>
                    </a:lnTo>
                    <a:lnTo>
                      <a:pt x="179" y="145"/>
                    </a:lnTo>
                    <a:lnTo>
                      <a:pt x="181" y="139"/>
                    </a:lnTo>
                    <a:lnTo>
                      <a:pt x="183" y="133"/>
                    </a:lnTo>
                    <a:lnTo>
                      <a:pt x="183" y="127"/>
                    </a:lnTo>
                    <a:lnTo>
                      <a:pt x="185" y="120"/>
                    </a:lnTo>
                    <a:lnTo>
                      <a:pt x="186" y="114"/>
                    </a:lnTo>
                    <a:lnTo>
                      <a:pt x="188" y="108"/>
                    </a:lnTo>
                    <a:lnTo>
                      <a:pt x="188" y="103"/>
                    </a:lnTo>
                    <a:lnTo>
                      <a:pt x="190" y="97"/>
                    </a:lnTo>
                    <a:lnTo>
                      <a:pt x="192" y="91"/>
                    </a:lnTo>
                    <a:lnTo>
                      <a:pt x="196" y="86"/>
                    </a:lnTo>
                    <a:lnTo>
                      <a:pt x="207" y="51"/>
                    </a:lnTo>
                    <a:lnTo>
                      <a:pt x="204" y="51"/>
                    </a:lnTo>
                    <a:lnTo>
                      <a:pt x="202" y="57"/>
                    </a:lnTo>
                    <a:lnTo>
                      <a:pt x="198" y="63"/>
                    </a:lnTo>
                    <a:lnTo>
                      <a:pt x="196" y="65"/>
                    </a:lnTo>
                    <a:lnTo>
                      <a:pt x="192" y="70"/>
                    </a:lnTo>
                    <a:lnTo>
                      <a:pt x="190" y="76"/>
                    </a:lnTo>
                    <a:lnTo>
                      <a:pt x="188" y="82"/>
                    </a:lnTo>
                    <a:lnTo>
                      <a:pt x="186" y="87"/>
                    </a:lnTo>
                    <a:lnTo>
                      <a:pt x="183" y="93"/>
                    </a:lnTo>
                    <a:lnTo>
                      <a:pt x="181" y="99"/>
                    </a:lnTo>
                    <a:lnTo>
                      <a:pt x="179" y="105"/>
                    </a:lnTo>
                    <a:lnTo>
                      <a:pt x="177" y="110"/>
                    </a:lnTo>
                    <a:lnTo>
                      <a:pt x="175" y="116"/>
                    </a:lnTo>
                    <a:lnTo>
                      <a:pt x="175" y="122"/>
                    </a:lnTo>
                    <a:lnTo>
                      <a:pt x="173" y="127"/>
                    </a:lnTo>
                    <a:lnTo>
                      <a:pt x="171" y="133"/>
                    </a:lnTo>
                    <a:lnTo>
                      <a:pt x="171" y="139"/>
                    </a:lnTo>
                    <a:lnTo>
                      <a:pt x="169" y="145"/>
                    </a:lnTo>
                    <a:lnTo>
                      <a:pt x="169" y="150"/>
                    </a:lnTo>
                    <a:lnTo>
                      <a:pt x="169" y="156"/>
                    </a:lnTo>
                    <a:lnTo>
                      <a:pt x="167" y="162"/>
                    </a:lnTo>
                    <a:lnTo>
                      <a:pt x="167" y="169"/>
                    </a:lnTo>
                    <a:lnTo>
                      <a:pt x="166" y="173"/>
                    </a:lnTo>
                    <a:lnTo>
                      <a:pt x="166" y="181"/>
                    </a:lnTo>
                    <a:lnTo>
                      <a:pt x="166" y="184"/>
                    </a:lnTo>
                    <a:lnTo>
                      <a:pt x="166" y="192"/>
                    </a:lnTo>
                    <a:lnTo>
                      <a:pt x="166" y="198"/>
                    </a:lnTo>
                    <a:lnTo>
                      <a:pt x="166" y="203"/>
                    </a:lnTo>
                    <a:lnTo>
                      <a:pt x="166" y="209"/>
                    </a:lnTo>
                    <a:lnTo>
                      <a:pt x="166" y="215"/>
                    </a:lnTo>
                    <a:lnTo>
                      <a:pt x="166" y="222"/>
                    </a:lnTo>
                    <a:lnTo>
                      <a:pt x="166" y="228"/>
                    </a:lnTo>
                    <a:lnTo>
                      <a:pt x="166" y="234"/>
                    </a:lnTo>
                    <a:lnTo>
                      <a:pt x="166" y="240"/>
                    </a:lnTo>
                    <a:lnTo>
                      <a:pt x="166" y="247"/>
                    </a:lnTo>
                    <a:lnTo>
                      <a:pt x="166" y="253"/>
                    </a:lnTo>
                    <a:lnTo>
                      <a:pt x="162" y="253"/>
                    </a:lnTo>
                    <a:lnTo>
                      <a:pt x="156" y="253"/>
                    </a:lnTo>
                    <a:lnTo>
                      <a:pt x="152" y="253"/>
                    </a:lnTo>
                    <a:lnTo>
                      <a:pt x="150" y="251"/>
                    </a:lnTo>
                    <a:lnTo>
                      <a:pt x="147" y="251"/>
                    </a:lnTo>
                    <a:lnTo>
                      <a:pt x="141" y="251"/>
                    </a:lnTo>
                    <a:lnTo>
                      <a:pt x="137" y="249"/>
                    </a:lnTo>
                    <a:lnTo>
                      <a:pt x="131" y="249"/>
                    </a:lnTo>
                    <a:lnTo>
                      <a:pt x="126" y="247"/>
                    </a:lnTo>
                    <a:lnTo>
                      <a:pt x="122" y="247"/>
                    </a:lnTo>
                    <a:lnTo>
                      <a:pt x="116" y="245"/>
                    </a:lnTo>
                    <a:lnTo>
                      <a:pt x="111" y="243"/>
                    </a:lnTo>
                    <a:lnTo>
                      <a:pt x="105" y="243"/>
                    </a:lnTo>
                    <a:lnTo>
                      <a:pt x="101" y="241"/>
                    </a:lnTo>
                    <a:lnTo>
                      <a:pt x="95" y="238"/>
                    </a:lnTo>
                    <a:lnTo>
                      <a:pt x="90" y="236"/>
                    </a:lnTo>
                    <a:lnTo>
                      <a:pt x="84" y="234"/>
                    </a:lnTo>
                    <a:lnTo>
                      <a:pt x="80" y="232"/>
                    </a:lnTo>
                    <a:lnTo>
                      <a:pt x="74" y="228"/>
                    </a:lnTo>
                    <a:lnTo>
                      <a:pt x="69" y="226"/>
                    </a:lnTo>
                    <a:lnTo>
                      <a:pt x="65" y="224"/>
                    </a:lnTo>
                    <a:lnTo>
                      <a:pt x="61" y="221"/>
                    </a:lnTo>
                    <a:lnTo>
                      <a:pt x="57" y="217"/>
                    </a:lnTo>
                    <a:lnTo>
                      <a:pt x="54" y="215"/>
                    </a:lnTo>
                    <a:lnTo>
                      <a:pt x="50" y="211"/>
                    </a:lnTo>
                    <a:lnTo>
                      <a:pt x="48" y="207"/>
                    </a:lnTo>
                    <a:lnTo>
                      <a:pt x="46" y="203"/>
                    </a:lnTo>
                    <a:lnTo>
                      <a:pt x="46" y="202"/>
                    </a:lnTo>
                    <a:lnTo>
                      <a:pt x="44" y="196"/>
                    </a:lnTo>
                    <a:lnTo>
                      <a:pt x="44" y="194"/>
                    </a:lnTo>
                    <a:lnTo>
                      <a:pt x="44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5462588" y="5141913"/>
                <a:ext cx="41275" cy="34925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47" y="38"/>
                  </a:cxn>
                  <a:cxn ang="0">
                    <a:pos x="42" y="36"/>
                  </a:cxn>
                  <a:cxn ang="0">
                    <a:pos x="38" y="34"/>
                  </a:cxn>
                  <a:cxn ang="0">
                    <a:pos x="32" y="32"/>
                  </a:cxn>
                  <a:cxn ang="0">
                    <a:pos x="28" y="28"/>
                  </a:cxn>
                  <a:cxn ang="0">
                    <a:pos x="23" y="24"/>
                  </a:cxn>
                  <a:cxn ang="0">
                    <a:pos x="19" y="20"/>
                  </a:cxn>
                  <a:cxn ang="0">
                    <a:pos x="17" y="19"/>
                  </a:cxn>
                  <a:cxn ang="0">
                    <a:pos x="13" y="13"/>
                  </a:cxn>
                  <a:cxn ang="0">
                    <a:pos x="7" y="7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9" y="13"/>
                  </a:cxn>
                  <a:cxn ang="0">
                    <a:pos x="13" y="19"/>
                  </a:cxn>
                  <a:cxn ang="0">
                    <a:pos x="17" y="22"/>
                  </a:cxn>
                  <a:cxn ang="0">
                    <a:pos x="21" y="26"/>
                  </a:cxn>
                  <a:cxn ang="0">
                    <a:pos x="23" y="30"/>
                  </a:cxn>
                  <a:cxn ang="0">
                    <a:pos x="26" y="30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6"/>
                  </a:cxn>
                  <a:cxn ang="0">
                    <a:pos x="40" y="38"/>
                  </a:cxn>
                  <a:cxn ang="0">
                    <a:pos x="43" y="39"/>
                  </a:cxn>
                  <a:cxn ang="0">
                    <a:pos x="45" y="41"/>
                  </a:cxn>
                  <a:cxn ang="0">
                    <a:pos x="51" y="43"/>
                  </a:cxn>
                  <a:cxn ang="0">
                    <a:pos x="51" y="43"/>
                  </a:cxn>
                  <a:cxn ang="0">
                    <a:pos x="53" y="41"/>
                  </a:cxn>
                  <a:cxn ang="0">
                    <a:pos x="53" y="41"/>
                  </a:cxn>
                </a:cxnLst>
                <a:rect l="0" t="0" r="r" b="b"/>
                <a:pathLst>
                  <a:path w="53" h="43">
                    <a:moveTo>
                      <a:pt x="53" y="41"/>
                    </a:moveTo>
                    <a:lnTo>
                      <a:pt x="47" y="38"/>
                    </a:lnTo>
                    <a:lnTo>
                      <a:pt x="42" y="36"/>
                    </a:lnTo>
                    <a:lnTo>
                      <a:pt x="38" y="34"/>
                    </a:lnTo>
                    <a:lnTo>
                      <a:pt x="32" y="32"/>
                    </a:lnTo>
                    <a:lnTo>
                      <a:pt x="28" y="28"/>
                    </a:lnTo>
                    <a:lnTo>
                      <a:pt x="23" y="24"/>
                    </a:lnTo>
                    <a:lnTo>
                      <a:pt x="19" y="20"/>
                    </a:lnTo>
                    <a:lnTo>
                      <a:pt x="17" y="19"/>
                    </a:lnTo>
                    <a:lnTo>
                      <a:pt x="13" y="13"/>
                    </a:lnTo>
                    <a:lnTo>
                      <a:pt x="7" y="7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9" y="13"/>
                    </a:lnTo>
                    <a:lnTo>
                      <a:pt x="13" y="19"/>
                    </a:lnTo>
                    <a:lnTo>
                      <a:pt x="17" y="22"/>
                    </a:lnTo>
                    <a:lnTo>
                      <a:pt x="21" y="26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6"/>
                    </a:lnTo>
                    <a:lnTo>
                      <a:pt x="40" y="38"/>
                    </a:lnTo>
                    <a:lnTo>
                      <a:pt x="43" y="39"/>
                    </a:lnTo>
                    <a:lnTo>
                      <a:pt x="45" y="41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5556250" y="5170488"/>
                <a:ext cx="22225" cy="25400"/>
              </a:xfrm>
              <a:custGeom>
                <a:avLst/>
                <a:gdLst/>
                <a:ahLst/>
                <a:cxnLst>
                  <a:cxn ang="0">
                    <a:pos x="29" y="32"/>
                  </a:cxn>
                  <a:cxn ang="0">
                    <a:pos x="25" y="32"/>
                  </a:cxn>
                  <a:cxn ang="0">
                    <a:pos x="21" y="32"/>
                  </a:cxn>
                  <a:cxn ang="0">
                    <a:pos x="18" y="32"/>
                  </a:cxn>
                  <a:cxn ang="0">
                    <a:pos x="14" y="32"/>
                  </a:cxn>
                  <a:cxn ang="0">
                    <a:pos x="10" y="30"/>
                  </a:cxn>
                  <a:cxn ang="0">
                    <a:pos x="6" y="30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19" y="30"/>
                  </a:cxn>
                  <a:cxn ang="0">
                    <a:pos x="25" y="28"/>
                  </a:cxn>
                  <a:cxn ang="0">
                    <a:pos x="25" y="26"/>
                  </a:cxn>
                  <a:cxn ang="0">
                    <a:pos x="25" y="23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29" y="7"/>
                  </a:cxn>
                  <a:cxn ang="0">
                    <a:pos x="29" y="13"/>
                  </a:cxn>
                  <a:cxn ang="0">
                    <a:pos x="29" y="19"/>
                  </a:cxn>
                  <a:cxn ang="0">
                    <a:pos x="29" y="23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29" y="32"/>
                  </a:cxn>
                </a:cxnLst>
                <a:rect l="0" t="0" r="r" b="b"/>
                <a:pathLst>
                  <a:path w="29" h="32">
                    <a:moveTo>
                      <a:pt x="29" y="32"/>
                    </a:moveTo>
                    <a:lnTo>
                      <a:pt x="25" y="32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0" y="30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9" y="30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5" y="23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13"/>
                    </a:lnTo>
                    <a:lnTo>
                      <a:pt x="29" y="19"/>
                    </a:lnTo>
                    <a:lnTo>
                      <a:pt x="29" y="23"/>
                    </a:lnTo>
                    <a:lnTo>
                      <a:pt x="29" y="28"/>
                    </a:lnTo>
                    <a:lnTo>
                      <a:pt x="29" y="32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5576888" y="5154613"/>
                <a:ext cx="1588" cy="95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2" y="11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5456238" y="5168900"/>
                <a:ext cx="4763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7"/>
                  </a:cxn>
                  <a:cxn ang="0">
                    <a:pos x="6" y="9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9">
                    <a:moveTo>
                      <a:pt x="0" y="2"/>
                    </a:moveTo>
                    <a:lnTo>
                      <a:pt x="4" y="7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5491163" y="5054600"/>
                <a:ext cx="25400" cy="349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8" y="6"/>
                  </a:cxn>
                  <a:cxn ang="0">
                    <a:pos x="25" y="10"/>
                  </a:cxn>
                  <a:cxn ang="0">
                    <a:pos x="21" y="15"/>
                  </a:cxn>
                  <a:cxn ang="0">
                    <a:pos x="17" y="21"/>
                  </a:cxn>
                  <a:cxn ang="0">
                    <a:pos x="11" y="27"/>
                  </a:cxn>
                  <a:cxn ang="0">
                    <a:pos x="7" y="33"/>
                  </a:cxn>
                  <a:cxn ang="0">
                    <a:pos x="4" y="38"/>
                  </a:cxn>
                  <a:cxn ang="0">
                    <a:pos x="0" y="44"/>
                  </a:cxn>
                  <a:cxn ang="0">
                    <a:pos x="4" y="38"/>
                  </a:cxn>
                  <a:cxn ang="0">
                    <a:pos x="7" y="33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1" y="15"/>
                  </a:cxn>
                  <a:cxn ang="0">
                    <a:pos x="25" y="12"/>
                  </a:cxn>
                  <a:cxn ang="0">
                    <a:pos x="28" y="6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2" h="44">
                    <a:moveTo>
                      <a:pt x="32" y="0"/>
                    </a:moveTo>
                    <a:lnTo>
                      <a:pt x="28" y="6"/>
                    </a:lnTo>
                    <a:lnTo>
                      <a:pt x="25" y="10"/>
                    </a:lnTo>
                    <a:lnTo>
                      <a:pt x="21" y="15"/>
                    </a:lnTo>
                    <a:lnTo>
                      <a:pt x="17" y="21"/>
                    </a:lnTo>
                    <a:lnTo>
                      <a:pt x="11" y="27"/>
                    </a:lnTo>
                    <a:lnTo>
                      <a:pt x="7" y="33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1" y="15"/>
                    </a:lnTo>
                    <a:lnTo>
                      <a:pt x="25" y="12"/>
                    </a:lnTo>
                    <a:lnTo>
                      <a:pt x="28" y="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5445125" y="5149850"/>
                <a:ext cx="1111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6" y="9"/>
                  </a:cxn>
                  <a:cxn ang="0">
                    <a:pos x="8" y="13"/>
                  </a:cxn>
                  <a:cxn ang="0">
                    <a:pos x="9" y="17"/>
                  </a:cxn>
                  <a:cxn ang="0">
                    <a:pos x="11" y="19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6" y="11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2" y="4"/>
                    </a:lnTo>
                    <a:lnTo>
                      <a:pt x="6" y="9"/>
                    </a:lnTo>
                    <a:lnTo>
                      <a:pt x="8" y="13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6" y="11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495925" y="5207000"/>
                <a:ext cx="14288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5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7" y="8"/>
                  </a:cxn>
                  <a:cxn ang="0">
                    <a:pos x="13" y="6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0">
                    <a:moveTo>
                      <a:pt x="0" y="0"/>
                    </a:moveTo>
                    <a:lnTo>
                      <a:pt x="0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13" y="6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5545138" y="5219700"/>
                <a:ext cx="9525" cy="158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2" h="2">
                    <a:moveTo>
                      <a:pt x="8" y="2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5575300" y="5183188"/>
                <a:ext cx="22225" cy="34925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0" y="44"/>
                  </a:cxn>
                  <a:cxn ang="0">
                    <a:pos x="29" y="34"/>
                  </a:cxn>
                  <a:cxn ang="0">
                    <a:pos x="27" y="30"/>
                  </a:cxn>
                  <a:cxn ang="0">
                    <a:pos x="27" y="25"/>
                  </a:cxn>
                  <a:cxn ang="0">
                    <a:pos x="25" y="21"/>
                  </a:cxn>
                  <a:cxn ang="0">
                    <a:pos x="25" y="17"/>
                  </a:cxn>
                  <a:cxn ang="0">
                    <a:pos x="25" y="11"/>
                  </a:cxn>
                  <a:cxn ang="0">
                    <a:pos x="25" y="7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9" y="36"/>
                  </a:cxn>
                  <a:cxn ang="0">
                    <a:pos x="29" y="36"/>
                  </a:cxn>
                </a:cxnLst>
                <a:rect l="0" t="0" r="r" b="b"/>
                <a:pathLst>
                  <a:path w="29" h="44">
                    <a:moveTo>
                      <a:pt x="29" y="36"/>
                    </a:moveTo>
                    <a:lnTo>
                      <a:pt x="0" y="44"/>
                    </a:lnTo>
                    <a:lnTo>
                      <a:pt x="29" y="34"/>
                    </a:lnTo>
                    <a:lnTo>
                      <a:pt x="27" y="30"/>
                    </a:lnTo>
                    <a:lnTo>
                      <a:pt x="27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9" y="36"/>
                    </a:lnTo>
                    <a:lnTo>
                      <a:pt x="2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5381625" y="5178425"/>
                <a:ext cx="82550" cy="55563"/>
              </a:xfrm>
              <a:custGeom>
                <a:avLst/>
                <a:gdLst/>
                <a:ahLst/>
                <a:cxnLst>
                  <a:cxn ang="0">
                    <a:pos x="35" y="29"/>
                  </a:cxn>
                  <a:cxn ang="0">
                    <a:pos x="33" y="27"/>
                  </a:cxn>
                  <a:cxn ang="0">
                    <a:pos x="27" y="23"/>
                  </a:cxn>
                  <a:cxn ang="0">
                    <a:pos x="23" y="19"/>
                  </a:cxn>
                  <a:cxn ang="0">
                    <a:pos x="17" y="14"/>
                  </a:cxn>
                  <a:cxn ang="0">
                    <a:pos x="10" y="8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10"/>
                  </a:cxn>
                  <a:cxn ang="0">
                    <a:pos x="10" y="14"/>
                  </a:cxn>
                  <a:cxn ang="0">
                    <a:pos x="14" y="17"/>
                  </a:cxn>
                  <a:cxn ang="0">
                    <a:pos x="17" y="21"/>
                  </a:cxn>
                  <a:cxn ang="0">
                    <a:pos x="23" y="25"/>
                  </a:cxn>
                  <a:cxn ang="0">
                    <a:pos x="29" y="29"/>
                  </a:cxn>
                  <a:cxn ang="0">
                    <a:pos x="35" y="33"/>
                  </a:cxn>
                  <a:cxn ang="0">
                    <a:pos x="76" y="57"/>
                  </a:cxn>
                  <a:cxn ang="0">
                    <a:pos x="76" y="59"/>
                  </a:cxn>
                  <a:cxn ang="0">
                    <a:pos x="80" y="61"/>
                  </a:cxn>
                  <a:cxn ang="0">
                    <a:pos x="84" y="63"/>
                  </a:cxn>
                  <a:cxn ang="0">
                    <a:pos x="90" y="67"/>
                  </a:cxn>
                  <a:cxn ang="0">
                    <a:pos x="95" y="67"/>
                  </a:cxn>
                  <a:cxn ang="0">
                    <a:pos x="99" y="71"/>
                  </a:cxn>
                  <a:cxn ang="0">
                    <a:pos x="103" y="71"/>
                  </a:cxn>
                  <a:cxn ang="0">
                    <a:pos x="105" y="71"/>
                  </a:cxn>
                  <a:cxn ang="0">
                    <a:pos x="105" y="69"/>
                  </a:cxn>
                  <a:cxn ang="0">
                    <a:pos x="99" y="65"/>
                  </a:cxn>
                  <a:cxn ang="0">
                    <a:pos x="95" y="63"/>
                  </a:cxn>
                  <a:cxn ang="0">
                    <a:pos x="90" y="61"/>
                  </a:cxn>
                  <a:cxn ang="0">
                    <a:pos x="86" y="59"/>
                  </a:cxn>
                  <a:cxn ang="0">
                    <a:pos x="80" y="57"/>
                  </a:cxn>
                  <a:cxn ang="0">
                    <a:pos x="76" y="55"/>
                  </a:cxn>
                  <a:cxn ang="0">
                    <a:pos x="46" y="38"/>
                  </a:cxn>
                  <a:cxn ang="0">
                    <a:pos x="36" y="33"/>
                  </a:cxn>
                  <a:cxn ang="0">
                    <a:pos x="35" y="29"/>
                  </a:cxn>
                  <a:cxn ang="0">
                    <a:pos x="35" y="29"/>
                  </a:cxn>
                </a:cxnLst>
                <a:rect l="0" t="0" r="r" b="b"/>
                <a:pathLst>
                  <a:path w="105" h="71">
                    <a:moveTo>
                      <a:pt x="35" y="29"/>
                    </a:moveTo>
                    <a:lnTo>
                      <a:pt x="33" y="27"/>
                    </a:lnTo>
                    <a:lnTo>
                      <a:pt x="27" y="23"/>
                    </a:lnTo>
                    <a:lnTo>
                      <a:pt x="23" y="19"/>
                    </a:lnTo>
                    <a:lnTo>
                      <a:pt x="17" y="14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4" y="17"/>
                    </a:lnTo>
                    <a:lnTo>
                      <a:pt x="17" y="21"/>
                    </a:lnTo>
                    <a:lnTo>
                      <a:pt x="23" y="25"/>
                    </a:lnTo>
                    <a:lnTo>
                      <a:pt x="29" y="29"/>
                    </a:lnTo>
                    <a:lnTo>
                      <a:pt x="35" y="33"/>
                    </a:lnTo>
                    <a:lnTo>
                      <a:pt x="76" y="57"/>
                    </a:lnTo>
                    <a:lnTo>
                      <a:pt x="76" y="59"/>
                    </a:lnTo>
                    <a:lnTo>
                      <a:pt x="80" y="61"/>
                    </a:lnTo>
                    <a:lnTo>
                      <a:pt x="84" y="63"/>
                    </a:lnTo>
                    <a:lnTo>
                      <a:pt x="90" y="67"/>
                    </a:lnTo>
                    <a:lnTo>
                      <a:pt x="95" y="67"/>
                    </a:lnTo>
                    <a:lnTo>
                      <a:pt x="99" y="71"/>
                    </a:lnTo>
                    <a:lnTo>
                      <a:pt x="103" y="71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99" y="65"/>
                    </a:lnTo>
                    <a:lnTo>
                      <a:pt x="95" y="63"/>
                    </a:lnTo>
                    <a:lnTo>
                      <a:pt x="90" y="61"/>
                    </a:lnTo>
                    <a:lnTo>
                      <a:pt x="86" y="59"/>
                    </a:lnTo>
                    <a:lnTo>
                      <a:pt x="80" y="57"/>
                    </a:lnTo>
                    <a:lnTo>
                      <a:pt x="76" y="55"/>
                    </a:lnTo>
                    <a:lnTo>
                      <a:pt x="46" y="38"/>
                    </a:lnTo>
                    <a:lnTo>
                      <a:pt x="36" y="33"/>
                    </a:lnTo>
                    <a:lnTo>
                      <a:pt x="35" y="29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5556250" y="5257800"/>
                <a:ext cx="74613" cy="111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8" y="9"/>
                  </a:cxn>
                  <a:cxn ang="0">
                    <a:pos x="12" y="9"/>
                  </a:cxn>
                  <a:cxn ang="0">
                    <a:pos x="18" y="9"/>
                  </a:cxn>
                  <a:cxn ang="0">
                    <a:pos x="21" y="9"/>
                  </a:cxn>
                  <a:cxn ang="0">
                    <a:pos x="25" y="9"/>
                  </a:cxn>
                  <a:cxn ang="0">
                    <a:pos x="31" y="9"/>
                  </a:cxn>
                  <a:cxn ang="0">
                    <a:pos x="35" y="9"/>
                  </a:cxn>
                  <a:cxn ang="0">
                    <a:pos x="38" y="9"/>
                  </a:cxn>
                  <a:cxn ang="0">
                    <a:pos x="44" y="9"/>
                  </a:cxn>
                  <a:cxn ang="0">
                    <a:pos x="48" y="8"/>
                  </a:cxn>
                  <a:cxn ang="0">
                    <a:pos x="52" y="8"/>
                  </a:cxn>
                  <a:cxn ang="0">
                    <a:pos x="56" y="8"/>
                  </a:cxn>
                  <a:cxn ang="0">
                    <a:pos x="61" y="6"/>
                  </a:cxn>
                  <a:cxn ang="0">
                    <a:pos x="65" y="6"/>
                  </a:cxn>
                  <a:cxn ang="0">
                    <a:pos x="71" y="6"/>
                  </a:cxn>
                  <a:cxn ang="0">
                    <a:pos x="73" y="4"/>
                  </a:cxn>
                  <a:cxn ang="0">
                    <a:pos x="75" y="4"/>
                  </a:cxn>
                  <a:cxn ang="0">
                    <a:pos x="78" y="2"/>
                  </a:cxn>
                  <a:cxn ang="0">
                    <a:pos x="84" y="2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93" y="0"/>
                  </a:cxn>
                  <a:cxn ang="0">
                    <a:pos x="95" y="2"/>
                  </a:cxn>
                  <a:cxn ang="0">
                    <a:pos x="92" y="2"/>
                  </a:cxn>
                  <a:cxn ang="0">
                    <a:pos x="86" y="4"/>
                  </a:cxn>
                  <a:cxn ang="0">
                    <a:pos x="78" y="6"/>
                  </a:cxn>
                  <a:cxn ang="0">
                    <a:pos x="75" y="8"/>
                  </a:cxn>
                  <a:cxn ang="0">
                    <a:pos x="67" y="8"/>
                  </a:cxn>
                  <a:cxn ang="0">
                    <a:pos x="61" y="9"/>
                  </a:cxn>
                  <a:cxn ang="0">
                    <a:pos x="56" y="9"/>
                  </a:cxn>
                  <a:cxn ang="0">
                    <a:pos x="50" y="11"/>
                  </a:cxn>
                  <a:cxn ang="0">
                    <a:pos x="42" y="11"/>
                  </a:cxn>
                  <a:cxn ang="0">
                    <a:pos x="37" y="13"/>
                  </a:cxn>
                  <a:cxn ang="0">
                    <a:pos x="29" y="13"/>
                  </a:cxn>
                  <a:cxn ang="0">
                    <a:pos x="23" y="13"/>
                  </a:cxn>
                  <a:cxn ang="0">
                    <a:pos x="18" y="11"/>
                  </a:cxn>
                  <a:cxn ang="0">
                    <a:pos x="10" y="9"/>
                  </a:cxn>
                  <a:cxn ang="0">
                    <a:pos x="4" y="9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95" h="13">
                    <a:moveTo>
                      <a:pt x="0" y="8"/>
                    </a:moveTo>
                    <a:lnTo>
                      <a:pt x="4" y="8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1" y="9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4" y="9"/>
                    </a:lnTo>
                    <a:lnTo>
                      <a:pt x="48" y="8"/>
                    </a:lnTo>
                    <a:lnTo>
                      <a:pt x="52" y="8"/>
                    </a:lnTo>
                    <a:lnTo>
                      <a:pt x="56" y="8"/>
                    </a:lnTo>
                    <a:lnTo>
                      <a:pt x="61" y="6"/>
                    </a:lnTo>
                    <a:lnTo>
                      <a:pt x="65" y="6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8" y="2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78" y="6"/>
                    </a:lnTo>
                    <a:lnTo>
                      <a:pt x="75" y="8"/>
                    </a:lnTo>
                    <a:lnTo>
                      <a:pt x="67" y="8"/>
                    </a:lnTo>
                    <a:lnTo>
                      <a:pt x="61" y="9"/>
                    </a:lnTo>
                    <a:lnTo>
                      <a:pt x="56" y="9"/>
                    </a:lnTo>
                    <a:lnTo>
                      <a:pt x="50" y="11"/>
                    </a:lnTo>
                    <a:lnTo>
                      <a:pt x="42" y="11"/>
                    </a:lnTo>
                    <a:lnTo>
                      <a:pt x="37" y="13"/>
                    </a:lnTo>
                    <a:lnTo>
                      <a:pt x="29" y="13"/>
                    </a:lnTo>
                    <a:lnTo>
                      <a:pt x="23" y="13"/>
                    </a:lnTo>
                    <a:lnTo>
                      <a:pt x="18" y="11"/>
                    </a:lnTo>
                    <a:lnTo>
                      <a:pt x="10" y="9"/>
                    </a:lnTo>
                    <a:lnTo>
                      <a:pt x="4" y="9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637213" y="5246688"/>
                <a:ext cx="9525" cy="63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4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lnTo>
                      <a:pt x="6" y="5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386388" y="5205413"/>
                <a:ext cx="12700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9" y="10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5" h="12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380038" y="5097463"/>
                <a:ext cx="41275" cy="7938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29" y="4"/>
                  </a:cxn>
                  <a:cxn ang="0">
                    <a:pos x="25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14" y="8"/>
                  </a:cxn>
                  <a:cxn ang="0">
                    <a:pos x="19" y="6"/>
                  </a:cxn>
                  <a:cxn ang="0">
                    <a:pos x="27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6" y="2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54" h="10">
                    <a:moveTo>
                      <a:pt x="54" y="2"/>
                    </a:moveTo>
                    <a:lnTo>
                      <a:pt x="48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4" y="8"/>
                    </a:lnTo>
                    <a:lnTo>
                      <a:pt x="19" y="6"/>
                    </a:lnTo>
                    <a:lnTo>
                      <a:pt x="27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6" y="2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359400" y="5181600"/>
                <a:ext cx="238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5" y="4"/>
                  </a:cxn>
                  <a:cxn ang="0">
                    <a:pos x="9" y="8"/>
                  </a:cxn>
                  <a:cxn ang="0">
                    <a:pos x="13" y="11"/>
                  </a:cxn>
                  <a:cxn ang="0">
                    <a:pos x="19" y="17"/>
                  </a:cxn>
                  <a:cxn ang="0">
                    <a:pos x="23" y="21"/>
                  </a:cxn>
                  <a:cxn ang="0">
                    <a:pos x="24" y="25"/>
                  </a:cxn>
                  <a:cxn ang="0">
                    <a:pos x="28" y="28"/>
                  </a:cxn>
                  <a:cxn ang="0">
                    <a:pos x="24" y="25"/>
                  </a:cxn>
                  <a:cxn ang="0">
                    <a:pos x="21" y="21"/>
                  </a:cxn>
                  <a:cxn ang="0">
                    <a:pos x="17" y="17"/>
                  </a:cxn>
                  <a:cxn ang="0">
                    <a:pos x="13" y="15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9" y="8"/>
                    </a:lnTo>
                    <a:lnTo>
                      <a:pt x="13" y="11"/>
                    </a:lnTo>
                    <a:lnTo>
                      <a:pt x="19" y="17"/>
                    </a:lnTo>
                    <a:lnTo>
                      <a:pt x="23" y="21"/>
                    </a:lnTo>
                    <a:lnTo>
                      <a:pt x="24" y="25"/>
                    </a:lnTo>
                    <a:lnTo>
                      <a:pt x="28" y="28"/>
                    </a:lnTo>
                    <a:lnTo>
                      <a:pt x="24" y="25"/>
                    </a:lnTo>
                    <a:lnTo>
                      <a:pt x="21" y="21"/>
                    </a:lnTo>
                    <a:lnTo>
                      <a:pt x="17" y="17"/>
                    </a:lnTo>
                    <a:lnTo>
                      <a:pt x="13" y="15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462588" y="5262563"/>
                <a:ext cx="33338" cy="14288"/>
              </a:xfrm>
              <a:custGeom>
                <a:avLst/>
                <a:gdLst/>
                <a:ahLst/>
                <a:cxnLst>
                  <a:cxn ang="0">
                    <a:pos x="42" y="19"/>
                  </a:cxn>
                  <a:cxn ang="0">
                    <a:pos x="38" y="13"/>
                  </a:cxn>
                  <a:cxn ang="0">
                    <a:pos x="32" y="11"/>
                  </a:cxn>
                  <a:cxn ang="0">
                    <a:pos x="26" y="9"/>
                  </a:cxn>
                  <a:cxn ang="0">
                    <a:pos x="21" y="7"/>
                  </a:cxn>
                  <a:cxn ang="0">
                    <a:pos x="17" y="3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15" y="7"/>
                  </a:cxn>
                  <a:cxn ang="0">
                    <a:pos x="21" y="9"/>
                  </a:cxn>
                  <a:cxn ang="0">
                    <a:pos x="26" y="11"/>
                  </a:cxn>
                  <a:cxn ang="0">
                    <a:pos x="30" y="13"/>
                  </a:cxn>
                  <a:cxn ang="0">
                    <a:pos x="36" y="17"/>
                  </a:cxn>
                  <a:cxn ang="0">
                    <a:pos x="42" y="19"/>
                  </a:cxn>
                  <a:cxn ang="0">
                    <a:pos x="42" y="19"/>
                  </a:cxn>
                </a:cxnLst>
                <a:rect l="0" t="0" r="r" b="b"/>
                <a:pathLst>
                  <a:path w="42" h="19">
                    <a:moveTo>
                      <a:pt x="42" y="19"/>
                    </a:moveTo>
                    <a:lnTo>
                      <a:pt x="38" y="13"/>
                    </a:lnTo>
                    <a:lnTo>
                      <a:pt x="32" y="11"/>
                    </a:lnTo>
                    <a:lnTo>
                      <a:pt x="26" y="9"/>
                    </a:lnTo>
                    <a:lnTo>
                      <a:pt x="21" y="7"/>
                    </a:lnTo>
                    <a:lnTo>
                      <a:pt x="17" y="3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5" y="7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30" y="13"/>
                    </a:lnTo>
                    <a:lnTo>
                      <a:pt x="36" y="17"/>
                    </a:lnTo>
                    <a:lnTo>
                      <a:pt x="42" y="19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3075" y="5287963"/>
                <a:ext cx="15875" cy="317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5" y="2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2"/>
                  </a:cxn>
                </a:cxnLst>
                <a:rect l="0" t="0" r="r" b="b"/>
                <a:pathLst>
                  <a:path w="21" h="4">
                    <a:moveTo>
                      <a:pt x="21" y="2"/>
                    </a:moveTo>
                    <a:lnTo>
                      <a:pt x="15" y="2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572125" y="5287963"/>
                <a:ext cx="22225" cy="317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1" y="2"/>
                  </a:cxn>
                  <a:cxn ang="0">
                    <a:pos x="21" y="2"/>
                  </a:cxn>
                </a:cxnLst>
                <a:rect l="0" t="0" r="r" b="b"/>
                <a:pathLst>
                  <a:path w="29" h="4">
                    <a:moveTo>
                      <a:pt x="21" y="2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284788" y="5105400"/>
                <a:ext cx="396875" cy="265113"/>
              </a:xfrm>
              <a:custGeom>
                <a:avLst/>
                <a:gdLst/>
                <a:ahLst/>
                <a:cxnLst>
                  <a:cxn ang="0">
                    <a:pos x="80" y="82"/>
                  </a:cxn>
                  <a:cxn ang="0">
                    <a:pos x="91" y="38"/>
                  </a:cxn>
                  <a:cxn ang="0">
                    <a:pos x="72" y="89"/>
                  </a:cxn>
                  <a:cxn ang="0">
                    <a:pos x="55" y="141"/>
                  </a:cxn>
                  <a:cxn ang="0">
                    <a:pos x="63" y="101"/>
                  </a:cxn>
                  <a:cxn ang="0">
                    <a:pos x="74" y="65"/>
                  </a:cxn>
                  <a:cxn ang="0">
                    <a:pos x="85" y="27"/>
                  </a:cxn>
                  <a:cxn ang="0">
                    <a:pos x="68" y="51"/>
                  </a:cxn>
                  <a:cxn ang="0">
                    <a:pos x="55" y="87"/>
                  </a:cxn>
                  <a:cxn ang="0">
                    <a:pos x="47" y="99"/>
                  </a:cxn>
                  <a:cxn ang="0">
                    <a:pos x="61" y="57"/>
                  </a:cxn>
                  <a:cxn ang="0">
                    <a:pos x="72" y="19"/>
                  </a:cxn>
                  <a:cxn ang="0">
                    <a:pos x="63" y="19"/>
                  </a:cxn>
                  <a:cxn ang="0">
                    <a:pos x="42" y="68"/>
                  </a:cxn>
                  <a:cxn ang="0">
                    <a:pos x="30" y="76"/>
                  </a:cxn>
                  <a:cxn ang="0">
                    <a:pos x="15" y="133"/>
                  </a:cxn>
                  <a:cxn ang="0">
                    <a:pos x="49" y="190"/>
                  </a:cxn>
                  <a:cxn ang="0">
                    <a:pos x="49" y="198"/>
                  </a:cxn>
                  <a:cxn ang="0">
                    <a:pos x="11" y="137"/>
                  </a:cxn>
                  <a:cxn ang="0">
                    <a:pos x="2" y="124"/>
                  </a:cxn>
                  <a:cxn ang="0">
                    <a:pos x="13" y="158"/>
                  </a:cxn>
                  <a:cxn ang="0">
                    <a:pos x="36" y="192"/>
                  </a:cxn>
                  <a:cxn ang="0">
                    <a:pos x="85" y="240"/>
                  </a:cxn>
                  <a:cxn ang="0">
                    <a:pos x="127" y="270"/>
                  </a:cxn>
                  <a:cxn ang="0">
                    <a:pos x="163" y="289"/>
                  </a:cxn>
                  <a:cxn ang="0">
                    <a:pos x="201" y="304"/>
                  </a:cxn>
                  <a:cxn ang="0">
                    <a:pos x="247" y="317"/>
                  </a:cxn>
                  <a:cxn ang="0">
                    <a:pos x="296" y="323"/>
                  </a:cxn>
                  <a:cxn ang="0">
                    <a:pos x="343" y="325"/>
                  </a:cxn>
                  <a:cxn ang="0">
                    <a:pos x="397" y="329"/>
                  </a:cxn>
                  <a:cxn ang="0">
                    <a:pos x="397" y="331"/>
                  </a:cxn>
                  <a:cxn ang="0">
                    <a:pos x="444" y="312"/>
                  </a:cxn>
                  <a:cxn ang="0">
                    <a:pos x="482" y="272"/>
                  </a:cxn>
                  <a:cxn ang="0">
                    <a:pos x="491" y="230"/>
                  </a:cxn>
                  <a:cxn ang="0">
                    <a:pos x="497" y="184"/>
                  </a:cxn>
                  <a:cxn ang="0">
                    <a:pos x="497" y="165"/>
                  </a:cxn>
                  <a:cxn ang="0">
                    <a:pos x="490" y="209"/>
                  </a:cxn>
                  <a:cxn ang="0">
                    <a:pos x="484" y="230"/>
                  </a:cxn>
                  <a:cxn ang="0">
                    <a:pos x="482" y="222"/>
                  </a:cxn>
                  <a:cxn ang="0">
                    <a:pos x="478" y="257"/>
                  </a:cxn>
                  <a:cxn ang="0">
                    <a:pos x="478" y="226"/>
                  </a:cxn>
                  <a:cxn ang="0">
                    <a:pos x="482" y="188"/>
                  </a:cxn>
                  <a:cxn ang="0">
                    <a:pos x="486" y="150"/>
                  </a:cxn>
                  <a:cxn ang="0">
                    <a:pos x="480" y="146"/>
                  </a:cxn>
                  <a:cxn ang="0">
                    <a:pos x="472" y="182"/>
                  </a:cxn>
                  <a:cxn ang="0">
                    <a:pos x="467" y="238"/>
                  </a:cxn>
                  <a:cxn ang="0">
                    <a:pos x="450" y="276"/>
                  </a:cxn>
                  <a:cxn ang="0">
                    <a:pos x="457" y="247"/>
                  </a:cxn>
                  <a:cxn ang="0">
                    <a:pos x="465" y="207"/>
                  </a:cxn>
                  <a:cxn ang="0">
                    <a:pos x="469" y="169"/>
                  </a:cxn>
                  <a:cxn ang="0">
                    <a:pos x="463" y="169"/>
                  </a:cxn>
                  <a:cxn ang="0">
                    <a:pos x="452" y="217"/>
                  </a:cxn>
                  <a:cxn ang="0">
                    <a:pos x="442" y="268"/>
                  </a:cxn>
                  <a:cxn ang="0">
                    <a:pos x="389" y="289"/>
                  </a:cxn>
                  <a:cxn ang="0">
                    <a:pos x="349" y="293"/>
                  </a:cxn>
                  <a:cxn ang="0">
                    <a:pos x="315" y="295"/>
                  </a:cxn>
                  <a:cxn ang="0">
                    <a:pos x="281" y="289"/>
                  </a:cxn>
                  <a:cxn ang="0">
                    <a:pos x="228" y="278"/>
                  </a:cxn>
                  <a:cxn ang="0">
                    <a:pos x="182" y="255"/>
                  </a:cxn>
                  <a:cxn ang="0">
                    <a:pos x="146" y="234"/>
                  </a:cxn>
                  <a:cxn ang="0">
                    <a:pos x="112" y="205"/>
                  </a:cxn>
                  <a:cxn ang="0">
                    <a:pos x="72" y="162"/>
                  </a:cxn>
                  <a:cxn ang="0">
                    <a:pos x="61" y="125"/>
                  </a:cxn>
                </a:cxnLst>
                <a:rect l="0" t="0" r="r" b="b"/>
                <a:pathLst>
                  <a:path w="499" h="335">
                    <a:moveTo>
                      <a:pt x="61" y="125"/>
                    </a:moveTo>
                    <a:lnTo>
                      <a:pt x="63" y="120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68" y="105"/>
                    </a:lnTo>
                    <a:lnTo>
                      <a:pt x="70" y="99"/>
                    </a:lnTo>
                    <a:lnTo>
                      <a:pt x="74" y="93"/>
                    </a:lnTo>
                    <a:lnTo>
                      <a:pt x="76" y="87"/>
                    </a:lnTo>
                    <a:lnTo>
                      <a:pt x="80" y="82"/>
                    </a:lnTo>
                    <a:lnTo>
                      <a:pt x="81" y="76"/>
                    </a:lnTo>
                    <a:lnTo>
                      <a:pt x="83" y="68"/>
                    </a:lnTo>
                    <a:lnTo>
                      <a:pt x="85" y="63"/>
                    </a:lnTo>
                    <a:lnTo>
                      <a:pt x="87" y="57"/>
                    </a:lnTo>
                    <a:lnTo>
                      <a:pt x="89" y="51"/>
                    </a:lnTo>
                    <a:lnTo>
                      <a:pt x="91" y="47"/>
                    </a:lnTo>
                    <a:lnTo>
                      <a:pt x="91" y="42"/>
                    </a:lnTo>
                    <a:lnTo>
                      <a:pt x="93" y="38"/>
                    </a:lnTo>
                    <a:lnTo>
                      <a:pt x="91" y="38"/>
                    </a:lnTo>
                    <a:lnTo>
                      <a:pt x="89" y="44"/>
                    </a:lnTo>
                    <a:lnTo>
                      <a:pt x="87" y="49"/>
                    </a:lnTo>
                    <a:lnTo>
                      <a:pt x="85" y="53"/>
                    </a:lnTo>
                    <a:lnTo>
                      <a:pt x="83" y="61"/>
                    </a:lnTo>
                    <a:lnTo>
                      <a:pt x="80" y="66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4"/>
                    </a:lnTo>
                    <a:lnTo>
                      <a:pt x="72" y="89"/>
                    </a:lnTo>
                    <a:lnTo>
                      <a:pt x="68" y="95"/>
                    </a:lnTo>
                    <a:lnTo>
                      <a:pt x="66" y="101"/>
                    </a:lnTo>
                    <a:lnTo>
                      <a:pt x="64" y="106"/>
                    </a:lnTo>
                    <a:lnTo>
                      <a:pt x="61" y="112"/>
                    </a:lnTo>
                    <a:lnTo>
                      <a:pt x="59" y="118"/>
                    </a:lnTo>
                    <a:lnTo>
                      <a:pt x="57" y="124"/>
                    </a:lnTo>
                    <a:lnTo>
                      <a:pt x="55" y="129"/>
                    </a:lnTo>
                    <a:lnTo>
                      <a:pt x="55" y="143"/>
                    </a:lnTo>
                    <a:lnTo>
                      <a:pt x="55" y="141"/>
                    </a:lnTo>
                    <a:lnTo>
                      <a:pt x="53" y="135"/>
                    </a:lnTo>
                    <a:lnTo>
                      <a:pt x="51" y="131"/>
                    </a:lnTo>
                    <a:lnTo>
                      <a:pt x="51" y="127"/>
                    </a:lnTo>
                    <a:lnTo>
                      <a:pt x="53" y="124"/>
                    </a:lnTo>
                    <a:lnTo>
                      <a:pt x="55" y="120"/>
                    </a:lnTo>
                    <a:lnTo>
                      <a:pt x="57" y="114"/>
                    </a:lnTo>
                    <a:lnTo>
                      <a:pt x="59" y="110"/>
                    </a:lnTo>
                    <a:lnTo>
                      <a:pt x="61" y="106"/>
                    </a:lnTo>
                    <a:lnTo>
                      <a:pt x="63" y="101"/>
                    </a:lnTo>
                    <a:lnTo>
                      <a:pt x="64" y="95"/>
                    </a:lnTo>
                    <a:lnTo>
                      <a:pt x="66" y="91"/>
                    </a:lnTo>
                    <a:lnTo>
                      <a:pt x="68" y="85"/>
                    </a:lnTo>
                    <a:lnTo>
                      <a:pt x="70" y="82"/>
                    </a:lnTo>
                    <a:lnTo>
                      <a:pt x="72" y="76"/>
                    </a:lnTo>
                    <a:lnTo>
                      <a:pt x="74" y="72"/>
                    </a:lnTo>
                    <a:lnTo>
                      <a:pt x="74" y="68"/>
                    </a:lnTo>
                    <a:lnTo>
                      <a:pt x="74" y="66"/>
                    </a:lnTo>
                    <a:lnTo>
                      <a:pt x="74" y="65"/>
                    </a:lnTo>
                    <a:lnTo>
                      <a:pt x="74" y="59"/>
                    </a:lnTo>
                    <a:lnTo>
                      <a:pt x="76" y="55"/>
                    </a:lnTo>
                    <a:lnTo>
                      <a:pt x="78" y="51"/>
                    </a:lnTo>
                    <a:lnTo>
                      <a:pt x="78" y="47"/>
                    </a:lnTo>
                    <a:lnTo>
                      <a:pt x="80" y="44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3" y="30"/>
                    </a:lnTo>
                    <a:lnTo>
                      <a:pt x="85" y="27"/>
                    </a:lnTo>
                    <a:lnTo>
                      <a:pt x="85" y="21"/>
                    </a:lnTo>
                    <a:lnTo>
                      <a:pt x="89" y="17"/>
                    </a:lnTo>
                    <a:lnTo>
                      <a:pt x="85" y="19"/>
                    </a:lnTo>
                    <a:lnTo>
                      <a:pt x="81" y="23"/>
                    </a:lnTo>
                    <a:lnTo>
                      <a:pt x="80" y="27"/>
                    </a:lnTo>
                    <a:lnTo>
                      <a:pt x="78" y="34"/>
                    </a:lnTo>
                    <a:lnTo>
                      <a:pt x="74" y="40"/>
                    </a:lnTo>
                    <a:lnTo>
                      <a:pt x="70" y="47"/>
                    </a:lnTo>
                    <a:lnTo>
                      <a:pt x="68" y="51"/>
                    </a:lnTo>
                    <a:lnTo>
                      <a:pt x="68" y="55"/>
                    </a:lnTo>
                    <a:lnTo>
                      <a:pt x="66" y="59"/>
                    </a:lnTo>
                    <a:lnTo>
                      <a:pt x="64" y="63"/>
                    </a:lnTo>
                    <a:lnTo>
                      <a:pt x="63" y="66"/>
                    </a:lnTo>
                    <a:lnTo>
                      <a:pt x="61" y="70"/>
                    </a:lnTo>
                    <a:lnTo>
                      <a:pt x="61" y="76"/>
                    </a:lnTo>
                    <a:lnTo>
                      <a:pt x="59" y="80"/>
                    </a:lnTo>
                    <a:lnTo>
                      <a:pt x="57" y="82"/>
                    </a:lnTo>
                    <a:lnTo>
                      <a:pt x="55" y="87"/>
                    </a:lnTo>
                    <a:lnTo>
                      <a:pt x="53" y="91"/>
                    </a:lnTo>
                    <a:lnTo>
                      <a:pt x="53" y="95"/>
                    </a:lnTo>
                    <a:lnTo>
                      <a:pt x="49" y="101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4" y="108"/>
                    </a:lnTo>
                    <a:lnTo>
                      <a:pt x="44" y="103"/>
                    </a:lnTo>
                    <a:lnTo>
                      <a:pt x="47" y="99"/>
                    </a:lnTo>
                    <a:lnTo>
                      <a:pt x="49" y="93"/>
                    </a:lnTo>
                    <a:lnTo>
                      <a:pt x="51" y="87"/>
                    </a:lnTo>
                    <a:lnTo>
                      <a:pt x="53" y="82"/>
                    </a:lnTo>
                    <a:lnTo>
                      <a:pt x="53" y="78"/>
                    </a:lnTo>
                    <a:lnTo>
                      <a:pt x="55" y="74"/>
                    </a:lnTo>
                    <a:lnTo>
                      <a:pt x="57" y="70"/>
                    </a:lnTo>
                    <a:lnTo>
                      <a:pt x="59" y="65"/>
                    </a:lnTo>
                    <a:lnTo>
                      <a:pt x="61" y="61"/>
                    </a:lnTo>
                    <a:lnTo>
                      <a:pt x="61" y="57"/>
                    </a:lnTo>
                    <a:lnTo>
                      <a:pt x="63" y="53"/>
                    </a:lnTo>
                    <a:lnTo>
                      <a:pt x="64" y="47"/>
                    </a:lnTo>
                    <a:lnTo>
                      <a:pt x="66" y="44"/>
                    </a:lnTo>
                    <a:lnTo>
                      <a:pt x="66" y="38"/>
                    </a:lnTo>
                    <a:lnTo>
                      <a:pt x="68" y="34"/>
                    </a:lnTo>
                    <a:lnTo>
                      <a:pt x="70" y="30"/>
                    </a:lnTo>
                    <a:lnTo>
                      <a:pt x="70" y="27"/>
                    </a:lnTo>
                    <a:lnTo>
                      <a:pt x="72" y="23"/>
                    </a:lnTo>
                    <a:lnTo>
                      <a:pt x="72" y="19"/>
                    </a:lnTo>
                    <a:lnTo>
                      <a:pt x="74" y="13"/>
                    </a:lnTo>
                    <a:lnTo>
                      <a:pt x="74" y="8"/>
                    </a:lnTo>
                    <a:lnTo>
                      <a:pt x="74" y="4"/>
                    </a:lnTo>
                    <a:lnTo>
                      <a:pt x="74" y="0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9"/>
                    </a:lnTo>
                    <a:lnTo>
                      <a:pt x="64" y="15"/>
                    </a:lnTo>
                    <a:lnTo>
                      <a:pt x="63" y="19"/>
                    </a:lnTo>
                    <a:lnTo>
                      <a:pt x="59" y="25"/>
                    </a:lnTo>
                    <a:lnTo>
                      <a:pt x="57" y="30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9" y="47"/>
                    </a:lnTo>
                    <a:lnTo>
                      <a:pt x="47" y="53"/>
                    </a:lnTo>
                    <a:lnTo>
                      <a:pt x="45" y="59"/>
                    </a:lnTo>
                    <a:lnTo>
                      <a:pt x="44" y="65"/>
                    </a:lnTo>
                    <a:lnTo>
                      <a:pt x="42" y="68"/>
                    </a:lnTo>
                    <a:lnTo>
                      <a:pt x="40" y="72"/>
                    </a:lnTo>
                    <a:lnTo>
                      <a:pt x="40" y="76"/>
                    </a:lnTo>
                    <a:lnTo>
                      <a:pt x="34" y="89"/>
                    </a:lnTo>
                    <a:lnTo>
                      <a:pt x="34" y="84"/>
                    </a:lnTo>
                    <a:lnTo>
                      <a:pt x="36" y="80"/>
                    </a:lnTo>
                    <a:lnTo>
                      <a:pt x="36" y="74"/>
                    </a:lnTo>
                    <a:lnTo>
                      <a:pt x="38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2"/>
                    </a:lnTo>
                    <a:lnTo>
                      <a:pt x="26" y="87"/>
                    </a:lnTo>
                    <a:lnTo>
                      <a:pt x="25" y="95"/>
                    </a:lnTo>
                    <a:lnTo>
                      <a:pt x="21" y="101"/>
                    </a:lnTo>
                    <a:lnTo>
                      <a:pt x="19" y="108"/>
                    </a:lnTo>
                    <a:lnTo>
                      <a:pt x="17" y="112"/>
                    </a:lnTo>
                    <a:lnTo>
                      <a:pt x="15" y="120"/>
                    </a:lnTo>
                    <a:lnTo>
                      <a:pt x="15" y="125"/>
                    </a:lnTo>
                    <a:lnTo>
                      <a:pt x="15" y="133"/>
                    </a:lnTo>
                    <a:lnTo>
                      <a:pt x="17" y="139"/>
                    </a:lnTo>
                    <a:lnTo>
                      <a:pt x="21" y="146"/>
                    </a:lnTo>
                    <a:lnTo>
                      <a:pt x="23" y="152"/>
                    </a:lnTo>
                    <a:lnTo>
                      <a:pt x="26" y="158"/>
                    </a:lnTo>
                    <a:lnTo>
                      <a:pt x="30" y="165"/>
                    </a:lnTo>
                    <a:lnTo>
                      <a:pt x="36" y="171"/>
                    </a:lnTo>
                    <a:lnTo>
                      <a:pt x="40" y="177"/>
                    </a:lnTo>
                    <a:lnTo>
                      <a:pt x="44" y="184"/>
                    </a:lnTo>
                    <a:lnTo>
                      <a:pt x="49" y="190"/>
                    </a:lnTo>
                    <a:lnTo>
                      <a:pt x="53" y="196"/>
                    </a:lnTo>
                    <a:lnTo>
                      <a:pt x="59" y="201"/>
                    </a:lnTo>
                    <a:lnTo>
                      <a:pt x="63" y="207"/>
                    </a:lnTo>
                    <a:lnTo>
                      <a:pt x="64" y="215"/>
                    </a:lnTo>
                    <a:lnTo>
                      <a:pt x="70" y="221"/>
                    </a:lnTo>
                    <a:lnTo>
                      <a:pt x="63" y="215"/>
                    </a:lnTo>
                    <a:lnTo>
                      <a:pt x="59" y="209"/>
                    </a:lnTo>
                    <a:lnTo>
                      <a:pt x="53" y="203"/>
                    </a:lnTo>
                    <a:lnTo>
                      <a:pt x="49" y="198"/>
                    </a:lnTo>
                    <a:lnTo>
                      <a:pt x="44" y="192"/>
                    </a:lnTo>
                    <a:lnTo>
                      <a:pt x="38" y="186"/>
                    </a:lnTo>
                    <a:lnTo>
                      <a:pt x="34" y="179"/>
                    </a:lnTo>
                    <a:lnTo>
                      <a:pt x="30" y="173"/>
                    </a:lnTo>
                    <a:lnTo>
                      <a:pt x="26" y="165"/>
                    </a:lnTo>
                    <a:lnTo>
                      <a:pt x="21" y="158"/>
                    </a:lnTo>
                    <a:lnTo>
                      <a:pt x="17" y="152"/>
                    </a:lnTo>
                    <a:lnTo>
                      <a:pt x="15" y="144"/>
                    </a:lnTo>
                    <a:lnTo>
                      <a:pt x="11" y="137"/>
                    </a:lnTo>
                    <a:lnTo>
                      <a:pt x="9" y="131"/>
                    </a:lnTo>
                    <a:lnTo>
                      <a:pt x="7" y="124"/>
                    </a:lnTo>
                    <a:lnTo>
                      <a:pt x="6" y="118"/>
                    </a:lnTo>
                    <a:lnTo>
                      <a:pt x="7" y="112"/>
                    </a:lnTo>
                    <a:lnTo>
                      <a:pt x="9" y="106"/>
                    </a:lnTo>
                    <a:lnTo>
                      <a:pt x="6" y="110"/>
                    </a:lnTo>
                    <a:lnTo>
                      <a:pt x="4" y="116"/>
                    </a:lnTo>
                    <a:lnTo>
                      <a:pt x="2" y="120"/>
                    </a:lnTo>
                    <a:lnTo>
                      <a:pt x="2" y="124"/>
                    </a:lnTo>
                    <a:lnTo>
                      <a:pt x="2" y="129"/>
                    </a:lnTo>
                    <a:lnTo>
                      <a:pt x="0" y="131"/>
                    </a:lnTo>
                    <a:lnTo>
                      <a:pt x="2" y="133"/>
                    </a:lnTo>
                    <a:lnTo>
                      <a:pt x="4" y="137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9" y="150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5" y="162"/>
                    </a:lnTo>
                    <a:lnTo>
                      <a:pt x="17" y="165"/>
                    </a:lnTo>
                    <a:lnTo>
                      <a:pt x="19" y="169"/>
                    </a:lnTo>
                    <a:lnTo>
                      <a:pt x="23" y="173"/>
                    </a:lnTo>
                    <a:lnTo>
                      <a:pt x="25" y="177"/>
                    </a:lnTo>
                    <a:lnTo>
                      <a:pt x="26" y="181"/>
                    </a:lnTo>
                    <a:lnTo>
                      <a:pt x="30" y="184"/>
                    </a:lnTo>
                    <a:lnTo>
                      <a:pt x="32" y="188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47" y="205"/>
                    </a:lnTo>
                    <a:lnTo>
                      <a:pt x="53" y="211"/>
                    </a:lnTo>
                    <a:lnTo>
                      <a:pt x="61" y="219"/>
                    </a:lnTo>
                    <a:lnTo>
                      <a:pt x="66" y="224"/>
                    </a:lnTo>
                    <a:lnTo>
                      <a:pt x="74" y="230"/>
                    </a:lnTo>
                    <a:lnTo>
                      <a:pt x="78" y="234"/>
                    </a:lnTo>
                    <a:lnTo>
                      <a:pt x="81" y="238"/>
                    </a:lnTo>
                    <a:lnTo>
                      <a:pt x="85" y="240"/>
                    </a:lnTo>
                    <a:lnTo>
                      <a:pt x="89" y="243"/>
                    </a:lnTo>
                    <a:lnTo>
                      <a:pt x="95" y="249"/>
                    </a:lnTo>
                    <a:lnTo>
                      <a:pt x="102" y="255"/>
                    </a:lnTo>
                    <a:lnTo>
                      <a:pt x="106" y="257"/>
                    </a:lnTo>
                    <a:lnTo>
                      <a:pt x="112" y="260"/>
                    </a:lnTo>
                    <a:lnTo>
                      <a:pt x="116" y="262"/>
                    </a:lnTo>
                    <a:lnTo>
                      <a:pt x="119" y="266"/>
                    </a:lnTo>
                    <a:lnTo>
                      <a:pt x="123" y="268"/>
                    </a:lnTo>
                    <a:lnTo>
                      <a:pt x="127" y="270"/>
                    </a:lnTo>
                    <a:lnTo>
                      <a:pt x="131" y="272"/>
                    </a:lnTo>
                    <a:lnTo>
                      <a:pt x="135" y="276"/>
                    </a:lnTo>
                    <a:lnTo>
                      <a:pt x="138" y="278"/>
                    </a:lnTo>
                    <a:lnTo>
                      <a:pt x="142" y="279"/>
                    </a:lnTo>
                    <a:lnTo>
                      <a:pt x="146" y="281"/>
                    </a:lnTo>
                    <a:lnTo>
                      <a:pt x="152" y="283"/>
                    </a:lnTo>
                    <a:lnTo>
                      <a:pt x="156" y="285"/>
                    </a:lnTo>
                    <a:lnTo>
                      <a:pt x="159" y="287"/>
                    </a:lnTo>
                    <a:lnTo>
                      <a:pt x="163" y="289"/>
                    </a:lnTo>
                    <a:lnTo>
                      <a:pt x="167" y="291"/>
                    </a:lnTo>
                    <a:lnTo>
                      <a:pt x="171" y="293"/>
                    </a:lnTo>
                    <a:lnTo>
                      <a:pt x="176" y="295"/>
                    </a:lnTo>
                    <a:lnTo>
                      <a:pt x="180" y="297"/>
                    </a:lnTo>
                    <a:lnTo>
                      <a:pt x="186" y="298"/>
                    </a:lnTo>
                    <a:lnTo>
                      <a:pt x="190" y="300"/>
                    </a:lnTo>
                    <a:lnTo>
                      <a:pt x="193" y="302"/>
                    </a:lnTo>
                    <a:lnTo>
                      <a:pt x="197" y="302"/>
                    </a:lnTo>
                    <a:lnTo>
                      <a:pt x="201" y="304"/>
                    </a:lnTo>
                    <a:lnTo>
                      <a:pt x="205" y="306"/>
                    </a:lnTo>
                    <a:lnTo>
                      <a:pt x="211" y="308"/>
                    </a:lnTo>
                    <a:lnTo>
                      <a:pt x="214" y="310"/>
                    </a:lnTo>
                    <a:lnTo>
                      <a:pt x="218" y="312"/>
                    </a:lnTo>
                    <a:lnTo>
                      <a:pt x="224" y="312"/>
                    </a:lnTo>
                    <a:lnTo>
                      <a:pt x="230" y="314"/>
                    </a:lnTo>
                    <a:lnTo>
                      <a:pt x="235" y="316"/>
                    </a:lnTo>
                    <a:lnTo>
                      <a:pt x="241" y="316"/>
                    </a:lnTo>
                    <a:lnTo>
                      <a:pt x="247" y="317"/>
                    </a:lnTo>
                    <a:lnTo>
                      <a:pt x="252" y="319"/>
                    </a:lnTo>
                    <a:lnTo>
                      <a:pt x="258" y="319"/>
                    </a:lnTo>
                    <a:lnTo>
                      <a:pt x="264" y="321"/>
                    </a:lnTo>
                    <a:lnTo>
                      <a:pt x="267" y="321"/>
                    </a:lnTo>
                    <a:lnTo>
                      <a:pt x="275" y="321"/>
                    </a:lnTo>
                    <a:lnTo>
                      <a:pt x="279" y="323"/>
                    </a:lnTo>
                    <a:lnTo>
                      <a:pt x="285" y="323"/>
                    </a:lnTo>
                    <a:lnTo>
                      <a:pt x="290" y="323"/>
                    </a:lnTo>
                    <a:lnTo>
                      <a:pt x="296" y="323"/>
                    </a:lnTo>
                    <a:lnTo>
                      <a:pt x="300" y="325"/>
                    </a:lnTo>
                    <a:lnTo>
                      <a:pt x="307" y="325"/>
                    </a:lnTo>
                    <a:lnTo>
                      <a:pt x="311" y="325"/>
                    </a:lnTo>
                    <a:lnTo>
                      <a:pt x="317" y="325"/>
                    </a:lnTo>
                    <a:lnTo>
                      <a:pt x="323" y="325"/>
                    </a:lnTo>
                    <a:lnTo>
                      <a:pt x="328" y="325"/>
                    </a:lnTo>
                    <a:lnTo>
                      <a:pt x="332" y="325"/>
                    </a:lnTo>
                    <a:lnTo>
                      <a:pt x="338" y="325"/>
                    </a:lnTo>
                    <a:lnTo>
                      <a:pt x="343" y="325"/>
                    </a:lnTo>
                    <a:lnTo>
                      <a:pt x="349" y="327"/>
                    </a:lnTo>
                    <a:lnTo>
                      <a:pt x="355" y="327"/>
                    </a:lnTo>
                    <a:lnTo>
                      <a:pt x="360" y="327"/>
                    </a:lnTo>
                    <a:lnTo>
                      <a:pt x="366" y="327"/>
                    </a:lnTo>
                    <a:lnTo>
                      <a:pt x="372" y="327"/>
                    </a:lnTo>
                    <a:lnTo>
                      <a:pt x="378" y="327"/>
                    </a:lnTo>
                    <a:lnTo>
                      <a:pt x="383" y="327"/>
                    </a:lnTo>
                    <a:lnTo>
                      <a:pt x="391" y="327"/>
                    </a:lnTo>
                    <a:lnTo>
                      <a:pt x="397" y="329"/>
                    </a:lnTo>
                    <a:lnTo>
                      <a:pt x="391" y="329"/>
                    </a:lnTo>
                    <a:lnTo>
                      <a:pt x="385" y="331"/>
                    </a:lnTo>
                    <a:lnTo>
                      <a:pt x="378" y="333"/>
                    </a:lnTo>
                    <a:lnTo>
                      <a:pt x="372" y="335"/>
                    </a:lnTo>
                    <a:lnTo>
                      <a:pt x="379" y="335"/>
                    </a:lnTo>
                    <a:lnTo>
                      <a:pt x="385" y="333"/>
                    </a:lnTo>
                    <a:lnTo>
                      <a:pt x="389" y="333"/>
                    </a:lnTo>
                    <a:lnTo>
                      <a:pt x="393" y="331"/>
                    </a:lnTo>
                    <a:lnTo>
                      <a:pt x="397" y="331"/>
                    </a:lnTo>
                    <a:lnTo>
                      <a:pt x="400" y="331"/>
                    </a:lnTo>
                    <a:lnTo>
                      <a:pt x="408" y="327"/>
                    </a:lnTo>
                    <a:lnTo>
                      <a:pt x="416" y="325"/>
                    </a:lnTo>
                    <a:lnTo>
                      <a:pt x="417" y="323"/>
                    </a:lnTo>
                    <a:lnTo>
                      <a:pt x="423" y="321"/>
                    </a:lnTo>
                    <a:lnTo>
                      <a:pt x="427" y="319"/>
                    </a:lnTo>
                    <a:lnTo>
                      <a:pt x="431" y="319"/>
                    </a:lnTo>
                    <a:lnTo>
                      <a:pt x="436" y="314"/>
                    </a:lnTo>
                    <a:lnTo>
                      <a:pt x="444" y="312"/>
                    </a:lnTo>
                    <a:lnTo>
                      <a:pt x="450" y="306"/>
                    </a:lnTo>
                    <a:lnTo>
                      <a:pt x="457" y="302"/>
                    </a:lnTo>
                    <a:lnTo>
                      <a:pt x="465" y="298"/>
                    </a:lnTo>
                    <a:lnTo>
                      <a:pt x="471" y="295"/>
                    </a:lnTo>
                    <a:lnTo>
                      <a:pt x="476" y="291"/>
                    </a:lnTo>
                    <a:lnTo>
                      <a:pt x="482" y="287"/>
                    </a:lnTo>
                    <a:lnTo>
                      <a:pt x="482" y="281"/>
                    </a:lnTo>
                    <a:lnTo>
                      <a:pt x="482" y="276"/>
                    </a:lnTo>
                    <a:lnTo>
                      <a:pt x="482" y="272"/>
                    </a:lnTo>
                    <a:lnTo>
                      <a:pt x="484" y="268"/>
                    </a:lnTo>
                    <a:lnTo>
                      <a:pt x="484" y="264"/>
                    </a:lnTo>
                    <a:lnTo>
                      <a:pt x="486" y="260"/>
                    </a:lnTo>
                    <a:lnTo>
                      <a:pt x="486" y="255"/>
                    </a:lnTo>
                    <a:lnTo>
                      <a:pt x="488" y="251"/>
                    </a:lnTo>
                    <a:lnTo>
                      <a:pt x="488" y="245"/>
                    </a:lnTo>
                    <a:lnTo>
                      <a:pt x="490" y="241"/>
                    </a:lnTo>
                    <a:lnTo>
                      <a:pt x="490" y="236"/>
                    </a:lnTo>
                    <a:lnTo>
                      <a:pt x="491" y="230"/>
                    </a:lnTo>
                    <a:lnTo>
                      <a:pt x="491" y="224"/>
                    </a:lnTo>
                    <a:lnTo>
                      <a:pt x="493" y="221"/>
                    </a:lnTo>
                    <a:lnTo>
                      <a:pt x="493" y="215"/>
                    </a:lnTo>
                    <a:lnTo>
                      <a:pt x="493" y="209"/>
                    </a:lnTo>
                    <a:lnTo>
                      <a:pt x="493" y="203"/>
                    </a:lnTo>
                    <a:lnTo>
                      <a:pt x="495" y="200"/>
                    </a:lnTo>
                    <a:lnTo>
                      <a:pt x="495" y="194"/>
                    </a:lnTo>
                    <a:lnTo>
                      <a:pt x="497" y="188"/>
                    </a:lnTo>
                    <a:lnTo>
                      <a:pt x="497" y="184"/>
                    </a:lnTo>
                    <a:lnTo>
                      <a:pt x="499" y="181"/>
                    </a:lnTo>
                    <a:lnTo>
                      <a:pt x="499" y="177"/>
                    </a:lnTo>
                    <a:lnTo>
                      <a:pt x="499" y="173"/>
                    </a:lnTo>
                    <a:lnTo>
                      <a:pt x="499" y="171"/>
                    </a:lnTo>
                    <a:lnTo>
                      <a:pt x="499" y="167"/>
                    </a:lnTo>
                    <a:lnTo>
                      <a:pt x="499" y="163"/>
                    </a:lnTo>
                    <a:lnTo>
                      <a:pt x="499" y="163"/>
                    </a:lnTo>
                    <a:lnTo>
                      <a:pt x="499" y="163"/>
                    </a:lnTo>
                    <a:lnTo>
                      <a:pt x="497" y="165"/>
                    </a:lnTo>
                    <a:lnTo>
                      <a:pt x="495" y="167"/>
                    </a:lnTo>
                    <a:lnTo>
                      <a:pt x="495" y="171"/>
                    </a:lnTo>
                    <a:lnTo>
                      <a:pt x="493" y="175"/>
                    </a:lnTo>
                    <a:lnTo>
                      <a:pt x="493" y="181"/>
                    </a:lnTo>
                    <a:lnTo>
                      <a:pt x="493" y="186"/>
                    </a:lnTo>
                    <a:lnTo>
                      <a:pt x="491" y="192"/>
                    </a:lnTo>
                    <a:lnTo>
                      <a:pt x="491" y="198"/>
                    </a:lnTo>
                    <a:lnTo>
                      <a:pt x="491" y="203"/>
                    </a:lnTo>
                    <a:lnTo>
                      <a:pt x="490" y="209"/>
                    </a:lnTo>
                    <a:lnTo>
                      <a:pt x="490" y="215"/>
                    </a:lnTo>
                    <a:lnTo>
                      <a:pt x="490" y="221"/>
                    </a:lnTo>
                    <a:lnTo>
                      <a:pt x="488" y="226"/>
                    </a:lnTo>
                    <a:lnTo>
                      <a:pt x="488" y="228"/>
                    </a:lnTo>
                    <a:lnTo>
                      <a:pt x="486" y="232"/>
                    </a:lnTo>
                    <a:lnTo>
                      <a:pt x="484" y="234"/>
                    </a:lnTo>
                    <a:lnTo>
                      <a:pt x="484" y="236"/>
                    </a:lnTo>
                    <a:lnTo>
                      <a:pt x="484" y="234"/>
                    </a:lnTo>
                    <a:lnTo>
                      <a:pt x="484" y="230"/>
                    </a:lnTo>
                    <a:lnTo>
                      <a:pt x="484" y="224"/>
                    </a:lnTo>
                    <a:lnTo>
                      <a:pt x="486" y="221"/>
                    </a:lnTo>
                    <a:lnTo>
                      <a:pt x="486" y="215"/>
                    </a:lnTo>
                    <a:lnTo>
                      <a:pt x="488" y="211"/>
                    </a:lnTo>
                    <a:lnTo>
                      <a:pt x="486" y="207"/>
                    </a:lnTo>
                    <a:lnTo>
                      <a:pt x="486" y="207"/>
                    </a:lnTo>
                    <a:lnTo>
                      <a:pt x="484" y="211"/>
                    </a:lnTo>
                    <a:lnTo>
                      <a:pt x="482" y="219"/>
                    </a:lnTo>
                    <a:lnTo>
                      <a:pt x="482" y="222"/>
                    </a:lnTo>
                    <a:lnTo>
                      <a:pt x="480" y="226"/>
                    </a:lnTo>
                    <a:lnTo>
                      <a:pt x="480" y="230"/>
                    </a:lnTo>
                    <a:lnTo>
                      <a:pt x="480" y="234"/>
                    </a:lnTo>
                    <a:lnTo>
                      <a:pt x="480" y="238"/>
                    </a:lnTo>
                    <a:lnTo>
                      <a:pt x="480" y="241"/>
                    </a:lnTo>
                    <a:lnTo>
                      <a:pt x="478" y="245"/>
                    </a:lnTo>
                    <a:lnTo>
                      <a:pt x="478" y="249"/>
                    </a:lnTo>
                    <a:lnTo>
                      <a:pt x="478" y="253"/>
                    </a:lnTo>
                    <a:lnTo>
                      <a:pt x="478" y="257"/>
                    </a:lnTo>
                    <a:lnTo>
                      <a:pt x="476" y="260"/>
                    </a:lnTo>
                    <a:lnTo>
                      <a:pt x="476" y="264"/>
                    </a:lnTo>
                    <a:lnTo>
                      <a:pt x="476" y="259"/>
                    </a:lnTo>
                    <a:lnTo>
                      <a:pt x="476" y="253"/>
                    </a:lnTo>
                    <a:lnTo>
                      <a:pt x="476" y="245"/>
                    </a:lnTo>
                    <a:lnTo>
                      <a:pt x="476" y="240"/>
                    </a:lnTo>
                    <a:lnTo>
                      <a:pt x="476" y="236"/>
                    </a:lnTo>
                    <a:lnTo>
                      <a:pt x="476" y="230"/>
                    </a:lnTo>
                    <a:lnTo>
                      <a:pt x="478" y="226"/>
                    </a:lnTo>
                    <a:lnTo>
                      <a:pt x="478" y="222"/>
                    </a:lnTo>
                    <a:lnTo>
                      <a:pt x="478" y="219"/>
                    </a:lnTo>
                    <a:lnTo>
                      <a:pt x="478" y="215"/>
                    </a:lnTo>
                    <a:lnTo>
                      <a:pt x="480" y="211"/>
                    </a:lnTo>
                    <a:lnTo>
                      <a:pt x="480" y="207"/>
                    </a:lnTo>
                    <a:lnTo>
                      <a:pt x="480" y="201"/>
                    </a:lnTo>
                    <a:lnTo>
                      <a:pt x="482" y="198"/>
                    </a:lnTo>
                    <a:lnTo>
                      <a:pt x="482" y="194"/>
                    </a:lnTo>
                    <a:lnTo>
                      <a:pt x="482" y="188"/>
                    </a:lnTo>
                    <a:lnTo>
                      <a:pt x="482" y="184"/>
                    </a:lnTo>
                    <a:lnTo>
                      <a:pt x="482" y="181"/>
                    </a:lnTo>
                    <a:lnTo>
                      <a:pt x="484" y="177"/>
                    </a:lnTo>
                    <a:lnTo>
                      <a:pt x="484" y="173"/>
                    </a:lnTo>
                    <a:lnTo>
                      <a:pt x="484" y="169"/>
                    </a:lnTo>
                    <a:lnTo>
                      <a:pt x="484" y="165"/>
                    </a:lnTo>
                    <a:lnTo>
                      <a:pt x="484" y="162"/>
                    </a:lnTo>
                    <a:lnTo>
                      <a:pt x="486" y="158"/>
                    </a:lnTo>
                    <a:lnTo>
                      <a:pt x="486" y="150"/>
                    </a:lnTo>
                    <a:lnTo>
                      <a:pt x="486" y="144"/>
                    </a:lnTo>
                    <a:lnTo>
                      <a:pt x="484" y="141"/>
                    </a:lnTo>
                    <a:lnTo>
                      <a:pt x="484" y="137"/>
                    </a:lnTo>
                    <a:lnTo>
                      <a:pt x="484" y="135"/>
                    </a:lnTo>
                    <a:lnTo>
                      <a:pt x="484" y="135"/>
                    </a:lnTo>
                    <a:lnTo>
                      <a:pt x="482" y="137"/>
                    </a:lnTo>
                    <a:lnTo>
                      <a:pt x="482" y="139"/>
                    </a:lnTo>
                    <a:lnTo>
                      <a:pt x="480" y="143"/>
                    </a:lnTo>
                    <a:lnTo>
                      <a:pt x="480" y="146"/>
                    </a:lnTo>
                    <a:lnTo>
                      <a:pt x="480" y="152"/>
                    </a:lnTo>
                    <a:lnTo>
                      <a:pt x="478" y="156"/>
                    </a:lnTo>
                    <a:lnTo>
                      <a:pt x="478" y="160"/>
                    </a:lnTo>
                    <a:lnTo>
                      <a:pt x="476" y="165"/>
                    </a:lnTo>
                    <a:lnTo>
                      <a:pt x="476" y="169"/>
                    </a:lnTo>
                    <a:lnTo>
                      <a:pt x="474" y="173"/>
                    </a:lnTo>
                    <a:lnTo>
                      <a:pt x="474" y="175"/>
                    </a:lnTo>
                    <a:lnTo>
                      <a:pt x="474" y="177"/>
                    </a:lnTo>
                    <a:lnTo>
                      <a:pt x="472" y="182"/>
                    </a:lnTo>
                    <a:lnTo>
                      <a:pt x="472" y="188"/>
                    </a:lnTo>
                    <a:lnTo>
                      <a:pt x="472" y="194"/>
                    </a:lnTo>
                    <a:lnTo>
                      <a:pt x="471" y="200"/>
                    </a:lnTo>
                    <a:lnTo>
                      <a:pt x="471" y="205"/>
                    </a:lnTo>
                    <a:lnTo>
                      <a:pt x="469" y="211"/>
                    </a:lnTo>
                    <a:lnTo>
                      <a:pt x="469" y="219"/>
                    </a:lnTo>
                    <a:lnTo>
                      <a:pt x="469" y="224"/>
                    </a:lnTo>
                    <a:lnTo>
                      <a:pt x="467" y="230"/>
                    </a:lnTo>
                    <a:lnTo>
                      <a:pt x="467" y="238"/>
                    </a:lnTo>
                    <a:lnTo>
                      <a:pt x="465" y="243"/>
                    </a:lnTo>
                    <a:lnTo>
                      <a:pt x="465" y="249"/>
                    </a:lnTo>
                    <a:lnTo>
                      <a:pt x="461" y="255"/>
                    </a:lnTo>
                    <a:lnTo>
                      <a:pt x="461" y="260"/>
                    </a:lnTo>
                    <a:lnTo>
                      <a:pt x="459" y="268"/>
                    </a:lnTo>
                    <a:lnTo>
                      <a:pt x="457" y="274"/>
                    </a:lnTo>
                    <a:lnTo>
                      <a:pt x="455" y="274"/>
                    </a:lnTo>
                    <a:lnTo>
                      <a:pt x="453" y="276"/>
                    </a:lnTo>
                    <a:lnTo>
                      <a:pt x="450" y="276"/>
                    </a:lnTo>
                    <a:lnTo>
                      <a:pt x="450" y="276"/>
                    </a:lnTo>
                    <a:lnTo>
                      <a:pt x="455" y="270"/>
                    </a:lnTo>
                    <a:lnTo>
                      <a:pt x="455" y="270"/>
                    </a:lnTo>
                    <a:lnTo>
                      <a:pt x="455" y="268"/>
                    </a:lnTo>
                    <a:lnTo>
                      <a:pt x="455" y="262"/>
                    </a:lnTo>
                    <a:lnTo>
                      <a:pt x="457" y="259"/>
                    </a:lnTo>
                    <a:lnTo>
                      <a:pt x="457" y="255"/>
                    </a:lnTo>
                    <a:lnTo>
                      <a:pt x="457" y="251"/>
                    </a:lnTo>
                    <a:lnTo>
                      <a:pt x="457" y="247"/>
                    </a:lnTo>
                    <a:lnTo>
                      <a:pt x="459" y="243"/>
                    </a:lnTo>
                    <a:lnTo>
                      <a:pt x="459" y="240"/>
                    </a:lnTo>
                    <a:lnTo>
                      <a:pt x="459" y="236"/>
                    </a:lnTo>
                    <a:lnTo>
                      <a:pt x="459" y="230"/>
                    </a:lnTo>
                    <a:lnTo>
                      <a:pt x="461" y="226"/>
                    </a:lnTo>
                    <a:lnTo>
                      <a:pt x="461" y="222"/>
                    </a:lnTo>
                    <a:lnTo>
                      <a:pt x="463" y="217"/>
                    </a:lnTo>
                    <a:lnTo>
                      <a:pt x="463" y="211"/>
                    </a:lnTo>
                    <a:lnTo>
                      <a:pt x="465" y="207"/>
                    </a:lnTo>
                    <a:lnTo>
                      <a:pt x="465" y="203"/>
                    </a:lnTo>
                    <a:lnTo>
                      <a:pt x="465" y="198"/>
                    </a:lnTo>
                    <a:lnTo>
                      <a:pt x="465" y="194"/>
                    </a:lnTo>
                    <a:lnTo>
                      <a:pt x="467" y="190"/>
                    </a:lnTo>
                    <a:lnTo>
                      <a:pt x="467" y="186"/>
                    </a:lnTo>
                    <a:lnTo>
                      <a:pt x="467" y="182"/>
                    </a:lnTo>
                    <a:lnTo>
                      <a:pt x="467" y="179"/>
                    </a:lnTo>
                    <a:lnTo>
                      <a:pt x="469" y="175"/>
                    </a:lnTo>
                    <a:lnTo>
                      <a:pt x="469" y="169"/>
                    </a:lnTo>
                    <a:lnTo>
                      <a:pt x="469" y="165"/>
                    </a:lnTo>
                    <a:lnTo>
                      <a:pt x="469" y="160"/>
                    </a:lnTo>
                    <a:lnTo>
                      <a:pt x="469" y="156"/>
                    </a:lnTo>
                    <a:lnTo>
                      <a:pt x="469" y="154"/>
                    </a:lnTo>
                    <a:lnTo>
                      <a:pt x="467" y="154"/>
                    </a:lnTo>
                    <a:lnTo>
                      <a:pt x="465" y="156"/>
                    </a:lnTo>
                    <a:lnTo>
                      <a:pt x="465" y="160"/>
                    </a:lnTo>
                    <a:lnTo>
                      <a:pt x="463" y="163"/>
                    </a:lnTo>
                    <a:lnTo>
                      <a:pt x="463" y="169"/>
                    </a:lnTo>
                    <a:lnTo>
                      <a:pt x="461" y="175"/>
                    </a:lnTo>
                    <a:lnTo>
                      <a:pt x="461" y="179"/>
                    </a:lnTo>
                    <a:lnTo>
                      <a:pt x="461" y="184"/>
                    </a:lnTo>
                    <a:lnTo>
                      <a:pt x="459" y="188"/>
                    </a:lnTo>
                    <a:lnTo>
                      <a:pt x="459" y="194"/>
                    </a:lnTo>
                    <a:lnTo>
                      <a:pt x="459" y="200"/>
                    </a:lnTo>
                    <a:lnTo>
                      <a:pt x="457" y="205"/>
                    </a:lnTo>
                    <a:lnTo>
                      <a:pt x="455" y="209"/>
                    </a:lnTo>
                    <a:lnTo>
                      <a:pt x="452" y="217"/>
                    </a:lnTo>
                    <a:lnTo>
                      <a:pt x="450" y="222"/>
                    </a:lnTo>
                    <a:lnTo>
                      <a:pt x="448" y="228"/>
                    </a:lnTo>
                    <a:lnTo>
                      <a:pt x="448" y="234"/>
                    </a:lnTo>
                    <a:lnTo>
                      <a:pt x="448" y="241"/>
                    </a:lnTo>
                    <a:lnTo>
                      <a:pt x="448" y="247"/>
                    </a:lnTo>
                    <a:lnTo>
                      <a:pt x="448" y="253"/>
                    </a:lnTo>
                    <a:lnTo>
                      <a:pt x="446" y="259"/>
                    </a:lnTo>
                    <a:lnTo>
                      <a:pt x="446" y="266"/>
                    </a:lnTo>
                    <a:lnTo>
                      <a:pt x="442" y="268"/>
                    </a:lnTo>
                    <a:lnTo>
                      <a:pt x="436" y="272"/>
                    </a:lnTo>
                    <a:lnTo>
                      <a:pt x="431" y="274"/>
                    </a:lnTo>
                    <a:lnTo>
                      <a:pt x="427" y="276"/>
                    </a:lnTo>
                    <a:lnTo>
                      <a:pt x="419" y="278"/>
                    </a:lnTo>
                    <a:lnTo>
                      <a:pt x="414" y="281"/>
                    </a:lnTo>
                    <a:lnTo>
                      <a:pt x="408" y="283"/>
                    </a:lnTo>
                    <a:lnTo>
                      <a:pt x="402" y="285"/>
                    </a:lnTo>
                    <a:lnTo>
                      <a:pt x="395" y="287"/>
                    </a:lnTo>
                    <a:lnTo>
                      <a:pt x="389" y="289"/>
                    </a:lnTo>
                    <a:lnTo>
                      <a:pt x="381" y="291"/>
                    </a:lnTo>
                    <a:lnTo>
                      <a:pt x="374" y="291"/>
                    </a:lnTo>
                    <a:lnTo>
                      <a:pt x="370" y="291"/>
                    </a:lnTo>
                    <a:lnTo>
                      <a:pt x="368" y="293"/>
                    </a:lnTo>
                    <a:lnTo>
                      <a:pt x="362" y="293"/>
                    </a:lnTo>
                    <a:lnTo>
                      <a:pt x="360" y="293"/>
                    </a:lnTo>
                    <a:lnTo>
                      <a:pt x="355" y="293"/>
                    </a:lnTo>
                    <a:lnTo>
                      <a:pt x="353" y="293"/>
                    </a:lnTo>
                    <a:lnTo>
                      <a:pt x="349" y="293"/>
                    </a:lnTo>
                    <a:lnTo>
                      <a:pt x="345" y="295"/>
                    </a:lnTo>
                    <a:lnTo>
                      <a:pt x="341" y="295"/>
                    </a:lnTo>
                    <a:lnTo>
                      <a:pt x="338" y="295"/>
                    </a:lnTo>
                    <a:lnTo>
                      <a:pt x="334" y="295"/>
                    </a:lnTo>
                    <a:lnTo>
                      <a:pt x="330" y="295"/>
                    </a:lnTo>
                    <a:lnTo>
                      <a:pt x="326" y="295"/>
                    </a:lnTo>
                    <a:lnTo>
                      <a:pt x="323" y="295"/>
                    </a:lnTo>
                    <a:lnTo>
                      <a:pt x="319" y="295"/>
                    </a:lnTo>
                    <a:lnTo>
                      <a:pt x="315" y="295"/>
                    </a:lnTo>
                    <a:lnTo>
                      <a:pt x="311" y="295"/>
                    </a:lnTo>
                    <a:lnTo>
                      <a:pt x="307" y="293"/>
                    </a:lnTo>
                    <a:lnTo>
                      <a:pt x="304" y="293"/>
                    </a:lnTo>
                    <a:lnTo>
                      <a:pt x="300" y="293"/>
                    </a:lnTo>
                    <a:lnTo>
                      <a:pt x="296" y="293"/>
                    </a:lnTo>
                    <a:lnTo>
                      <a:pt x="292" y="291"/>
                    </a:lnTo>
                    <a:lnTo>
                      <a:pt x="288" y="291"/>
                    </a:lnTo>
                    <a:lnTo>
                      <a:pt x="285" y="291"/>
                    </a:lnTo>
                    <a:lnTo>
                      <a:pt x="281" y="289"/>
                    </a:lnTo>
                    <a:lnTo>
                      <a:pt x="277" y="289"/>
                    </a:lnTo>
                    <a:lnTo>
                      <a:pt x="273" y="289"/>
                    </a:lnTo>
                    <a:lnTo>
                      <a:pt x="269" y="289"/>
                    </a:lnTo>
                    <a:lnTo>
                      <a:pt x="262" y="287"/>
                    </a:lnTo>
                    <a:lnTo>
                      <a:pt x="256" y="285"/>
                    </a:lnTo>
                    <a:lnTo>
                      <a:pt x="249" y="283"/>
                    </a:lnTo>
                    <a:lnTo>
                      <a:pt x="241" y="281"/>
                    </a:lnTo>
                    <a:lnTo>
                      <a:pt x="233" y="279"/>
                    </a:lnTo>
                    <a:lnTo>
                      <a:pt x="228" y="278"/>
                    </a:lnTo>
                    <a:lnTo>
                      <a:pt x="222" y="276"/>
                    </a:lnTo>
                    <a:lnTo>
                      <a:pt x="214" y="272"/>
                    </a:lnTo>
                    <a:lnTo>
                      <a:pt x="209" y="270"/>
                    </a:lnTo>
                    <a:lnTo>
                      <a:pt x="203" y="268"/>
                    </a:lnTo>
                    <a:lnTo>
                      <a:pt x="199" y="264"/>
                    </a:lnTo>
                    <a:lnTo>
                      <a:pt x="195" y="262"/>
                    </a:lnTo>
                    <a:lnTo>
                      <a:pt x="190" y="259"/>
                    </a:lnTo>
                    <a:lnTo>
                      <a:pt x="186" y="257"/>
                    </a:lnTo>
                    <a:lnTo>
                      <a:pt x="182" y="255"/>
                    </a:lnTo>
                    <a:lnTo>
                      <a:pt x="178" y="253"/>
                    </a:lnTo>
                    <a:lnTo>
                      <a:pt x="174" y="251"/>
                    </a:lnTo>
                    <a:lnTo>
                      <a:pt x="171" y="249"/>
                    </a:lnTo>
                    <a:lnTo>
                      <a:pt x="167" y="245"/>
                    </a:lnTo>
                    <a:lnTo>
                      <a:pt x="163" y="243"/>
                    </a:lnTo>
                    <a:lnTo>
                      <a:pt x="159" y="240"/>
                    </a:lnTo>
                    <a:lnTo>
                      <a:pt x="156" y="238"/>
                    </a:lnTo>
                    <a:lnTo>
                      <a:pt x="150" y="236"/>
                    </a:lnTo>
                    <a:lnTo>
                      <a:pt x="146" y="234"/>
                    </a:lnTo>
                    <a:lnTo>
                      <a:pt x="142" y="230"/>
                    </a:lnTo>
                    <a:lnTo>
                      <a:pt x="138" y="228"/>
                    </a:lnTo>
                    <a:lnTo>
                      <a:pt x="135" y="224"/>
                    </a:lnTo>
                    <a:lnTo>
                      <a:pt x="131" y="221"/>
                    </a:lnTo>
                    <a:lnTo>
                      <a:pt x="127" y="217"/>
                    </a:lnTo>
                    <a:lnTo>
                      <a:pt x="123" y="215"/>
                    </a:lnTo>
                    <a:lnTo>
                      <a:pt x="119" y="211"/>
                    </a:lnTo>
                    <a:lnTo>
                      <a:pt x="116" y="209"/>
                    </a:lnTo>
                    <a:lnTo>
                      <a:pt x="112" y="205"/>
                    </a:lnTo>
                    <a:lnTo>
                      <a:pt x="108" y="201"/>
                    </a:lnTo>
                    <a:lnTo>
                      <a:pt x="104" y="198"/>
                    </a:lnTo>
                    <a:lnTo>
                      <a:pt x="100" y="196"/>
                    </a:lnTo>
                    <a:lnTo>
                      <a:pt x="97" y="192"/>
                    </a:lnTo>
                    <a:lnTo>
                      <a:pt x="95" y="188"/>
                    </a:lnTo>
                    <a:lnTo>
                      <a:pt x="87" y="182"/>
                    </a:lnTo>
                    <a:lnTo>
                      <a:pt x="81" y="175"/>
                    </a:lnTo>
                    <a:lnTo>
                      <a:pt x="78" y="167"/>
                    </a:lnTo>
                    <a:lnTo>
                      <a:pt x="72" y="162"/>
                    </a:lnTo>
                    <a:lnTo>
                      <a:pt x="70" y="154"/>
                    </a:lnTo>
                    <a:lnTo>
                      <a:pt x="68" y="148"/>
                    </a:lnTo>
                    <a:lnTo>
                      <a:pt x="66" y="144"/>
                    </a:lnTo>
                    <a:lnTo>
                      <a:pt x="64" y="139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1" y="129"/>
                    </a:lnTo>
                    <a:lnTo>
                      <a:pt x="61" y="125"/>
                    </a:lnTo>
                    <a:lnTo>
                      <a:pt x="61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370513" y="5281613"/>
                <a:ext cx="77788" cy="44450"/>
              </a:xfrm>
              <a:custGeom>
                <a:avLst/>
                <a:gdLst/>
                <a:ahLst/>
                <a:cxnLst>
                  <a:cxn ang="0">
                    <a:pos x="95" y="56"/>
                  </a:cxn>
                  <a:cxn ang="0">
                    <a:pos x="97" y="56"/>
                  </a:cxn>
                  <a:cxn ang="0">
                    <a:pos x="99" y="56"/>
                  </a:cxn>
                  <a:cxn ang="0">
                    <a:pos x="99" y="54"/>
                  </a:cxn>
                  <a:cxn ang="0">
                    <a:pos x="95" y="54"/>
                  </a:cxn>
                  <a:cxn ang="0">
                    <a:pos x="89" y="50"/>
                  </a:cxn>
                  <a:cxn ang="0">
                    <a:pos x="84" y="48"/>
                  </a:cxn>
                  <a:cxn ang="0">
                    <a:pos x="80" y="46"/>
                  </a:cxn>
                  <a:cxn ang="0">
                    <a:pos x="74" y="44"/>
                  </a:cxn>
                  <a:cxn ang="0">
                    <a:pos x="68" y="40"/>
                  </a:cxn>
                  <a:cxn ang="0">
                    <a:pos x="65" y="38"/>
                  </a:cxn>
                  <a:cxn ang="0">
                    <a:pos x="59" y="37"/>
                  </a:cxn>
                  <a:cxn ang="0">
                    <a:pos x="55" y="35"/>
                  </a:cxn>
                  <a:cxn ang="0">
                    <a:pos x="49" y="31"/>
                  </a:cxn>
                  <a:cxn ang="0">
                    <a:pos x="44" y="29"/>
                  </a:cxn>
                  <a:cxn ang="0">
                    <a:pos x="38" y="25"/>
                  </a:cxn>
                  <a:cxn ang="0">
                    <a:pos x="34" y="23"/>
                  </a:cxn>
                  <a:cxn ang="0">
                    <a:pos x="30" y="19"/>
                  </a:cxn>
                  <a:cxn ang="0">
                    <a:pos x="25" y="18"/>
                  </a:cxn>
                  <a:cxn ang="0">
                    <a:pos x="21" y="14"/>
                  </a:cxn>
                  <a:cxn ang="0">
                    <a:pos x="17" y="12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8" y="8"/>
                  </a:cxn>
                  <a:cxn ang="0">
                    <a:pos x="11" y="12"/>
                  </a:cxn>
                  <a:cxn ang="0">
                    <a:pos x="17" y="18"/>
                  </a:cxn>
                  <a:cxn ang="0">
                    <a:pos x="23" y="21"/>
                  </a:cxn>
                  <a:cxn ang="0">
                    <a:pos x="29" y="25"/>
                  </a:cxn>
                  <a:cxn ang="0">
                    <a:pos x="36" y="29"/>
                  </a:cxn>
                  <a:cxn ang="0">
                    <a:pos x="44" y="33"/>
                  </a:cxn>
                  <a:cxn ang="0">
                    <a:pos x="49" y="37"/>
                  </a:cxn>
                  <a:cxn ang="0">
                    <a:pos x="57" y="38"/>
                  </a:cxn>
                  <a:cxn ang="0">
                    <a:pos x="63" y="42"/>
                  </a:cxn>
                  <a:cxn ang="0">
                    <a:pos x="70" y="46"/>
                  </a:cxn>
                  <a:cxn ang="0">
                    <a:pos x="76" y="48"/>
                  </a:cxn>
                  <a:cxn ang="0">
                    <a:pos x="82" y="50"/>
                  </a:cxn>
                  <a:cxn ang="0">
                    <a:pos x="89" y="54"/>
                  </a:cxn>
                  <a:cxn ang="0">
                    <a:pos x="95" y="56"/>
                  </a:cxn>
                  <a:cxn ang="0">
                    <a:pos x="95" y="56"/>
                  </a:cxn>
                </a:cxnLst>
                <a:rect l="0" t="0" r="r" b="b"/>
                <a:pathLst>
                  <a:path w="99" h="56">
                    <a:moveTo>
                      <a:pt x="95" y="56"/>
                    </a:moveTo>
                    <a:lnTo>
                      <a:pt x="97" y="56"/>
                    </a:lnTo>
                    <a:lnTo>
                      <a:pt x="99" y="56"/>
                    </a:lnTo>
                    <a:lnTo>
                      <a:pt x="99" y="54"/>
                    </a:lnTo>
                    <a:lnTo>
                      <a:pt x="95" y="54"/>
                    </a:lnTo>
                    <a:lnTo>
                      <a:pt x="89" y="50"/>
                    </a:lnTo>
                    <a:lnTo>
                      <a:pt x="84" y="48"/>
                    </a:lnTo>
                    <a:lnTo>
                      <a:pt x="80" y="46"/>
                    </a:lnTo>
                    <a:lnTo>
                      <a:pt x="74" y="44"/>
                    </a:lnTo>
                    <a:lnTo>
                      <a:pt x="68" y="40"/>
                    </a:lnTo>
                    <a:lnTo>
                      <a:pt x="65" y="38"/>
                    </a:lnTo>
                    <a:lnTo>
                      <a:pt x="59" y="37"/>
                    </a:lnTo>
                    <a:lnTo>
                      <a:pt x="55" y="35"/>
                    </a:lnTo>
                    <a:lnTo>
                      <a:pt x="49" y="31"/>
                    </a:lnTo>
                    <a:lnTo>
                      <a:pt x="44" y="29"/>
                    </a:lnTo>
                    <a:lnTo>
                      <a:pt x="38" y="25"/>
                    </a:lnTo>
                    <a:lnTo>
                      <a:pt x="34" y="23"/>
                    </a:lnTo>
                    <a:lnTo>
                      <a:pt x="30" y="19"/>
                    </a:lnTo>
                    <a:lnTo>
                      <a:pt x="25" y="18"/>
                    </a:lnTo>
                    <a:lnTo>
                      <a:pt x="21" y="14"/>
                    </a:lnTo>
                    <a:lnTo>
                      <a:pt x="17" y="1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1" y="12"/>
                    </a:lnTo>
                    <a:lnTo>
                      <a:pt x="17" y="18"/>
                    </a:lnTo>
                    <a:lnTo>
                      <a:pt x="23" y="21"/>
                    </a:lnTo>
                    <a:lnTo>
                      <a:pt x="29" y="25"/>
                    </a:lnTo>
                    <a:lnTo>
                      <a:pt x="36" y="29"/>
                    </a:lnTo>
                    <a:lnTo>
                      <a:pt x="44" y="33"/>
                    </a:lnTo>
                    <a:lnTo>
                      <a:pt x="49" y="37"/>
                    </a:lnTo>
                    <a:lnTo>
                      <a:pt x="57" y="38"/>
                    </a:lnTo>
                    <a:lnTo>
                      <a:pt x="63" y="42"/>
                    </a:lnTo>
                    <a:lnTo>
                      <a:pt x="70" y="46"/>
                    </a:lnTo>
                    <a:lnTo>
                      <a:pt x="76" y="48"/>
                    </a:lnTo>
                    <a:lnTo>
                      <a:pt x="82" y="50"/>
                    </a:lnTo>
                    <a:lnTo>
                      <a:pt x="89" y="54"/>
                    </a:lnTo>
                    <a:lnTo>
                      <a:pt x="95" y="56"/>
                    </a:lnTo>
                    <a:lnTo>
                      <a:pt x="9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534025" y="5343525"/>
                <a:ext cx="69850" cy="95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5" y="8"/>
                  </a:cxn>
                  <a:cxn ang="0">
                    <a:pos x="19" y="8"/>
                  </a:cxn>
                  <a:cxn ang="0">
                    <a:pos x="23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4" y="8"/>
                  </a:cxn>
                  <a:cxn ang="0">
                    <a:pos x="38" y="6"/>
                  </a:cxn>
                  <a:cxn ang="0">
                    <a:pos x="44" y="6"/>
                  </a:cxn>
                  <a:cxn ang="0">
                    <a:pos x="47" y="6"/>
                  </a:cxn>
                  <a:cxn ang="0">
                    <a:pos x="51" y="4"/>
                  </a:cxn>
                  <a:cxn ang="0">
                    <a:pos x="55" y="4"/>
                  </a:cxn>
                  <a:cxn ang="0">
                    <a:pos x="59" y="4"/>
                  </a:cxn>
                  <a:cxn ang="0">
                    <a:pos x="63" y="4"/>
                  </a:cxn>
                  <a:cxn ang="0">
                    <a:pos x="68" y="2"/>
                  </a:cxn>
                  <a:cxn ang="0">
                    <a:pos x="74" y="0"/>
                  </a:cxn>
                  <a:cxn ang="0">
                    <a:pos x="78" y="0"/>
                  </a:cxn>
                  <a:cxn ang="0">
                    <a:pos x="82" y="0"/>
                  </a:cxn>
                  <a:cxn ang="0">
                    <a:pos x="83" y="0"/>
                  </a:cxn>
                  <a:cxn ang="0">
                    <a:pos x="87" y="2"/>
                  </a:cxn>
                  <a:cxn ang="0">
                    <a:pos x="82" y="2"/>
                  </a:cxn>
                  <a:cxn ang="0">
                    <a:pos x="76" y="4"/>
                  </a:cxn>
                  <a:cxn ang="0">
                    <a:pos x="70" y="4"/>
                  </a:cxn>
                  <a:cxn ang="0">
                    <a:pos x="64" y="6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7" y="10"/>
                  </a:cxn>
                  <a:cxn ang="0">
                    <a:pos x="42" y="10"/>
                  </a:cxn>
                  <a:cxn ang="0">
                    <a:pos x="36" y="10"/>
                  </a:cxn>
                  <a:cxn ang="0">
                    <a:pos x="30" y="12"/>
                  </a:cxn>
                  <a:cxn ang="0">
                    <a:pos x="25" y="12"/>
                  </a:cxn>
                  <a:cxn ang="0">
                    <a:pos x="19" y="12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7" h="12">
                    <a:moveTo>
                      <a:pt x="0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8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7" y="6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82" y="2"/>
                    </a:lnTo>
                    <a:lnTo>
                      <a:pt x="76" y="4"/>
                    </a:lnTo>
                    <a:lnTo>
                      <a:pt x="70" y="4"/>
                    </a:lnTo>
                    <a:lnTo>
                      <a:pt x="64" y="6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7" y="10"/>
                    </a:lnTo>
                    <a:lnTo>
                      <a:pt x="42" y="10"/>
                    </a:lnTo>
                    <a:lnTo>
                      <a:pt x="36" y="10"/>
                    </a:lnTo>
                    <a:lnTo>
                      <a:pt x="30" y="12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5608638" y="5337175"/>
                <a:ext cx="9525" cy="47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2" y="5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376863" y="5308600"/>
                <a:ext cx="9525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9" y="5"/>
                  </a:cxn>
                  <a:cxn ang="0">
                    <a:pos x="13" y="7"/>
                  </a:cxn>
                  <a:cxn ang="0">
                    <a:pos x="7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3" h="7">
                    <a:moveTo>
                      <a:pt x="0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9" y="5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299075" y="5180013"/>
                <a:ext cx="12700" cy="3492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9" y="21"/>
                  </a:cxn>
                  <a:cxn ang="0">
                    <a:pos x="11" y="15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3" y="4"/>
                  </a:cxn>
                  <a:cxn ang="0">
                    <a:pos x="11" y="10"/>
                  </a:cxn>
                  <a:cxn ang="0">
                    <a:pos x="7" y="15"/>
                  </a:cxn>
                  <a:cxn ang="0">
                    <a:pos x="4" y="23"/>
                  </a:cxn>
                  <a:cxn ang="0">
                    <a:pos x="0" y="27"/>
                  </a:cxn>
                  <a:cxn ang="0">
                    <a:pos x="9" y="46"/>
                  </a:cxn>
                  <a:cxn ang="0">
                    <a:pos x="6" y="29"/>
                  </a:cxn>
                  <a:cxn ang="0">
                    <a:pos x="6" y="29"/>
                  </a:cxn>
                </a:cxnLst>
                <a:rect l="0" t="0" r="r" b="b"/>
                <a:pathLst>
                  <a:path w="15" h="46">
                    <a:moveTo>
                      <a:pt x="6" y="29"/>
                    </a:moveTo>
                    <a:lnTo>
                      <a:pt x="9" y="21"/>
                    </a:lnTo>
                    <a:lnTo>
                      <a:pt x="11" y="15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3" y="4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9" y="46"/>
                    </a:lnTo>
                    <a:lnTo>
                      <a:pt x="6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351463" y="5289550"/>
                <a:ext cx="2222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0" y="6"/>
                  </a:cxn>
                  <a:cxn ang="0">
                    <a:pos x="14" y="9"/>
                  </a:cxn>
                  <a:cxn ang="0">
                    <a:pos x="19" y="13"/>
                  </a:cxn>
                  <a:cxn ang="0">
                    <a:pos x="23" y="15"/>
                  </a:cxn>
                  <a:cxn ang="0">
                    <a:pos x="25" y="19"/>
                  </a:cxn>
                  <a:cxn ang="0">
                    <a:pos x="29" y="21"/>
                  </a:cxn>
                  <a:cxn ang="0">
                    <a:pos x="21" y="15"/>
                  </a:cxn>
                  <a:cxn ang="0">
                    <a:pos x="14" y="11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4" y="9"/>
                    </a:lnTo>
                    <a:lnTo>
                      <a:pt x="19" y="13"/>
                    </a:lnTo>
                    <a:lnTo>
                      <a:pt x="23" y="15"/>
                    </a:lnTo>
                    <a:lnTo>
                      <a:pt x="25" y="19"/>
                    </a:lnTo>
                    <a:lnTo>
                      <a:pt x="29" y="21"/>
                    </a:lnTo>
                    <a:lnTo>
                      <a:pt x="21" y="15"/>
                    </a:lnTo>
                    <a:lnTo>
                      <a:pt x="14" y="1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5448300" y="5354638"/>
                <a:ext cx="31750" cy="11113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34" y="11"/>
                  </a:cxn>
                  <a:cxn ang="0">
                    <a:pos x="30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5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9" y="3"/>
                  </a:cxn>
                  <a:cxn ang="0">
                    <a:pos x="13" y="5"/>
                  </a:cxn>
                  <a:cxn ang="0">
                    <a:pos x="19" y="7"/>
                  </a:cxn>
                  <a:cxn ang="0">
                    <a:pos x="24" y="9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40" y="15"/>
                  </a:cxn>
                  <a:cxn ang="0">
                    <a:pos x="40" y="15"/>
                  </a:cxn>
                </a:cxnLst>
                <a:rect l="0" t="0" r="r" b="b"/>
                <a:pathLst>
                  <a:path w="40" h="15">
                    <a:moveTo>
                      <a:pt x="40" y="15"/>
                    </a:moveTo>
                    <a:lnTo>
                      <a:pt x="34" y="11"/>
                    </a:lnTo>
                    <a:lnTo>
                      <a:pt x="30" y="7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19" y="7"/>
                    </a:lnTo>
                    <a:lnTo>
                      <a:pt x="24" y="9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40" y="15"/>
                    </a:ln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5532438" y="5373688"/>
                <a:ext cx="14288" cy="158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2">
                    <a:moveTo>
                      <a:pt x="19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5549900" y="5372100"/>
                <a:ext cx="22225" cy="15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5" y="1"/>
                  </a:cxn>
                  <a:cxn ang="0">
                    <a:pos x="19" y="1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1">
                    <a:moveTo>
                      <a:pt x="28" y="0"/>
                    </a:moveTo>
                    <a:lnTo>
                      <a:pt x="21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5561013" y="4910138"/>
                <a:ext cx="119063" cy="87313"/>
              </a:xfrm>
              <a:custGeom>
                <a:avLst/>
                <a:gdLst/>
                <a:ahLst/>
                <a:cxnLst>
                  <a:cxn ang="0">
                    <a:pos x="148" y="22"/>
                  </a:cxn>
                  <a:cxn ang="0">
                    <a:pos x="146" y="38"/>
                  </a:cxn>
                  <a:cxn ang="0">
                    <a:pos x="146" y="47"/>
                  </a:cxn>
                  <a:cxn ang="0">
                    <a:pos x="144" y="30"/>
                  </a:cxn>
                  <a:cxn ang="0">
                    <a:pos x="144" y="19"/>
                  </a:cxn>
                  <a:cxn ang="0">
                    <a:pos x="141" y="7"/>
                  </a:cxn>
                  <a:cxn ang="0">
                    <a:pos x="141" y="21"/>
                  </a:cxn>
                  <a:cxn ang="0">
                    <a:pos x="141" y="36"/>
                  </a:cxn>
                  <a:cxn ang="0">
                    <a:pos x="137" y="32"/>
                  </a:cxn>
                  <a:cxn ang="0">
                    <a:pos x="137" y="17"/>
                  </a:cxn>
                  <a:cxn ang="0">
                    <a:pos x="133" y="2"/>
                  </a:cxn>
                  <a:cxn ang="0">
                    <a:pos x="129" y="19"/>
                  </a:cxn>
                  <a:cxn ang="0">
                    <a:pos x="125" y="34"/>
                  </a:cxn>
                  <a:cxn ang="0">
                    <a:pos x="125" y="49"/>
                  </a:cxn>
                  <a:cxn ang="0">
                    <a:pos x="122" y="60"/>
                  </a:cxn>
                  <a:cxn ang="0">
                    <a:pos x="122" y="53"/>
                  </a:cxn>
                  <a:cxn ang="0">
                    <a:pos x="124" y="38"/>
                  </a:cxn>
                  <a:cxn ang="0">
                    <a:pos x="122" y="30"/>
                  </a:cxn>
                  <a:cxn ang="0">
                    <a:pos x="120" y="43"/>
                  </a:cxn>
                  <a:cxn ang="0">
                    <a:pos x="116" y="59"/>
                  </a:cxn>
                  <a:cxn ang="0">
                    <a:pos x="106" y="72"/>
                  </a:cxn>
                  <a:cxn ang="0">
                    <a:pos x="87" y="87"/>
                  </a:cxn>
                  <a:cxn ang="0">
                    <a:pos x="72" y="89"/>
                  </a:cxn>
                  <a:cxn ang="0">
                    <a:pos x="57" y="87"/>
                  </a:cxn>
                  <a:cxn ang="0">
                    <a:pos x="51" y="85"/>
                  </a:cxn>
                  <a:cxn ang="0">
                    <a:pos x="46" y="83"/>
                  </a:cxn>
                  <a:cxn ang="0">
                    <a:pos x="34" y="78"/>
                  </a:cxn>
                  <a:cxn ang="0">
                    <a:pos x="23" y="72"/>
                  </a:cxn>
                  <a:cxn ang="0">
                    <a:pos x="12" y="64"/>
                  </a:cxn>
                  <a:cxn ang="0">
                    <a:pos x="19" y="72"/>
                  </a:cxn>
                  <a:cxn ang="0">
                    <a:pos x="21" y="74"/>
                  </a:cxn>
                  <a:cxn ang="0">
                    <a:pos x="31" y="81"/>
                  </a:cxn>
                  <a:cxn ang="0">
                    <a:pos x="19" y="78"/>
                  </a:cxn>
                  <a:cxn ang="0">
                    <a:pos x="6" y="70"/>
                  </a:cxn>
                  <a:cxn ang="0">
                    <a:pos x="6" y="72"/>
                  </a:cxn>
                  <a:cxn ang="0">
                    <a:pos x="15" y="81"/>
                  </a:cxn>
                  <a:cxn ang="0">
                    <a:pos x="23" y="87"/>
                  </a:cxn>
                  <a:cxn ang="0">
                    <a:pos x="31" y="95"/>
                  </a:cxn>
                  <a:cxn ang="0">
                    <a:pos x="21" y="91"/>
                  </a:cxn>
                  <a:cxn ang="0">
                    <a:pos x="8" y="81"/>
                  </a:cxn>
                  <a:cxn ang="0">
                    <a:pos x="2" y="79"/>
                  </a:cxn>
                  <a:cxn ang="0">
                    <a:pos x="12" y="89"/>
                  </a:cxn>
                  <a:cxn ang="0">
                    <a:pos x="21" y="97"/>
                  </a:cxn>
                  <a:cxn ang="0">
                    <a:pos x="34" y="102"/>
                  </a:cxn>
                  <a:cxn ang="0">
                    <a:pos x="48" y="108"/>
                  </a:cxn>
                  <a:cxn ang="0">
                    <a:pos x="61" y="110"/>
                  </a:cxn>
                  <a:cxn ang="0">
                    <a:pos x="76" y="110"/>
                  </a:cxn>
                  <a:cxn ang="0">
                    <a:pos x="91" y="110"/>
                  </a:cxn>
                  <a:cxn ang="0">
                    <a:pos x="105" y="106"/>
                  </a:cxn>
                  <a:cxn ang="0">
                    <a:pos x="118" y="100"/>
                  </a:cxn>
                  <a:cxn ang="0">
                    <a:pos x="133" y="87"/>
                  </a:cxn>
                  <a:cxn ang="0">
                    <a:pos x="139" y="76"/>
                  </a:cxn>
                  <a:cxn ang="0">
                    <a:pos x="143" y="66"/>
                  </a:cxn>
                  <a:cxn ang="0">
                    <a:pos x="146" y="57"/>
                  </a:cxn>
                  <a:cxn ang="0">
                    <a:pos x="148" y="38"/>
                  </a:cxn>
                  <a:cxn ang="0">
                    <a:pos x="150" y="24"/>
                  </a:cxn>
                  <a:cxn ang="0">
                    <a:pos x="148" y="15"/>
                  </a:cxn>
                </a:cxnLst>
                <a:rect l="0" t="0" r="r" b="b"/>
                <a:pathLst>
                  <a:path w="150" h="110">
                    <a:moveTo>
                      <a:pt x="146" y="15"/>
                    </a:moveTo>
                    <a:lnTo>
                      <a:pt x="146" y="19"/>
                    </a:lnTo>
                    <a:lnTo>
                      <a:pt x="148" y="22"/>
                    </a:lnTo>
                    <a:lnTo>
                      <a:pt x="148" y="28"/>
                    </a:lnTo>
                    <a:lnTo>
                      <a:pt x="148" y="32"/>
                    </a:lnTo>
                    <a:lnTo>
                      <a:pt x="146" y="38"/>
                    </a:lnTo>
                    <a:lnTo>
                      <a:pt x="146" y="41"/>
                    </a:lnTo>
                    <a:lnTo>
                      <a:pt x="146" y="51"/>
                    </a:lnTo>
                    <a:lnTo>
                      <a:pt x="146" y="47"/>
                    </a:lnTo>
                    <a:lnTo>
                      <a:pt x="144" y="41"/>
                    </a:lnTo>
                    <a:lnTo>
                      <a:pt x="144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2"/>
                    </a:lnTo>
                    <a:lnTo>
                      <a:pt x="144" y="19"/>
                    </a:lnTo>
                    <a:lnTo>
                      <a:pt x="143" y="11"/>
                    </a:lnTo>
                    <a:lnTo>
                      <a:pt x="141" y="7"/>
                    </a:lnTo>
                    <a:lnTo>
                      <a:pt x="141" y="7"/>
                    </a:lnTo>
                    <a:lnTo>
                      <a:pt x="141" y="11"/>
                    </a:lnTo>
                    <a:lnTo>
                      <a:pt x="141" y="15"/>
                    </a:lnTo>
                    <a:lnTo>
                      <a:pt x="141" y="21"/>
                    </a:lnTo>
                    <a:lnTo>
                      <a:pt x="141" y="26"/>
                    </a:lnTo>
                    <a:lnTo>
                      <a:pt x="141" y="32"/>
                    </a:lnTo>
                    <a:lnTo>
                      <a:pt x="141" y="36"/>
                    </a:lnTo>
                    <a:lnTo>
                      <a:pt x="141" y="40"/>
                    </a:lnTo>
                    <a:lnTo>
                      <a:pt x="139" y="36"/>
                    </a:lnTo>
                    <a:lnTo>
                      <a:pt x="137" y="32"/>
                    </a:lnTo>
                    <a:lnTo>
                      <a:pt x="137" y="26"/>
                    </a:lnTo>
                    <a:lnTo>
                      <a:pt x="137" y="21"/>
                    </a:lnTo>
                    <a:lnTo>
                      <a:pt x="137" y="17"/>
                    </a:lnTo>
                    <a:lnTo>
                      <a:pt x="135" y="9"/>
                    </a:lnTo>
                    <a:lnTo>
                      <a:pt x="135" y="5"/>
                    </a:lnTo>
                    <a:lnTo>
                      <a:pt x="133" y="2"/>
                    </a:lnTo>
                    <a:lnTo>
                      <a:pt x="131" y="0"/>
                    </a:lnTo>
                    <a:lnTo>
                      <a:pt x="131" y="26"/>
                    </a:lnTo>
                    <a:lnTo>
                      <a:pt x="129" y="19"/>
                    </a:lnTo>
                    <a:lnTo>
                      <a:pt x="125" y="22"/>
                    </a:lnTo>
                    <a:lnTo>
                      <a:pt x="125" y="28"/>
                    </a:lnTo>
                    <a:lnTo>
                      <a:pt x="125" y="34"/>
                    </a:lnTo>
                    <a:lnTo>
                      <a:pt x="125" y="40"/>
                    </a:lnTo>
                    <a:lnTo>
                      <a:pt x="125" y="47"/>
                    </a:lnTo>
                    <a:lnTo>
                      <a:pt x="125" y="49"/>
                    </a:lnTo>
                    <a:lnTo>
                      <a:pt x="124" y="53"/>
                    </a:lnTo>
                    <a:lnTo>
                      <a:pt x="122" y="57"/>
                    </a:lnTo>
                    <a:lnTo>
                      <a:pt x="122" y="60"/>
                    </a:lnTo>
                    <a:lnTo>
                      <a:pt x="120" y="60"/>
                    </a:lnTo>
                    <a:lnTo>
                      <a:pt x="120" y="59"/>
                    </a:lnTo>
                    <a:lnTo>
                      <a:pt x="122" y="53"/>
                    </a:lnTo>
                    <a:lnTo>
                      <a:pt x="122" y="49"/>
                    </a:lnTo>
                    <a:lnTo>
                      <a:pt x="124" y="43"/>
                    </a:lnTo>
                    <a:lnTo>
                      <a:pt x="124" y="38"/>
                    </a:lnTo>
                    <a:lnTo>
                      <a:pt x="124" y="34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22" y="34"/>
                    </a:lnTo>
                    <a:lnTo>
                      <a:pt x="122" y="40"/>
                    </a:lnTo>
                    <a:lnTo>
                      <a:pt x="120" y="43"/>
                    </a:lnTo>
                    <a:lnTo>
                      <a:pt x="120" y="49"/>
                    </a:lnTo>
                    <a:lnTo>
                      <a:pt x="118" y="53"/>
                    </a:lnTo>
                    <a:lnTo>
                      <a:pt x="116" y="59"/>
                    </a:lnTo>
                    <a:lnTo>
                      <a:pt x="114" y="62"/>
                    </a:lnTo>
                    <a:lnTo>
                      <a:pt x="112" y="66"/>
                    </a:lnTo>
                    <a:lnTo>
                      <a:pt x="106" y="72"/>
                    </a:lnTo>
                    <a:lnTo>
                      <a:pt x="101" y="78"/>
                    </a:lnTo>
                    <a:lnTo>
                      <a:pt x="95" y="83"/>
                    </a:lnTo>
                    <a:lnTo>
                      <a:pt x="87" y="87"/>
                    </a:lnTo>
                    <a:lnTo>
                      <a:pt x="82" y="87"/>
                    </a:lnTo>
                    <a:lnTo>
                      <a:pt x="78" y="89"/>
                    </a:lnTo>
                    <a:lnTo>
                      <a:pt x="72" y="89"/>
                    </a:lnTo>
                    <a:lnTo>
                      <a:pt x="69" y="89"/>
                    </a:lnTo>
                    <a:lnTo>
                      <a:pt x="61" y="87"/>
                    </a:lnTo>
                    <a:lnTo>
                      <a:pt x="57" y="87"/>
                    </a:lnTo>
                    <a:lnTo>
                      <a:pt x="51" y="85"/>
                    </a:lnTo>
                    <a:lnTo>
                      <a:pt x="48" y="85"/>
                    </a:lnTo>
                    <a:lnTo>
                      <a:pt x="51" y="85"/>
                    </a:lnTo>
                    <a:lnTo>
                      <a:pt x="55" y="85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42" y="81"/>
                    </a:lnTo>
                    <a:lnTo>
                      <a:pt x="38" y="79"/>
                    </a:lnTo>
                    <a:lnTo>
                      <a:pt x="34" y="78"/>
                    </a:lnTo>
                    <a:lnTo>
                      <a:pt x="31" y="76"/>
                    </a:lnTo>
                    <a:lnTo>
                      <a:pt x="27" y="74"/>
                    </a:lnTo>
                    <a:lnTo>
                      <a:pt x="23" y="72"/>
                    </a:lnTo>
                    <a:lnTo>
                      <a:pt x="21" y="70"/>
                    </a:lnTo>
                    <a:lnTo>
                      <a:pt x="15" y="66"/>
                    </a:lnTo>
                    <a:lnTo>
                      <a:pt x="12" y="64"/>
                    </a:lnTo>
                    <a:lnTo>
                      <a:pt x="12" y="68"/>
                    </a:lnTo>
                    <a:lnTo>
                      <a:pt x="15" y="68"/>
                    </a:lnTo>
                    <a:lnTo>
                      <a:pt x="19" y="72"/>
                    </a:lnTo>
                    <a:lnTo>
                      <a:pt x="23" y="74"/>
                    </a:lnTo>
                    <a:lnTo>
                      <a:pt x="25" y="78"/>
                    </a:lnTo>
                    <a:lnTo>
                      <a:pt x="21" y="74"/>
                    </a:lnTo>
                    <a:lnTo>
                      <a:pt x="19" y="78"/>
                    </a:lnTo>
                    <a:lnTo>
                      <a:pt x="25" y="78"/>
                    </a:lnTo>
                    <a:lnTo>
                      <a:pt x="31" y="81"/>
                    </a:lnTo>
                    <a:lnTo>
                      <a:pt x="27" y="81"/>
                    </a:lnTo>
                    <a:lnTo>
                      <a:pt x="23" y="81"/>
                    </a:lnTo>
                    <a:lnTo>
                      <a:pt x="19" y="78"/>
                    </a:lnTo>
                    <a:lnTo>
                      <a:pt x="15" y="76"/>
                    </a:lnTo>
                    <a:lnTo>
                      <a:pt x="12" y="72"/>
                    </a:lnTo>
                    <a:lnTo>
                      <a:pt x="6" y="70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8" y="76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7" y="83"/>
                    </a:lnTo>
                    <a:lnTo>
                      <a:pt x="21" y="85"/>
                    </a:lnTo>
                    <a:lnTo>
                      <a:pt x="23" y="87"/>
                    </a:lnTo>
                    <a:lnTo>
                      <a:pt x="29" y="91"/>
                    </a:lnTo>
                    <a:lnTo>
                      <a:pt x="31" y="93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7" y="93"/>
                    </a:lnTo>
                    <a:lnTo>
                      <a:pt x="21" y="91"/>
                    </a:lnTo>
                    <a:lnTo>
                      <a:pt x="17" y="87"/>
                    </a:lnTo>
                    <a:lnTo>
                      <a:pt x="12" y="83"/>
                    </a:lnTo>
                    <a:lnTo>
                      <a:pt x="8" y="81"/>
                    </a:lnTo>
                    <a:lnTo>
                      <a:pt x="4" y="79"/>
                    </a:lnTo>
                    <a:lnTo>
                      <a:pt x="0" y="78"/>
                    </a:lnTo>
                    <a:lnTo>
                      <a:pt x="2" y="79"/>
                    </a:lnTo>
                    <a:lnTo>
                      <a:pt x="6" y="83"/>
                    </a:lnTo>
                    <a:lnTo>
                      <a:pt x="10" y="85"/>
                    </a:lnTo>
                    <a:lnTo>
                      <a:pt x="12" y="89"/>
                    </a:lnTo>
                    <a:lnTo>
                      <a:pt x="15" y="93"/>
                    </a:lnTo>
                    <a:lnTo>
                      <a:pt x="17" y="95"/>
                    </a:lnTo>
                    <a:lnTo>
                      <a:pt x="21" y="97"/>
                    </a:lnTo>
                    <a:lnTo>
                      <a:pt x="25" y="100"/>
                    </a:lnTo>
                    <a:lnTo>
                      <a:pt x="31" y="102"/>
                    </a:lnTo>
                    <a:lnTo>
                      <a:pt x="34" y="102"/>
                    </a:lnTo>
                    <a:lnTo>
                      <a:pt x="38" y="104"/>
                    </a:lnTo>
                    <a:lnTo>
                      <a:pt x="42" y="106"/>
                    </a:lnTo>
                    <a:lnTo>
                      <a:pt x="48" y="108"/>
                    </a:lnTo>
                    <a:lnTo>
                      <a:pt x="51" y="108"/>
                    </a:lnTo>
                    <a:lnTo>
                      <a:pt x="57" y="110"/>
                    </a:lnTo>
                    <a:lnTo>
                      <a:pt x="61" y="110"/>
                    </a:lnTo>
                    <a:lnTo>
                      <a:pt x="67" y="110"/>
                    </a:lnTo>
                    <a:lnTo>
                      <a:pt x="70" y="110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7" y="110"/>
                    </a:lnTo>
                    <a:lnTo>
                      <a:pt x="91" y="110"/>
                    </a:lnTo>
                    <a:lnTo>
                      <a:pt x="95" y="108"/>
                    </a:lnTo>
                    <a:lnTo>
                      <a:pt x="101" y="106"/>
                    </a:lnTo>
                    <a:lnTo>
                      <a:pt x="105" y="106"/>
                    </a:lnTo>
                    <a:lnTo>
                      <a:pt x="108" y="104"/>
                    </a:lnTo>
                    <a:lnTo>
                      <a:pt x="112" y="102"/>
                    </a:lnTo>
                    <a:lnTo>
                      <a:pt x="118" y="100"/>
                    </a:lnTo>
                    <a:lnTo>
                      <a:pt x="122" y="99"/>
                    </a:lnTo>
                    <a:lnTo>
                      <a:pt x="127" y="93"/>
                    </a:lnTo>
                    <a:lnTo>
                      <a:pt x="133" y="87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9" y="76"/>
                    </a:lnTo>
                    <a:lnTo>
                      <a:pt x="141" y="74"/>
                    </a:lnTo>
                    <a:lnTo>
                      <a:pt x="141" y="70"/>
                    </a:lnTo>
                    <a:lnTo>
                      <a:pt x="143" y="66"/>
                    </a:lnTo>
                    <a:lnTo>
                      <a:pt x="144" y="62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6" y="45"/>
                    </a:lnTo>
                    <a:lnTo>
                      <a:pt x="148" y="41"/>
                    </a:lnTo>
                    <a:lnTo>
                      <a:pt x="148" y="38"/>
                    </a:lnTo>
                    <a:lnTo>
                      <a:pt x="150" y="34"/>
                    </a:lnTo>
                    <a:lnTo>
                      <a:pt x="150" y="30"/>
                    </a:lnTo>
                    <a:lnTo>
                      <a:pt x="150" y="24"/>
                    </a:lnTo>
                    <a:lnTo>
                      <a:pt x="150" y="21"/>
                    </a:lnTo>
                    <a:lnTo>
                      <a:pt x="150" y="19"/>
                    </a:lnTo>
                    <a:lnTo>
                      <a:pt x="148" y="15"/>
                    </a:lnTo>
                    <a:lnTo>
                      <a:pt x="146" y="15"/>
                    </a:lnTo>
                    <a:lnTo>
                      <a:pt x="14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5641975" y="4973638"/>
                <a:ext cx="17463" cy="1905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" y="21"/>
                  </a:cxn>
                  <a:cxn ang="0">
                    <a:pos x="5" y="18"/>
                  </a:cxn>
                  <a:cxn ang="0">
                    <a:pos x="9" y="16"/>
                  </a:cxn>
                  <a:cxn ang="0">
                    <a:pos x="13" y="14"/>
                  </a:cxn>
                  <a:cxn ang="0">
                    <a:pos x="19" y="6"/>
                  </a:cxn>
                  <a:cxn ang="0">
                    <a:pos x="22" y="0"/>
                  </a:cxn>
                  <a:cxn ang="0">
                    <a:pos x="17" y="4"/>
                  </a:cxn>
                  <a:cxn ang="0">
                    <a:pos x="11" y="10"/>
                  </a:cxn>
                  <a:cxn ang="0">
                    <a:pos x="3" y="16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22" h="23">
                    <a:moveTo>
                      <a:pt x="0" y="23"/>
                    </a:moveTo>
                    <a:lnTo>
                      <a:pt x="2" y="21"/>
                    </a:lnTo>
                    <a:lnTo>
                      <a:pt x="5" y="18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17" y="4"/>
                    </a:lnTo>
                    <a:lnTo>
                      <a:pt x="11" y="10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646738" y="4968875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651500" y="4964113"/>
                <a:ext cx="1588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622925" y="4976813"/>
                <a:ext cx="7938" cy="15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9" h="2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603875" y="4976813"/>
                <a:ext cx="4763" cy="158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597525" y="4987925"/>
                <a:ext cx="19050" cy="635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1" y="5"/>
                  </a:cxn>
                  <a:cxn ang="0">
                    <a:pos x="17" y="5"/>
                  </a:cxn>
                  <a:cxn ang="0">
                    <a:pos x="22" y="7"/>
                  </a:cxn>
                  <a:cxn ang="0">
                    <a:pos x="22" y="7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1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5"/>
                    </a:lnTo>
                    <a:lnTo>
                      <a:pt x="17" y="5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5408613" y="5235575"/>
                <a:ext cx="15875" cy="285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2"/>
                  </a:cxn>
                  <a:cxn ang="0">
                    <a:pos x="18" y="8"/>
                  </a:cxn>
                  <a:cxn ang="0">
                    <a:pos x="18" y="10"/>
                  </a:cxn>
                  <a:cxn ang="0">
                    <a:pos x="20" y="14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15" y="27"/>
                  </a:cxn>
                  <a:cxn ang="0">
                    <a:pos x="11" y="33"/>
                  </a:cxn>
                  <a:cxn ang="0">
                    <a:pos x="5" y="37"/>
                  </a:cxn>
                  <a:cxn ang="0">
                    <a:pos x="0" y="37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21"/>
                  </a:cxn>
                  <a:cxn ang="0">
                    <a:pos x="1" y="16"/>
                  </a:cxn>
                  <a:cxn ang="0">
                    <a:pos x="1" y="12"/>
                  </a:cxn>
                  <a:cxn ang="0">
                    <a:pos x="5" y="8"/>
                  </a:cxn>
                  <a:cxn ang="0">
                    <a:pos x="7" y="4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0" h="37">
                    <a:moveTo>
                      <a:pt x="11" y="0"/>
                    </a:moveTo>
                    <a:lnTo>
                      <a:pt x="17" y="2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8" y="21"/>
                    </a:lnTo>
                    <a:lnTo>
                      <a:pt x="15" y="27"/>
                    </a:lnTo>
                    <a:lnTo>
                      <a:pt x="11" y="33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5437188" y="5253038"/>
                <a:ext cx="17463" cy="269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9"/>
                  </a:cxn>
                  <a:cxn ang="0">
                    <a:pos x="19" y="25"/>
                  </a:cxn>
                  <a:cxn ang="0">
                    <a:pos x="15" y="31"/>
                  </a:cxn>
                  <a:cxn ang="0">
                    <a:pos x="9" y="33"/>
                  </a:cxn>
                  <a:cxn ang="0">
                    <a:pos x="3" y="35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35">
                    <a:moveTo>
                      <a:pt x="15" y="0"/>
                    </a:moveTo>
                    <a:lnTo>
                      <a:pt x="20" y="2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9"/>
                    </a:lnTo>
                    <a:lnTo>
                      <a:pt x="19" y="25"/>
                    </a:lnTo>
                    <a:lnTo>
                      <a:pt x="15" y="31"/>
                    </a:lnTo>
                    <a:lnTo>
                      <a:pt x="9" y="33"/>
                    </a:lnTo>
                    <a:lnTo>
                      <a:pt x="3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597525" y="4873625"/>
                <a:ext cx="15875" cy="365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4"/>
                  </a:cxn>
                  <a:cxn ang="0">
                    <a:pos x="9" y="8"/>
                  </a:cxn>
                  <a:cxn ang="0">
                    <a:pos x="11" y="13"/>
                  </a:cxn>
                  <a:cxn ang="0">
                    <a:pos x="11" y="19"/>
                  </a:cxn>
                  <a:cxn ang="0">
                    <a:pos x="11" y="25"/>
                  </a:cxn>
                  <a:cxn ang="0">
                    <a:pos x="13" y="31"/>
                  </a:cxn>
                  <a:cxn ang="0">
                    <a:pos x="15" y="36"/>
                  </a:cxn>
                  <a:cxn ang="0">
                    <a:pos x="19" y="42"/>
                  </a:cxn>
                  <a:cxn ang="0">
                    <a:pos x="17" y="46"/>
                  </a:cxn>
                  <a:cxn ang="0">
                    <a:pos x="15" y="48"/>
                  </a:cxn>
                  <a:cxn ang="0">
                    <a:pos x="9" y="44"/>
                  </a:cxn>
                  <a:cxn ang="0">
                    <a:pos x="5" y="40"/>
                  </a:cxn>
                  <a:cxn ang="0">
                    <a:pos x="2" y="34"/>
                  </a:cxn>
                  <a:cxn ang="0">
                    <a:pos x="2" y="29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48">
                    <a:moveTo>
                      <a:pt x="5" y="0"/>
                    </a:moveTo>
                    <a:lnTo>
                      <a:pt x="7" y="4"/>
                    </a:lnTo>
                    <a:lnTo>
                      <a:pt x="9" y="8"/>
                    </a:lnTo>
                    <a:lnTo>
                      <a:pt x="11" y="13"/>
                    </a:lnTo>
                    <a:lnTo>
                      <a:pt x="11" y="19"/>
                    </a:lnTo>
                    <a:lnTo>
                      <a:pt x="11" y="25"/>
                    </a:lnTo>
                    <a:lnTo>
                      <a:pt x="13" y="31"/>
                    </a:lnTo>
                    <a:lnTo>
                      <a:pt x="15" y="36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5" y="48"/>
                    </a:lnTo>
                    <a:lnTo>
                      <a:pt x="9" y="44"/>
                    </a:lnTo>
                    <a:lnTo>
                      <a:pt x="5" y="40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573713" y="4884738"/>
                <a:ext cx="14288" cy="412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14" y="10"/>
                  </a:cxn>
                  <a:cxn ang="0">
                    <a:pos x="14" y="14"/>
                  </a:cxn>
                  <a:cxn ang="0">
                    <a:pos x="14" y="21"/>
                  </a:cxn>
                  <a:cxn ang="0">
                    <a:pos x="14" y="27"/>
                  </a:cxn>
                  <a:cxn ang="0">
                    <a:pos x="14" y="33"/>
                  </a:cxn>
                  <a:cxn ang="0">
                    <a:pos x="14" y="38"/>
                  </a:cxn>
                  <a:cxn ang="0">
                    <a:pos x="17" y="44"/>
                  </a:cxn>
                  <a:cxn ang="0">
                    <a:pos x="17" y="48"/>
                  </a:cxn>
                  <a:cxn ang="0">
                    <a:pos x="17" y="52"/>
                  </a:cxn>
                  <a:cxn ang="0">
                    <a:pos x="12" y="52"/>
                  </a:cxn>
                  <a:cxn ang="0">
                    <a:pos x="8" y="52"/>
                  </a:cxn>
                  <a:cxn ang="0">
                    <a:pos x="6" y="44"/>
                  </a:cxn>
                  <a:cxn ang="0">
                    <a:pos x="4" y="38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7" h="52">
                    <a:moveTo>
                      <a:pt x="8" y="0"/>
                    </a:moveTo>
                    <a:lnTo>
                      <a:pt x="10" y="4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7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17" y="44"/>
                    </a:lnTo>
                    <a:lnTo>
                      <a:pt x="17" y="48"/>
                    </a:lnTo>
                    <a:lnTo>
                      <a:pt x="17" y="52"/>
                    </a:lnTo>
                    <a:lnTo>
                      <a:pt x="12" y="52"/>
                    </a:lnTo>
                    <a:lnTo>
                      <a:pt x="8" y="52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554663" y="4910138"/>
                <a:ext cx="17463" cy="254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13" y="9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9" y="21"/>
                  </a:cxn>
                  <a:cxn ang="0">
                    <a:pos x="22" y="22"/>
                  </a:cxn>
                  <a:cxn ang="0">
                    <a:pos x="20" y="26"/>
                  </a:cxn>
                  <a:cxn ang="0">
                    <a:pos x="20" y="30"/>
                  </a:cxn>
                  <a:cxn ang="0">
                    <a:pos x="17" y="30"/>
                  </a:cxn>
                  <a:cxn ang="0">
                    <a:pos x="11" y="30"/>
                  </a:cxn>
                  <a:cxn ang="0">
                    <a:pos x="9" y="24"/>
                  </a:cxn>
                  <a:cxn ang="0">
                    <a:pos x="7" y="21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30">
                    <a:moveTo>
                      <a:pt x="3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3" y="9"/>
                    </a:lnTo>
                    <a:lnTo>
                      <a:pt x="15" y="13"/>
                    </a:lnTo>
                    <a:lnTo>
                      <a:pt x="17" y="17"/>
                    </a:lnTo>
                    <a:lnTo>
                      <a:pt x="19" y="21"/>
                    </a:lnTo>
                    <a:lnTo>
                      <a:pt x="22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1" y="30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8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Matroid</a:t>
            </a:r>
            <a:r>
              <a:rPr lang="en-US" dirty="0" smtClean="0"/>
              <a:t>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465620"/>
            <a:ext cx="441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General Algorithmic Scheme</a:t>
            </a:r>
            <a:endParaRPr lang="en-US" sz="2800" b="1" u="sng" dirty="0"/>
          </a:p>
        </p:txBody>
      </p:sp>
      <p:sp>
        <p:nvSpPr>
          <p:cNvPr id="8" name="Down Arrow 7"/>
          <p:cNvSpPr/>
          <p:nvPr/>
        </p:nvSpPr>
        <p:spPr>
          <a:xfrm rot="1647873">
            <a:off x="2358477" y="2104112"/>
            <a:ext cx="648072" cy="86409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2996952"/>
            <a:ext cx="373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Solve a fractional relaxation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29969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Round the solution</a:t>
            </a:r>
            <a:endParaRPr lang="en-US" sz="2400" b="1" u="sng" dirty="0"/>
          </a:p>
        </p:txBody>
      </p:sp>
      <p:sp>
        <p:nvSpPr>
          <p:cNvPr id="12" name="Down Arrow 11"/>
          <p:cNvSpPr/>
          <p:nvPr/>
        </p:nvSpPr>
        <p:spPr>
          <a:xfrm rot="19952127" flipH="1">
            <a:off x="5849419" y="2089592"/>
            <a:ext cx="648072" cy="86409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9992" y="3068960"/>
            <a:ext cx="0" cy="3456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7544" y="3429000"/>
            <a:ext cx="3719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next slides we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Define the relaxation.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Explain how to approximately solve it.</a:t>
            </a:r>
            <a:endParaRPr lang="en-US" sz="2400" dirty="0"/>
          </a:p>
        </p:txBody>
      </p:sp>
      <p:pic>
        <p:nvPicPr>
          <p:cNvPr id="25" name="Picture 1" descr="C:\Documents and Settings\moranfe\Local Settings\Temporary Internet Files\Content.IE5\A530W8KT\MC9002305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972" y="5075630"/>
            <a:ext cx="1763511" cy="151846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44009" y="342900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Rounding can be done without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Pipage</a:t>
            </a:r>
            <a:r>
              <a:rPr lang="en-US" sz="2400" dirty="0"/>
              <a:t> rounding </a:t>
            </a:r>
            <a:r>
              <a:rPr lang="en-US" sz="2400" dirty="0" smtClean="0"/>
              <a:t>[</a:t>
            </a:r>
            <a:r>
              <a:rPr lang="en-US" sz="2400" dirty="0" err="1" smtClean="0"/>
              <a:t>Calinescu</a:t>
            </a:r>
            <a:r>
              <a:rPr lang="en-US" sz="2400" dirty="0" smtClean="0"/>
              <a:t> et al., SIAM J. Comp. 2011]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Swap rounding [</a:t>
            </a:r>
            <a:r>
              <a:rPr lang="en-US" sz="2400" dirty="0" err="1"/>
              <a:t>Chekuri</a:t>
            </a:r>
            <a:r>
              <a:rPr lang="en-US" sz="2400" dirty="0"/>
              <a:t> et al</a:t>
            </a:r>
            <a:r>
              <a:rPr lang="en-US" sz="2400" dirty="0" smtClean="0"/>
              <a:t>., FOCS 2010]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71010" name="Picture 2" descr="C:\Users\feldman\AppData\Local\Microsoft\Windows\Temporary Internet Files\Content.IE5\PE6KK9VM\MC9004315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3000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1" grpId="0"/>
      <p:bldP spid="12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059016" cy="511256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Continuous Greedy</a:t>
            </a:r>
            <a:r>
              <a:rPr lang="en-US" dirty="0" smtClean="0"/>
              <a:t> [</a:t>
            </a:r>
            <a:r>
              <a:rPr lang="it-IT" dirty="0" smtClean="0"/>
              <a:t>Calinescu </a:t>
            </a:r>
            <a:r>
              <a:rPr lang="it-IT" dirty="0"/>
              <a:t>et al., SIAM J. Comp. 2011</a:t>
            </a:r>
            <a:r>
              <a:rPr lang="it-IT" dirty="0" smtClean="0"/>
              <a:t>]</a:t>
            </a:r>
          </a:p>
          <a:p>
            <a:pPr lvl="1"/>
            <a:r>
              <a:rPr lang="en-US" dirty="0" smtClean="0"/>
              <a:t>An (1-1/</a:t>
            </a:r>
            <a:r>
              <a:rPr lang="en-US" i="1" dirty="0" smtClean="0"/>
              <a:t>e</a:t>
            </a:r>
            <a:r>
              <a:rPr lang="en-US" dirty="0" smtClean="0"/>
              <a:t>)-approximation for monotone functions.</a:t>
            </a:r>
          </a:p>
          <a:p>
            <a:pPr lvl="1"/>
            <a:r>
              <a:rPr lang="en-US" dirty="0"/>
              <a:t>Optimal even for cardinality constraints [</a:t>
            </a:r>
            <a:r>
              <a:rPr lang="en-US" dirty="0" err="1"/>
              <a:t>Nemhauser</a:t>
            </a:r>
            <a:r>
              <a:rPr lang="en-US" dirty="0"/>
              <a:t> and Wolsey, Math. </a:t>
            </a:r>
            <a:r>
              <a:rPr lang="en-US" dirty="0" err="1"/>
              <a:t>Oper</a:t>
            </a:r>
            <a:r>
              <a:rPr lang="en-US" dirty="0"/>
              <a:t>. Res. 1978].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b="1" dirty="0" smtClean="0"/>
              <a:t>Measured Continuous Greedy</a:t>
            </a:r>
            <a:r>
              <a:rPr lang="en-US" dirty="0" smtClean="0"/>
              <a:t> [Feldman et al., FOCS 2011]</a:t>
            </a:r>
          </a:p>
          <a:p>
            <a:pPr lvl="1"/>
            <a:r>
              <a:rPr lang="en-US" dirty="0" smtClean="0"/>
              <a:t>An 1/</a:t>
            </a:r>
            <a:r>
              <a:rPr lang="en-US" i="1" dirty="0" smtClean="0"/>
              <a:t>e</a:t>
            </a:r>
            <a:r>
              <a:rPr lang="en-US" dirty="0" smtClean="0"/>
              <a:t>-approximation for non-monotone functions.</a:t>
            </a:r>
          </a:p>
          <a:p>
            <a:pPr lvl="1"/>
            <a:r>
              <a:rPr lang="en-US" sz="2900" dirty="0"/>
              <a:t>State of the art – previous result was a 0.325 approximation [</a:t>
            </a:r>
            <a:r>
              <a:rPr lang="en-US" sz="2900" dirty="0" err="1"/>
              <a:t>Chekuri</a:t>
            </a:r>
            <a:r>
              <a:rPr lang="en-US" sz="2900" dirty="0"/>
              <a:t> et al., STOC 2011].</a:t>
            </a:r>
          </a:p>
          <a:p>
            <a:pPr lvl="1"/>
            <a:r>
              <a:rPr lang="en-US" sz="2900" dirty="0">
                <a:sym typeface="Symbol"/>
              </a:rPr>
              <a:t>Hardness – 0.478 [</a:t>
            </a:r>
            <a:r>
              <a:rPr lang="nl-NL" sz="2900" dirty="0"/>
              <a:t>Oveis Gharan and Vondrak, SODA 2011</a:t>
            </a:r>
            <a:r>
              <a:rPr lang="en-US" sz="2900" dirty="0" smtClean="0">
                <a:sym typeface="Symbol"/>
              </a:rPr>
              <a:t>]</a:t>
            </a:r>
            <a:endParaRPr lang="en-US" sz="2900" dirty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60232" y="1628800"/>
            <a:ext cx="1800201" cy="1512193"/>
            <a:chOff x="6228184" y="404639"/>
            <a:chExt cx="2304256" cy="1800250"/>
          </a:xfrm>
        </p:grpSpPr>
        <p:pic>
          <p:nvPicPr>
            <p:cNvPr id="6" name="Picture 5" descr="MCBD07032_0000[1]"/>
            <p:cNvPicPr>
              <a:picLocks noChangeAspect="1" noChangeArrowheads="1"/>
            </p:cNvPicPr>
            <p:nvPr/>
          </p:nvPicPr>
          <p:blipFill>
            <a:blip r:embed="rId2" cstate="print">
              <a:lum contrast="-40000"/>
            </a:blip>
            <a:srcRect/>
            <a:stretch>
              <a:fillRect/>
            </a:stretch>
          </p:blipFill>
          <p:spPr bwMode="auto">
            <a:xfrm>
              <a:off x="6228184" y="404664"/>
              <a:ext cx="1662113" cy="1800225"/>
            </a:xfrm>
            <a:prstGeom prst="rect">
              <a:avLst/>
            </a:prstGeom>
            <a:noFill/>
          </p:spPr>
        </p:pic>
        <p:pic>
          <p:nvPicPr>
            <p:cNvPr id="7" name="Picture 6" descr="MCBD07032_0000[1]"/>
            <p:cNvPicPr>
              <a:picLocks noChangeAspect="1" noChangeArrowheads="1"/>
            </p:cNvPicPr>
            <p:nvPr/>
          </p:nvPicPr>
          <p:blipFill>
            <a:blip r:embed="rId2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6438900" y="404639"/>
              <a:ext cx="1662113" cy="1800225"/>
            </a:xfrm>
            <a:prstGeom prst="rect">
              <a:avLst/>
            </a:prstGeom>
            <a:noFill/>
          </p:spPr>
        </p:pic>
        <p:pic>
          <p:nvPicPr>
            <p:cNvPr id="8" name="Picture 7" descr="MCBD07032_0000[1]"/>
            <p:cNvPicPr>
              <a:picLocks noChangeAspect="1" noChangeArrowheads="1"/>
            </p:cNvPicPr>
            <p:nvPr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6654303" y="404639"/>
              <a:ext cx="1662113" cy="1800225"/>
            </a:xfrm>
            <a:prstGeom prst="rect">
              <a:avLst/>
            </a:prstGeom>
            <a:noFill/>
          </p:spPr>
        </p:pic>
        <p:pic>
          <p:nvPicPr>
            <p:cNvPr id="9" name="Picture 8" descr="MCBD07032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0327" y="404639"/>
              <a:ext cx="1662113" cy="1800225"/>
            </a:xfrm>
            <a:prstGeom prst="rect">
              <a:avLst/>
            </a:prstGeom>
            <a:noFill/>
          </p:spPr>
        </p:pic>
      </p:grpSp>
      <p:pic>
        <p:nvPicPr>
          <p:cNvPr id="176130" name="Picture 2" descr="C:\Users\feldman\AppData\Local\Microsoft\Windows\Temporary Internet Files\Content.IE5\PE6KK9VM\MC900433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581128"/>
            <a:ext cx="60590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Improved results for special cases when the function is monotone:</a:t>
            </a:r>
          </a:p>
          <a:p>
            <a:pPr lvl="2"/>
            <a:r>
              <a:rPr lang="en-US" sz="2500" dirty="0" err="1" smtClean="0">
                <a:sym typeface="Symbol"/>
              </a:rPr>
              <a:t>Submodular</a:t>
            </a:r>
            <a:r>
              <a:rPr lang="en-US" sz="2500" dirty="0" smtClean="0">
                <a:sym typeface="Symbol"/>
              </a:rPr>
              <a:t> Max-SAT</a:t>
            </a:r>
          </a:p>
          <a:p>
            <a:pPr lvl="2"/>
            <a:r>
              <a:rPr lang="en-US" sz="2500" dirty="0" err="1" smtClean="0">
                <a:sym typeface="Symbol"/>
              </a:rPr>
              <a:t>Submodular</a:t>
            </a:r>
            <a:r>
              <a:rPr lang="en-US" sz="2500" dirty="0" smtClean="0">
                <a:sym typeface="Symbol"/>
              </a:rPr>
              <a:t> Welfare</a:t>
            </a:r>
            <a:endParaRPr lang="en-US" sz="25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68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25349" y="1484784"/>
            <a:ext cx="5154763" cy="2864496"/>
          </a:xfrm>
          <a:custGeom>
            <a:avLst/>
            <a:gdLst>
              <a:gd name="connsiteX0" fmla="*/ 629694 w 6908224"/>
              <a:gd name="connsiteY0" fmla="*/ 482213 h 2864496"/>
              <a:gd name="connsiteX1" fmla="*/ 3500485 w 6908224"/>
              <a:gd name="connsiteY1" fmla="*/ 3748 h 2864496"/>
              <a:gd name="connsiteX2" fmla="*/ 6732782 w 6908224"/>
              <a:gd name="connsiteY2" fmla="*/ 748027 h 2864496"/>
              <a:gd name="connsiteX3" fmla="*/ 6350010 w 6908224"/>
              <a:gd name="connsiteY3" fmla="*/ 2715050 h 2864496"/>
              <a:gd name="connsiteX4" fmla="*/ 5265489 w 6908224"/>
              <a:gd name="connsiteY4" fmla="*/ 2098362 h 2864496"/>
              <a:gd name="connsiteX5" fmla="*/ 3681238 w 6908224"/>
              <a:gd name="connsiteY5" fmla="*/ 2863906 h 2864496"/>
              <a:gd name="connsiteX6" fmla="*/ 55536 w 6908224"/>
              <a:gd name="connsiteY6" fmla="*/ 1949506 h 2864496"/>
              <a:gd name="connsiteX7" fmla="*/ 1427136 w 6908224"/>
              <a:gd name="connsiteY7" fmla="*/ 981943 h 2864496"/>
              <a:gd name="connsiteX8" fmla="*/ 629694 w 6908224"/>
              <a:gd name="connsiteY8" fmla="*/ 482213 h 28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224" h="2864496">
                <a:moveTo>
                  <a:pt x="629694" y="482213"/>
                </a:moveTo>
                <a:cubicBezTo>
                  <a:pt x="975252" y="319180"/>
                  <a:pt x="2483304" y="-40554"/>
                  <a:pt x="3500485" y="3748"/>
                </a:cubicBezTo>
                <a:cubicBezTo>
                  <a:pt x="4517666" y="48050"/>
                  <a:pt x="6257861" y="296143"/>
                  <a:pt x="6732782" y="748027"/>
                </a:cubicBezTo>
                <a:cubicBezTo>
                  <a:pt x="7207703" y="1199911"/>
                  <a:pt x="6594559" y="2489994"/>
                  <a:pt x="6350010" y="2715050"/>
                </a:cubicBezTo>
                <a:cubicBezTo>
                  <a:pt x="6105461" y="2940106"/>
                  <a:pt x="5710284" y="2073553"/>
                  <a:pt x="5265489" y="2098362"/>
                </a:cubicBezTo>
                <a:cubicBezTo>
                  <a:pt x="4820694" y="2123171"/>
                  <a:pt x="4549563" y="2888715"/>
                  <a:pt x="3681238" y="2863906"/>
                </a:cubicBezTo>
                <a:cubicBezTo>
                  <a:pt x="2812913" y="2839097"/>
                  <a:pt x="431220" y="2263166"/>
                  <a:pt x="55536" y="1949506"/>
                </a:cubicBezTo>
                <a:cubicBezTo>
                  <a:pt x="-320148" y="1635846"/>
                  <a:pt x="1329671" y="1228264"/>
                  <a:pt x="1427136" y="981943"/>
                </a:cubicBezTo>
                <a:cubicBezTo>
                  <a:pt x="1524601" y="735622"/>
                  <a:pt x="284136" y="645246"/>
                  <a:pt x="629694" y="48221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Region</a:t>
            </a:r>
            <a:endParaRPr lang="en-US" sz="40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593287" y="1765747"/>
            <a:ext cx="914400" cy="914400"/>
            <a:chOff x="2566818" y="1799105"/>
            <a:chExt cx="914400" cy="914400"/>
          </a:xfrm>
          <a:solidFill>
            <a:srgbClr val="00B0F0"/>
          </a:solidFill>
        </p:grpSpPr>
        <p:sp>
          <p:nvSpPr>
            <p:cNvPr id="122" name="Oval 121"/>
            <p:cNvSpPr/>
            <p:nvPr/>
          </p:nvSpPr>
          <p:spPr>
            <a:xfrm>
              <a:off x="2566818" y="1799105"/>
              <a:ext cx="914400" cy="914400"/>
            </a:xfrm>
            <a:prstGeom prst="ellipse">
              <a:avLst/>
            </a:prstGeom>
            <a:grpFill/>
            <a:ln w="76200">
              <a:noFill/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947411" y="2173655"/>
              <a:ext cx="172122" cy="1703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1340768"/>
            <a:ext cx="162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Sensors</a:t>
            </a:r>
            <a:endParaRPr lang="en-US" sz="3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744952" y="1987099"/>
            <a:ext cx="321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 – Large sensors</a:t>
            </a:r>
            <a:endParaRPr lang="en-US" sz="28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92280" y="2492896"/>
            <a:ext cx="914400" cy="914400"/>
            <a:chOff x="7092280" y="2636912"/>
            <a:chExt cx="777240" cy="772924"/>
          </a:xfrm>
        </p:grpSpPr>
        <p:sp>
          <p:nvSpPr>
            <p:cNvPr id="11" name="Oval 10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44952" y="3573016"/>
            <a:ext cx="3229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S</a:t>
            </a:r>
            <a:r>
              <a:rPr lang="en-US" sz="2800" dirty="0" smtClean="0"/>
              <a:t> – Small sensors</a:t>
            </a:r>
            <a:endParaRPr lang="en-US" sz="28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22016" y="4005064"/>
            <a:ext cx="457200" cy="457200"/>
            <a:chOff x="7092280" y="2636912"/>
            <a:chExt cx="777240" cy="772924"/>
          </a:xfrm>
        </p:grpSpPr>
        <p:sp>
          <p:nvSpPr>
            <p:cNvPr id="15" name="Oval 14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49432" y="4437112"/>
            <a:ext cx="201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Objective</a:t>
            </a:r>
            <a:endParaRPr lang="en-US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5744952" y="5068341"/>
            <a:ext cx="3229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Cover as much as possible of the region with sensors.</a:t>
            </a:r>
            <a:endParaRPr lang="en-US" sz="2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355976" y="2112894"/>
            <a:ext cx="914400" cy="914400"/>
            <a:chOff x="7092280" y="2636912"/>
            <a:chExt cx="777240" cy="772924"/>
          </a:xfrm>
        </p:grpSpPr>
        <p:sp>
          <p:nvSpPr>
            <p:cNvPr id="47" name="Oval 46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03848" y="1814671"/>
            <a:ext cx="914400" cy="914400"/>
            <a:chOff x="7092280" y="2636912"/>
            <a:chExt cx="777240" cy="772924"/>
          </a:xfrm>
        </p:grpSpPr>
        <p:sp>
          <p:nvSpPr>
            <p:cNvPr id="50" name="Oval 49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79712" y="1743421"/>
            <a:ext cx="914400" cy="914400"/>
            <a:chOff x="7092280" y="2636912"/>
            <a:chExt cx="777240" cy="772924"/>
          </a:xfrm>
        </p:grpSpPr>
        <p:sp>
          <p:nvSpPr>
            <p:cNvPr id="54" name="Oval 53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00533" y="3021996"/>
            <a:ext cx="914400" cy="914400"/>
            <a:chOff x="7092280" y="2636912"/>
            <a:chExt cx="777240" cy="772924"/>
          </a:xfrm>
        </p:grpSpPr>
        <p:sp>
          <p:nvSpPr>
            <p:cNvPr id="57" name="Oval 56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84576" y="3229430"/>
            <a:ext cx="457200" cy="457200"/>
            <a:chOff x="7092280" y="2636912"/>
            <a:chExt cx="777240" cy="772924"/>
          </a:xfrm>
        </p:grpSpPr>
        <p:sp>
          <p:nvSpPr>
            <p:cNvPr id="60" name="Oval 59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49786" y="3252333"/>
            <a:ext cx="914400" cy="914400"/>
            <a:chOff x="7092280" y="2636912"/>
            <a:chExt cx="777240" cy="772924"/>
          </a:xfrm>
        </p:grpSpPr>
        <p:sp>
          <p:nvSpPr>
            <p:cNvPr id="72" name="Oval 71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464186" y="2808467"/>
            <a:ext cx="914400" cy="914400"/>
            <a:chOff x="7092280" y="2636912"/>
            <a:chExt cx="777240" cy="772924"/>
          </a:xfrm>
        </p:grpSpPr>
        <p:sp>
          <p:nvSpPr>
            <p:cNvPr id="75" name="Oval 74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45301" y="2707606"/>
            <a:ext cx="457200" cy="457200"/>
            <a:chOff x="7092280" y="2636912"/>
            <a:chExt cx="777240" cy="772924"/>
          </a:xfrm>
        </p:grpSpPr>
        <p:sp>
          <p:nvSpPr>
            <p:cNvPr id="78" name="Oval 77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77140" y="2281785"/>
            <a:ext cx="914400" cy="914400"/>
            <a:chOff x="7092280" y="2636912"/>
            <a:chExt cx="777240" cy="772924"/>
          </a:xfrm>
        </p:grpSpPr>
        <p:sp>
          <p:nvSpPr>
            <p:cNvPr id="81" name="Oval 80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927272" y="2817349"/>
            <a:ext cx="457200" cy="457200"/>
            <a:chOff x="7092280" y="2636912"/>
            <a:chExt cx="777240" cy="772924"/>
          </a:xfrm>
        </p:grpSpPr>
        <p:sp>
          <p:nvSpPr>
            <p:cNvPr id="84" name="Oval 83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21658" y="1660771"/>
            <a:ext cx="457200" cy="457200"/>
            <a:chOff x="7092280" y="2636912"/>
            <a:chExt cx="777240" cy="772924"/>
          </a:xfrm>
        </p:grpSpPr>
        <p:sp>
          <p:nvSpPr>
            <p:cNvPr id="87" name="Oval 86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774130" y="2258844"/>
            <a:ext cx="457200" cy="457200"/>
            <a:chOff x="7092280" y="2636912"/>
            <a:chExt cx="777240" cy="772924"/>
          </a:xfrm>
        </p:grpSpPr>
        <p:sp>
          <p:nvSpPr>
            <p:cNvPr id="90" name="Oval 89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88390" y="1925170"/>
            <a:ext cx="457200" cy="457200"/>
            <a:chOff x="7092280" y="2636912"/>
            <a:chExt cx="777240" cy="772924"/>
          </a:xfrm>
        </p:grpSpPr>
        <p:sp>
          <p:nvSpPr>
            <p:cNvPr id="93" name="Oval 92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31705" y="3280726"/>
            <a:ext cx="457200" cy="457200"/>
            <a:chOff x="7092280" y="2636912"/>
            <a:chExt cx="777240" cy="772924"/>
          </a:xfrm>
        </p:grpSpPr>
        <p:sp>
          <p:nvSpPr>
            <p:cNvPr id="96" name="Oval 95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27405" y="2808467"/>
            <a:ext cx="914400" cy="914400"/>
            <a:chOff x="7092280" y="2636912"/>
            <a:chExt cx="777240" cy="772924"/>
          </a:xfrm>
        </p:grpSpPr>
        <p:sp>
          <p:nvSpPr>
            <p:cNvPr id="102" name="Oval 101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413205" y="1824585"/>
            <a:ext cx="457200" cy="457200"/>
            <a:chOff x="7092280" y="2636912"/>
            <a:chExt cx="777240" cy="772924"/>
          </a:xfrm>
        </p:grpSpPr>
        <p:sp>
          <p:nvSpPr>
            <p:cNvPr id="105" name="Oval 104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05740" y="1662040"/>
            <a:ext cx="457200" cy="457200"/>
            <a:chOff x="7092280" y="2636912"/>
            <a:chExt cx="777240" cy="772924"/>
          </a:xfrm>
        </p:grpSpPr>
        <p:sp>
          <p:nvSpPr>
            <p:cNvPr id="108" name="Oval 107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279369" y="2896194"/>
            <a:ext cx="457200" cy="457200"/>
            <a:chOff x="7092280" y="2636912"/>
            <a:chExt cx="777240" cy="772924"/>
          </a:xfrm>
        </p:grpSpPr>
        <p:sp>
          <p:nvSpPr>
            <p:cNvPr id="111" name="Oval 110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22630" y="3528810"/>
            <a:ext cx="457200" cy="457200"/>
            <a:chOff x="7092280" y="2636912"/>
            <a:chExt cx="777240" cy="772924"/>
          </a:xfrm>
        </p:grpSpPr>
        <p:sp>
          <p:nvSpPr>
            <p:cNvPr id="114" name="Oval 113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5349" y="4509120"/>
            <a:ext cx="4959123" cy="2088232"/>
            <a:chOff x="425349" y="4509120"/>
            <a:chExt cx="4959123" cy="2088232"/>
          </a:xfrm>
        </p:grpSpPr>
        <p:sp>
          <p:nvSpPr>
            <p:cNvPr id="116" name="Cloud Callout 115"/>
            <p:cNvSpPr/>
            <p:nvPr/>
          </p:nvSpPr>
          <p:spPr>
            <a:xfrm>
              <a:off x="425349" y="4509120"/>
              <a:ext cx="4959123" cy="2088232"/>
            </a:xfrm>
            <a:prstGeom prst="cloudCallout">
              <a:avLst>
                <a:gd name="adj1" fmla="val -57067"/>
                <a:gd name="adj2" fmla="val 57031"/>
              </a:avLst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52065" y="4790186"/>
              <a:ext cx="2009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/>
                <a:t>Observation</a:t>
              </a:r>
              <a:endParaRPr lang="en-US" sz="2800" b="1" u="sng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52128" y="5229200"/>
              <a:ext cx="3075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Coverage exhibits a diminishing returns.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13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3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be 65"/>
          <p:cNvSpPr/>
          <p:nvPr/>
        </p:nvSpPr>
        <p:spPr>
          <a:xfrm>
            <a:off x="6300192" y="1246844"/>
            <a:ext cx="1811655" cy="1894124"/>
          </a:xfrm>
          <a:prstGeom prst="cube">
            <a:avLst>
              <a:gd name="adj" fmla="val 26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6272371" y="1196752"/>
            <a:ext cx="1855843" cy="2016225"/>
            <a:chOff x="6272371" y="1196752"/>
            <a:chExt cx="1855843" cy="2016225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6012943" y="1941879"/>
              <a:ext cx="14025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272371" y="1196752"/>
              <a:ext cx="1855843" cy="2016225"/>
              <a:chOff x="6272371" y="1196752"/>
              <a:chExt cx="1855843" cy="201622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>
                <a:off x="7642159" y="1284415"/>
                <a:ext cx="441867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7426918" y="1898048"/>
                <a:ext cx="14025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6316557" y="1262499"/>
                <a:ext cx="441867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714238" y="1240584"/>
                <a:ext cx="14139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14238" y="2643175"/>
                <a:ext cx="14139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571075" y="2467851"/>
                <a:ext cx="14025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72371" y="3169146"/>
                <a:ext cx="14139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6316557" y="2621259"/>
                <a:ext cx="441867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4" idx="4"/>
              </p:cNvCxnSpPr>
              <p:nvPr/>
            </p:nvCxnSpPr>
            <p:spPr>
              <a:xfrm flipH="1">
                <a:off x="7642160" y="2687006"/>
                <a:ext cx="463960" cy="5259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2075" y="3501008"/>
            <a:ext cx="275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/>
              <a:t>Matroid</a:t>
            </a:r>
            <a:r>
              <a:rPr lang="en-US" sz="2400" u="sng" dirty="0" smtClean="0"/>
              <a:t> constraint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736434" y="4365104"/>
            <a:ext cx="272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/>
              <a:t>Matroid</a:t>
            </a:r>
            <a:r>
              <a:rPr lang="en-US" sz="2400" u="sng" dirty="0" smtClean="0"/>
              <a:t> polytope </a:t>
            </a:r>
            <a:r>
              <a:rPr lang="en-US" sz="2400" dirty="0" smtClean="0"/>
              <a:t>Convex hull of the feasible 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866020"/>
            <a:ext cx="164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set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1763688" y="1938028"/>
            <a:ext cx="519899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52058" y="1887215"/>
            <a:ext cx="27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characteristic vector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3543399"/>
            <a:ext cx="251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Objective function</a:t>
            </a:r>
            <a:endParaRPr lang="en-US" sz="2400" u="sng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2485220" y="4003612"/>
            <a:ext cx="357136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1" y="4365104"/>
            <a:ext cx="4824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/>
              <a:t>Multilinear</a:t>
            </a:r>
            <a:r>
              <a:rPr lang="en-US" sz="2400" u="sng" dirty="0" smtClean="0"/>
              <a:t> 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a vector </a:t>
            </a:r>
            <a:r>
              <a:rPr lang="en-US" sz="2400" i="1" dirty="0" smtClean="0"/>
              <a:t>x,</a:t>
            </a:r>
            <a:r>
              <a:rPr lang="en-US" sz="2400" dirty="0" smtClean="0"/>
              <a:t>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is a random set containing every element </a:t>
            </a:r>
            <a:r>
              <a:rPr lang="en-US" sz="2400" i="1" dirty="0" smtClean="0"/>
              <a:t>u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with probability 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i="1" baseline="-25000" dirty="0" err="1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The extension is: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[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))].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For integral points: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 agree.</a:t>
            </a:r>
            <a:endParaRPr lang="en-US" sz="2400" dirty="0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6228184" y="1196753"/>
            <a:ext cx="1944216" cy="2016224"/>
            <a:chOff x="6012160" y="1484784"/>
            <a:chExt cx="1944216" cy="2016224"/>
          </a:xfrm>
        </p:grpSpPr>
        <p:sp>
          <p:nvSpPr>
            <p:cNvPr id="33" name="Oval 32"/>
            <p:cNvSpPr/>
            <p:nvPr/>
          </p:nvSpPr>
          <p:spPr>
            <a:xfrm>
              <a:off x="7823816" y="1484784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12160" y="2010755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81949" y="2010755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81949" y="3369515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7544" y="1340768"/>
            <a:ext cx="312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Ground set</a:t>
            </a:r>
            <a:r>
              <a:rPr lang="en-US" sz="2400" dirty="0" smtClean="0"/>
              <a:t>: </a:t>
            </a:r>
            <a:r>
              <a:rPr lang="en-US" sz="2400" i="1" dirty="0" smtClean="0"/>
              <a:t>N</a:t>
            </a:r>
            <a:r>
              <a:rPr lang="en-US" sz="2400" dirty="0" smtClean="0"/>
              <a:t> = {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}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63353" y="220486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227141" y="2204864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(1, 1, 0)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6670051" y="2555513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36172" y="2708920"/>
            <a:ext cx="319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Optimize over [0, 1]</a:t>
            </a:r>
            <a:r>
              <a:rPr lang="en-US" sz="2400" i="1" baseline="30000" dirty="0" smtClean="0"/>
              <a:t>N</a:t>
            </a:r>
            <a:endParaRPr lang="en-US" sz="2400" i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-36512" y="3429000"/>
            <a:ext cx="9180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Arrow 69"/>
          <p:cNvSpPr/>
          <p:nvPr/>
        </p:nvSpPr>
        <p:spPr>
          <a:xfrm rot="5400000">
            <a:off x="6949716" y="4003612"/>
            <a:ext cx="357136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5364088" y="3429000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6280218" y="1268083"/>
            <a:ext cx="1820174" cy="1880559"/>
          </a:xfrm>
          <a:custGeom>
            <a:avLst/>
            <a:gdLst>
              <a:gd name="connsiteX0" fmla="*/ 439948 w 1820174"/>
              <a:gd name="connsiteY0" fmla="*/ 0 h 1880559"/>
              <a:gd name="connsiteX1" fmla="*/ 1820174 w 1820174"/>
              <a:gd name="connsiteY1" fmla="*/ 1354347 h 1880559"/>
              <a:gd name="connsiteX2" fmla="*/ 0 w 1820174"/>
              <a:gd name="connsiteY2" fmla="*/ 1880559 h 1880559"/>
              <a:gd name="connsiteX3" fmla="*/ 439948 w 1820174"/>
              <a:gd name="connsiteY3" fmla="*/ 0 h 188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174" h="1880559">
                <a:moveTo>
                  <a:pt x="439948" y="0"/>
                </a:moveTo>
                <a:lnTo>
                  <a:pt x="1820174" y="1354347"/>
                </a:lnTo>
                <a:lnTo>
                  <a:pt x="0" y="1880559"/>
                </a:lnTo>
                <a:lnTo>
                  <a:pt x="439948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28184" y="3081484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39840" y="2555513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70051" y="1209276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6272371" y="1722724"/>
            <a:ext cx="1413976" cy="1402591"/>
            <a:chOff x="6272371" y="1722724"/>
            <a:chExt cx="1413976" cy="1402591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6985051" y="2424020"/>
              <a:ext cx="14025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72371" y="1766555"/>
              <a:ext cx="14139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8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5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45" grpId="0"/>
      <p:bldP spid="47" grpId="0"/>
      <p:bldP spid="49" grpId="0"/>
      <p:bldP spid="31" grpId="0" animBg="1"/>
      <p:bldP spid="31" grpId="1" animBg="1"/>
      <p:bldP spid="65" grpId="0"/>
      <p:bldP spid="70" grpId="0" animBg="1"/>
      <p:bldP spid="75" grpId="0" animBg="1"/>
      <p:bldP spid="23" grpId="0" animBg="1"/>
      <p:bldP spid="23" grpId="1" animBg="1"/>
      <p:bldP spid="34" grpId="0" animBg="1"/>
      <p:bldP spid="34" grpId="1" animBg="1"/>
      <p:bldP spid="29" grpId="0" animBg="1"/>
      <p:bldP spid="2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Presenting the Algorithms…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/>
          <a:lstStyle/>
          <a:p>
            <a:r>
              <a:rPr lang="en-US" dirty="0" smtClean="0"/>
              <a:t>The algorithms we describe are continuous processes.</a:t>
            </a:r>
          </a:p>
          <a:p>
            <a:pPr lvl="1"/>
            <a:r>
              <a:rPr lang="en-US" dirty="0" smtClean="0"/>
              <a:t>An implementation has to discretize the process by working in small steps.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multilinear</a:t>
            </a:r>
            <a:r>
              <a:rPr lang="en-US" dirty="0" smtClean="0"/>
              <a:t> extension </a:t>
            </a:r>
            <a:r>
              <a:rPr lang="en-US" i="1" dirty="0" smtClean="0"/>
              <a:t>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Cannot be evaluated exactly (in general).</a:t>
            </a:r>
          </a:p>
          <a:p>
            <a:pPr lvl="1"/>
            <a:r>
              <a:rPr lang="en-US" dirty="0" smtClean="0"/>
              <a:t>Can be approximated arbitrary well by sampling.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72036" name="Picture 4" descr="C:\Users\feldman\AppData\Local\Microsoft\Windows\Temporary Internet Files\Content.IE5\QOEJAD2W\MC9004417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7" name="Picture 5" descr="C:\Users\feldman\AppData\Local\Microsoft\Windows\Temporary Internet Files\Content.IE5\4MOSXU53\MC9000569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82" y="1987192"/>
            <a:ext cx="992941" cy="15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3300" dirty="0" smtClean="0"/>
              <a:t>The Continuous Greedy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19728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every time point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[0, 1]:</a:t>
            </a:r>
          </a:p>
          <a:p>
            <a:pPr lvl="1"/>
            <a:r>
              <a:rPr lang="en-US" dirty="0" smtClean="0">
                <a:sym typeface="Symbol"/>
              </a:rPr>
              <a:t>Consider the directions corresponding to the feasible sets.</a:t>
            </a:r>
          </a:p>
          <a:p>
            <a:pPr lvl="1"/>
            <a:r>
              <a:rPr lang="en-US" dirty="0" smtClean="0">
                <a:sym typeface="Symbol"/>
              </a:rPr>
              <a:t>Move in the best (locally) direction at a speed of 1.</a:t>
            </a:r>
          </a:p>
          <a:p>
            <a:r>
              <a:rPr lang="en-US" b="1" dirty="0" smtClean="0">
                <a:sym typeface="Symbol"/>
              </a:rPr>
              <a:t>Feasibility</a:t>
            </a:r>
            <a:r>
              <a:rPr lang="en-US" dirty="0" smtClean="0">
                <a:sym typeface="Symbol"/>
              </a:rPr>
              <a:t>: the output is a convex combination of feasible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1219" y="4315013"/>
            <a:ext cx="1861690" cy="1972394"/>
            <a:chOff x="6272371" y="1196752"/>
            <a:chExt cx="1861690" cy="1972394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6012943" y="1941879"/>
              <a:ext cx="14025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272371" y="1196752"/>
              <a:ext cx="1861690" cy="1972394"/>
              <a:chOff x="6272371" y="1196752"/>
              <a:chExt cx="1861690" cy="197239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7642159" y="1284415"/>
                <a:ext cx="441867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7426918" y="1898048"/>
                <a:ext cx="14025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16557" y="1262499"/>
                <a:ext cx="441867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714238" y="1240584"/>
                <a:ext cx="14139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714238" y="2643175"/>
                <a:ext cx="14139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5571075" y="2467851"/>
                <a:ext cx="14025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272371" y="3169146"/>
                <a:ext cx="14139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316557" y="2621259"/>
                <a:ext cx="441867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7670101" y="2638229"/>
                <a:ext cx="463960" cy="5259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767032" y="4315014"/>
            <a:ext cx="1944216" cy="2016224"/>
            <a:chOff x="6012160" y="1484784"/>
            <a:chExt cx="1944216" cy="2016224"/>
          </a:xfrm>
        </p:grpSpPr>
        <p:sp>
          <p:nvSpPr>
            <p:cNvPr id="19" name="Oval 18"/>
            <p:cNvSpPr/>
            <p:nvPr/>
          </p:nvSpPr>
          <p:spPr>
            <a:xfrm>
              <a:off x="7823816" y="1484784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12160" y="2010755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81949" y="2010755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81949" y="3369515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1208899" y="5673774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7032" y="6199745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8688" y="5673774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08899" y="4327537"/>
            <a:ext cx="132560" cy="13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9040" y="543752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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15616" y="4158473"/>
            <a:ext cx="1811656" cy="1884732"/>
            <a:chOff x="3840464" y="4064548"/>
            <a:chExt cx="1811656" cy="1884732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3536850" y="4765844"/>
              <a:ext cx="1402591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38145" y="5467140"/>
              <a:ext cx="1413975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840464" y="5445224"/>
              <a:ext cx="441867" cy="50405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433203" y="5107101"/>
            <a:ext cx="378037" cy="487363"/>
            <a:chOff x="4158051" y="5013176"/>
            <a:chExt cx="378037" cy="487363"/>
          </a:xfrm>
        </p:grpSpPr>
        <p:sp>
          <p:nvSpPr>
            <p:cNvPr id="32" name="Oval 31"/>
            <p:cNvSpPr/>
            <p:nvPr/>
          </p:nvSpPr>
          <p:spPr>
            <a:xfrm>
              <a:off x="4158051" y="5369046"/>
              <a:ext cx="132560" cy="13149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11960" y="5013176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endParaRPr lang="en-US" sz="2400" i="1" dirty="0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811219" y="4884816"/>
            <a:ext cx="14139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523899" y="5542281"/>
            <a:ext cx="14025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3059832" y="3068960"/>
            <a:ext cx="6084168" cy="3789040"/>
            <a:chOff x="3059832" y="3789040"/>
            <a:chExt cx="6084168" cy="3789040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3059832" y="3789042"/>
              <a:ext cx="0" cy="3789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059832" y="3789040"/>
              <a:ext cx="60841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059832" y="3789040"/>
              <a:ext cx="6053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Approximation Ratio – </a:t>
              </a:r>
              <a:r>
                <a:rPr lang="en-US" sz="2400" b="1" i="1" u="sng" dirty="0" smtClean="0"/>
                <a:t>OPT</a:t>
              </a:r>
              <a:r>
                <a:rPr lang="en-US" sz="2400" b="1" u="sng" dirty="0" smtClean="0"/>
                <a:t> is a good direction</a:t>
              </a:r>
              <a:endParaRPr lang="en-US" sz="2400" b="1" i="1" u="sng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169356" y="3831431"/>
            <a:ext cx="2239215" cy="2438251"/>
            <a:chOff x="3169356" y="3972694"/>
            <a:chExt cx="2239215" cy="2438251"/>
          </a:xfrm>
        </p:grpSpPr>
        <p:sp>
          <p:nvSpPr>
            <p:cNvPr id="50" name="Oval 49"/>
            <p:cNvSpPr/>
            <p:nvPr/>
          </p:nvSpPr>
          <p:spPr>
            <a:xfrm>
              <a:off x="3420702" y="6021288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69356" y="594928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endParaRPr lang="en-US" sz="2400" i="1" dirty="0"/>
            </a:p>
          </p:txBody>
        </p:sp>
        <p:cxnSp>
          <p:nvCxnSpPr>
            <p:cNvPr id="53" name="Straight Arrow Connector 52"/>
            <p:cNvCxnSpPr>
              <a:stCxn id="50" idx="7"/>
            </p:cNvCxnSpPr>
            <p:nvPr/>
          </p:nvCxnSpPr>
          <p:spPr>
            <a:xfrm flipV="1">
              <a:off x="3533849" y="4358844"/>
              <a:ext cx="1038151" cy="16817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283968" y="3972694"/>
              <a:ext cx="1124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r>
                <a:rPr lang="en-US" sz="2400" dirty="0" smtClean="0"/>
                <a:t> + </a:t>
              </a:r>
              <a:r>
                <a:rPr lang="en-US" sz="2400" i="1" dirty="0" smtClean="0"/>
                <a:t>OPT</a:t>
              </a:r>
              <a:endParaRPr lang="en-US" sz="2400" i="1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59832" y="4581128"/>
            <a:ext cx="102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Real</a:t>
            </a:r>
          </a:p>
          <a:p>
            <a:pPr algn="ctr"/>
            <a:r>
              <a:rPr lang="en-US" dirty="0" smtClean="0"/>
              <a:t>direction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553262" y="5243719"/>
            <a:ext cx="1906214" cy="1281625"/>
            <a:chOff x="3553262" y="5384982"/>
            <a:chExt cx="1906214" cy="1281625"/>
          </a:xfrm>
        </p:grpSpPr>
        <p:cxnSp>
          <p:nvCxnSpPr>
            <p:cNvPr id="56" name="Straight Arrow Connector 55"/>
            <p:cNvCxnSpPr>
              <a:stCxn id="50" idx="6"/>
            </p:cNvCxnSpPr>
            <p:nvPr/>
          </p:nvCxnSpPr>
          <p:spPr>
            <a:xfrm flipV="1">
              <a:off x="3553262" y="5750555"/>
              <a:ext cx="749551" cy="3364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302813" y="5384982"/>
              <a:ext cx="1156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</a:t>
              </a:r>
              <a:r>
                <a:rPr lang="en-US" sz="2400" dirty="0" smtClean="0"/>
                <a:t> </a:t>
              </a:r>
              <a:r>
                <a:rPr lang="en-US" sz="2400" i="1" dirty="0" smtClean="0"/>
                <a:t>OPT</a:t>
              </a:r>
              <a:endParaRPr lang="en-US" sz="2400" i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68484" y="6020276"/>
              <a:ext cx="1117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Imaginary</a:t>
              </a:r>
            </a:p>
            <a:p>
              <a:pPr algn="ctr"/>
              <a:r>
                <a:rPr lang="en-US" dirty="0" smtClean="0"/>
                <a:t>direction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361921" y="3789040"/>
            <a:ext cx="353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Monotonicity: “real” is better than “imaginary”.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3841164" y="5569737"/>
            <a:ext cx="658828" cy="742336"/>
            <a:chOff x="4460875" y="2533650"/>
            <a:chExt cx="2411413" cy="2562225"/>
          </a:xfrm>
        </p:grpSpPr>
        <p:sp>
          <p:nvSpPr>
            <p:cNvPr id="7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460875" y="2533650"/>
              <a:ext cx="2409825" cy="25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13"/>
            <p:cNvGrpSpPr>
              <a:grpSpLocks/>
            </p:cNvGrpSpPr>
            <p:nvPr/>
          </p:nvGrpSpPr>
          <p:grpSpPr bwMode="auto">
            <a:xfrm>
              <a:off x="5113338" y="2589213"/>
              <a:ext cx="1758950" cy="2178050"/>
              <a:chOff x="3221" y="1631"/>
              <a:chExt cx="1108" cy="1372"/>
            </a:xfrm>
          </p:grpSpPr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231" y="2421"/>
                <a:ext cx="508" cy="577"/>
              </a:xfrm>
              <a:custGeom>
                <a:avLst/>
                <a:gdLst>
                  <a:gd name="T0" fmla="*/ 482 w 508"/>
                  <a:gd name="T1" fmla="*/ 0 h 577"/>
                  <a:gd name="T2" fmla="*/ 508 w 508"/>
                  <a:gd name="T3" fmla="*/ 57 h 577"/>
                  <a:gd name="T4" fmla="*/ 456 w 508"/>
                  <a:gd name="T5" fmla="*/ 144 h 577"/>
                  <a:gd name="T6" fmla="*/ 389 w 508"/>
                  <a:gd name="T7" fmla="*/ 247 h 577"/>
                  <a:gd name="T8" fmla="*/ 321 w 508"/>
                  <a:gd name="T9" fmla="*/ 361 h 577"/>
                  <a:gd name="T10" fmla="*/ 259 w 508"/>
                  <a:gd name="T11" fmla="*/ 433 h 577"/>
                  <a:gd name="T12" fmla="*/ 176 w 508"/>
                  <a:gd name="T13" fmla="*/ 531 h 577"/>
                  <a:gd name="T14" fmla="*/ 124 w 508"/>
                  <a:gd name="T15" fmla="*/ 577 h 577"/>
                  <a:gd name="T16" fmla="*/ 73 w 508"/>
                  <a:gd name="T17" fmla="*/ 556 h 577"/>
                  <a:gd name="T18" fmla="*/ 16 w 508"/>
                  <a:gd name="T19" fmla="*/ 495 h 577"/>
                  <a:gd name="T20" fmla="*/ 0 w 508"/>
                  <a:gd name="T21" fmla="*/ 453 h 577"/>
                  <a:gd name="T22" fmla="*/ 47 w 508"/>
                  <a:gd name="T23" fmla="*/ 345 h 577"/>
                  <a:gd name="T24" fmla="*/ 119 w 508"/>
                  <a:gd name="T25" fmla="*/ 232 h 577"/>
                  <a:gd name="T26" fmla="*/ 192 w 508"/>
                  <a:gd name="T27" fmla="*/ 139 h 577"/>
                  <a:gd name="T28" fmla="*/ 290 w 508"/>
                  <a:gd name="T29" fmla="*/ 67 h 577"/>
                  <a:gd name="T30" fmla="*/ 389 w 508"/>
                  <a:gd name="T31" fmla="*/ 26 h 577"/>
                  <a:gd name="T32" fmla="*/ 482 w 508"/>
                  <a:gd name="T3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8" h="577">
                    <a:moveTo>
                      <a:pt x="482" y="0"/>
                    </a:moveTo>
                    <a:lnTo>
                      <a:pt x="508" y="57"/>
                    </a:lnTo>
                    <a:lnTo>
                      <a:pt x="456" y="144"/>
                    </a:lnTo>
                    <a:lnTo>
                      <a:pt x="389" y="247"/>
                    </a:lnTo>
                    <a:lnTo>
                      <a:pt x="321" y="361"/>
                    </a:lnTo>
                    <a:lnTo>
                      <a:pt x="259" y="433"/>
                    </a:lnTo>
                    <a:lnTo>
                      <a:pt x="176" y="531"/>
                    </a:lnTo>
                    <a:lnTo>
                      <a:pt x="124" y="577"/>
                    </a:lnTo>
                    <a:lnTo>
                      <a:pt x="73" y="556"/>
                    </a:lnTo>
                    <a:lnTo>
                      <a:pt x="16" y="495"/>
                    </a:lnTo>
                    <a:lnTo>
                      <a:pt x="0" y="453"/>
                    </a:lnTo>
                    <a:lnTo>
                      <a:pt x="47" y="345"/>
                    </a:lnTo>
                    <a:lnTo>
                      <a:pt x="119" y="232"/>
                    </a:lnTo>
                    <a:lnTo>
                      <a:pt x="192" y="139"/>
                    </a:lnTo>
                    <a:lnTo>
                      <a:pt x="290" y="67"/>
                    </a:lnTo>
                    <a:lnTo>
                      <a:pt x="389" y="26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AD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715" y="1682"/>
                <a:ext cx="609" cy="792"/>
              </a:xfrm>
              <a:custGeom>
                <a:avLst/>
                <a:gdLst>
                  <a:gd name="T0" fmla="*/ 454 w 609"/>
                  <a:gd name="T1" fmla="*/ 0 h 792"/>
                  <a:gd name="T2" fmla="*/ 588 w 609"/>
                  <a:gd name="T3" fmla="*/ 72 h 792"/>
                  <a:gd name="T4" fmla="*/ 609 w 609"/>
                  <a:gd name="T5" fmla="*/ 201 h 792"/>
                  <a:gd name="T6" fmla="*/ 594 w 609"/>
                  <a:gd name="T7" fmla="*/ 365 h 792"/>
                  <a:gd name="T8" fmla="*/ 552 w 609"/>
                  <a:gd name="T9" fmla="*/ 483 h 792"/>
                  <a:gd name="T10" fmla="*/ 511 w 609"/>
                  <a:gd name="T11" fmla="*/ 581 h 792"/>
                  <a:gd name="T12" fmla="*/ 434 w 609"/>
                  <a:gd name="T13" fmla="*/ 648 h 792"/>
                  <a:gd name="T14" fmla="*/ 361 w 609"/>
                  <a:gd name="T15" fmla="*/ 705 h 792"/>
                  <a:gd name="T16" fmla="*/ 258 w 609"/>
                  <a:gd name="T17" fmla="*/ 741 h 792"/>
                  <a:gd name="T18" fmla="*/ 93 w 609"/>
                  <a:gd name="T19" fmla="*/ 735 h 792"/>
                  <a:gd name="T20" fmla="*/ 46 w 609"/>
                  <a:gd name="T21" fmla="*/ 792 h 792"/>
                  <a:gd name="T22" fmla="*/ 0 w 609"/>
                  <a:gd name="T23" fmla="*/ 735 h 792"/>
                  <a:gd name="T24" fmla="*/ 52 w 609"/>
                  <a:gd name="T25" fmla="*/ 669 h 792"/>
                  <a:gd name="T26" fmla="*/ 201 w 609"/>
                  <a:gd name="T27" fmla="*/ 648 h 792"/>
                  <a:gd name="T28" fmla="*/ 325 w 609"/>
                  <a:gd name="T29" fmla="*/ 576 h 792"/>
                  <a:gd name="T30" fmla="*/ 403 w 609"/>
                  <a:gd name="T31" fmla="*/ 483 h 792"/>
                  <a:gd name="T32" fmla="*/ 470 w 609"/>
                  <a:gd name="T33" fmla="*/ 360 h 792"/>
                  <a:gd name="T34" fmla="*/ 490 w 609"/>
                  <a:gd name="T35" fmla="*/ 252 h 792"/>
                  <a:gd name="T36" fmla="*/ 495 w 609"/>
                  <a:gd name="T37" fmla="*/ 129 h 792"/>
                  <a:gd name="T38" fmla="*/ 470 w 609"/>
                  <a:gd name="T39" fmla="*/ 51 h 792"/>
                  <a:gd name="T40" fmla="*/ 454 w 609"/>
                  <a:gd name="T41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9" h="792">
                    <a:moveTo>
                      <a:pt x="454" y="0"/>
                    </a:moveTo>
                    <a:lnTo>
                      <a:pt x="588" y="72"/>
                    </a:lnTo>
                    <a:lnTo>
                      <a:pt x="609" y="201"/>
                    </a:lnTo>
                    <a:lnTo>
                      <a:pt x="594" y="365"/>
                    </a:lnTo>
                    <a:lnTo>
                      <a:pt x="552" y="483"/>
                    </a:lnTo>
                    <a:lnTo>
                      <a:pt x="511" y="581"/>
                    </a:lnTo>
                    <a:lnTo>
                      <a:pt x="434" y="648"/>
                    </a:lnTo>
                    <a:lnTo>
                      <a:pt x="361" y="705"/>
                    </a:lnTo>
                    <a:lnTo>
                      <a:pt x="258" y="741"/>
                    </a:lnTo>
                    <a:lnTo>
                      <a:pt x="93" y="735"/>
                    </a:lnTo>
                    <a:lnTo>
                      <a:pt x="46" y="792"/>
                    </a:lnTo>
                    <a:lnTo>
                      <a:pt x="0" y="735"/>
                    </a:lnTo>
                    <a:lnTo>
                      <a:pt x="52" y="669"/>
                    </a:lnTo>
                    <a:lnTo>
                      <a:pt x="201" y="648"/>
                    </a:lnTo>
                    <a:lnTo>
                      <a:pt x="325" y="576"/>
                    </a:lnTo>
                    <a:lnTo>
                      <a:pt x="403" y="483"/>
                    </a:lnTo>
                    <a:lnTo>
                      <a:pt x="470" y="360"/>
                    </a:lnTo>
                    <a:lnTo>
                      <a:pt x="490" y="252"/>
                    </a:lnTo>
                    <a:lnTo>
                      <a:pt x="495" y="129"/>
                    </a:lnTo>
                    <a:lnTo>
                      <a:pt x="470" y="51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817" y="1647"/>
                <a:ext cx="512" cy="791"/>
              </a:xfrm>
              <a:custGeom>
                <a:avLst/>
                <a:gdLst>
                  <a:gd name="T0" fmla="*/ 62 w 512"/>
                  <a:gd name="T1" fmla="*/ 755 h 791"/>
                  <a:gd name="T2" fmla="*/ 150 w 512"/>
                  <a:gd name="T3" fmla="*/ 755 h 791"/>
                  <a:gd name="T4" fmla="*/ 243 w 512"/>
                  <a:gd name="T5" fmla="*/ 719 h 791"/>
                  <a:gd name="T6" fmla="*/ 310 w 512"/>
                  <a:gd name="T7" fmla="*/ 673 h 791"/>
                  <a:gd name="T8" fmla="*/ 378 w 512"/>
                  <a:gd name="T9" fmla="*/ 606 h 791"/>
                  <a:gd name="T10" fmla="*/ 429 w 512"/>
                  <a:gd name="T11" fmla="*/ 519 h 791"/>
                  <a:gd name="T12" fmla="*/ 460 w 512"/>
                  <a:gd name="T13" fmla="*/ 426 h 791"/>
                  <a:gd name="T14" fmla="*/ 481 w 512"/>
                  <a:gd name="T15" fmla="*/ 339 h 791"/>
                  <a:gd name="T16" fmla="*/ 486 w 512"/>
                  <a:gd name="T17" fmla="*/ 257 h 791"/>
                  <a:gd name="T18" fmla="*/ 481 w 512"/>
                  <a:gd name="T19" fmla="*/ 185 h 791"/>
                  <a:gd name="T20" fmla="*/ 476 w 512"/>
                  <a:gd name="T21" fmla="*/ 128 h 791"/>
                  <a:gd name="T22" fmla="*/ 440 w 512"/>
                  <a:gd name="T23" fmla="*/ 98 h 791"/>
                  <a:gd name="T24" fmla="*/ 393 w 512"/>
                  <a:gd name="T25" fmla="*/ 67 h 791"/>
                  <a:gd name="T26" fmla="*/ 372 w 512"/>
                  <a:gd name="T27" fmla="*/ 62 h 791"/>
                  <a:gd name="T28" fmla="*/ 341 w 512"/>
                  <a:gd name="T29" fmla="*/ 26 h 791"/>
                  <a:gd name="T30" fmla="*/ 347 w 512"/>
                  <a:gd name="T31" fmla="*/ 0 h 791"/>
                  <a:gd name="T32" fmla="*/ 383 w 512"/>
                  <a:gd name="T33" fmla="*/ 26 h 791"/>
                  <a:gd name="T34" fmla="*/ 496 w 512"/>
                  <a:gd name="T35" fmla="*/ 108 h 791"/>
                  <a:gd name="T36" fmla="*/ 512 w 512"/>
                  <a:gd name="T37" fmla="*/ 164 h 791"/>
                  <a:gd name="T38" fmla="*/ 512 w 512"/>
                  <a:gd name="T39" fmla="*/ 241 h 791"/>
                  <a:gd name="T40" fmla="*/ 512 w 512"/>
                  <a:gd name="T41" fmla="*/ 318 h 791"/>
                  <a:gd name="T42" fmla="*/ 507 w 512"/>
                  <a:gd name="T43" fmla="*/ 406 h 791"/>
                  <a:gd name="T44" fmla="*/ 481 w 512"/>
                  <a:gd name="T45" fmla="*/ 478 h 791"/>
                  <a:gd name="T46" fmla="*/ 460 w 512"/>
                  <a:gd name="T47" fmla="*/ 544 h 791"/>
                  <a:gd name="T48" fmla="*/ 429 w 512"/>
                  <a:gd name="T49" fmla="*/ 601 h 791"/>
                  <a:gd name="T50" fmla="*/ 393 w 512"/>
                  <a:gd name="T51" fmla="*/ 647 h 791"/>
                  <a:gd name="T52" fmla="*/ 352 w 512"/>
                  <a:gd name="T53" fmla="*/ 693 h 791"/>
                  <a:gd name="T54" fmla="*/ 290 w 512"/>
                  <a:gd name="T55" fmla="*/ 729 h 791"/>
                  <a:gd name="T56" fmla="*/ 217 w 512"/>
                  <a:gd name="T57" fmla="*/ 765 h 791"/>
                  <a:gd name="T58" fmla="*/ 150 w 512"/>
                  <a:gd name="T59" fmla="*/ 786 h 791"/>
                  <a:gd name="T60" fmla="*/ 52 w 512"/>
                  <a:gd name="T61" fmla="*/ 791 h 791"/>
                  <a:gd name="T62" fmla="*/ 0 w 512"/>
                  <a:gd name="T63" fmla="*/ 765 h 791"/>
                  <a:gd name="T64" fmla="*/ 62 w 512"/>
                  <a:gd name="T65" fmla="*/ 755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" h="791">
                    <a:moveTo>
                      <a:pt x="62" y="755"/>
                    </a:moveTo>
                    <a:lnTo>
                      <a:pt x="150" y="755"/>
                    </a:lnTo>
                    <a:lnTo>
                      <a:pt x="243" y="719"/>
                    </a:lnTo>
                    <a:lnTo>
                      <a:pt x="310" y="673"/>
                    </a:lnTo>
                    <a:lnTo>
                      <a:pt x="378" y="606"/>
                    </a:lnTo>
                    <a:lnTo>
                      <a:pt x="429" y="519"/>
                    </a:lnTo>
                    <a:lnTo>
                      <a:pt x="460" y="426"/>
                    </a:lnTo>
                    <a:lnTo>
                      <a:pt x="481" y="339"/>
                    </a:lnTo>
                    <a:lnTo>
                      <a:pt x="486" y="257"/>
                    </a:lnTo>
                    <a:lnTo>
                      <a:pt x="481" y="185"/>
                    </a:lnTo>
                    <a:lnTo>
                      <a:pt x="476" y="128"/>
                    </a:lnTo>
                    <a:lnTo>
                      <a:pt x="440" y="98"/>
                    </a:lnTo>
                    <a:lnTo>
                      <a:pt x="393" y="67"/>
                    </a:lnTo>
                    <a:lnTo>
                      <a:pt x="372" y="62"/>
                    </a:lnTo>
                    <a:lnTo>
                      <a:pt x="341" y="26"/>
                    </a:lnTo>
                    <a:lnTo>
                      <a:pt x="347" y="0"/>
                    </a:lnTo>
                    <a:lnTo>
                      <a:pt x="383" y="26"/>
                    </a:lnTo>
                    <a:lnTo>
                      <a:pt x="496" y="108"/>
                    </a:lnTo>
                    <a:lnTo>
                      <a:pt x="512" y="164"/>
                    </a:lnTo>
                    <a:lnTo>
                      <a:pt x="512" y="241"/>
                    </a:lnTo>
                    <a:lnTo>
                      <a:pt x="512" y="318"/>
                    </a:lnTo>
                    <a:lnTo>
                      <a:pt x="507" y="406"/>
                    </a:lnTo>
                    <a:lnTo>
                      <a:pt x="481" y="478"/>
                    </a:lnTo>
                    <a:lnTo>
                      <a:pt x="460" y="544"/>
                    </a:lnTo>
                    <a:lnTo>
                      <a:pt x="429" y="601"/>
                    </a:lnTo>
                    <a:lnTo>
                      <a:pt x="393" y="647"/>
                    </a:lnTo>
                    <a:lnTo>
                      <a:pt x="352" y="693"/>
                    </a:lnTo>
                    <a:lnTo>
                      <a:pt x="290" y="729"/>
                    </a:lnTo>
                    <a:lnTo>
                      <a:pt x="217" y="765"/>
                    </a:lnTo>
                    <a:lnTo>
                      <a:pt x="150" y="786"/>
                    </a:lnTo>
                    <a:lnTo>
                      <a:pt x="52" y="791"/>
                    </a:lnTo>
                    <a:lnTo>
                      <a:pt x="0" y="765"/>
                    </a:lnTo>
                    <a:lnTo>
                      <a:pt x="62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3680" y="1642"/>
                <a:ext cx="542" cy="868"/>
              </a:xfrm>
              <a:custGeom>
                <a:avLst/>
                <a:gdLst>
                  <a:gd name="T0" fmla="*/ 108 w 542"/>
                  <a:gd name="T1" fmla="*/ 827 h 868"/>
                  <a:gd name="T2" fmla="*/ 160 w 542"/>
                  <a:gd name="T3" fmla="*/ 760 h 868"/>
                  <a:gd name="T4" fmla="*/ 160 w 542"/>
                  <a:gd name="T5" fmla="*/ 714 h 868"/>
                  <a:gd name="T6" fmla="*/ 237 w 542"/>
                  <a:gd name="T7" fmla="*/ 693 h 868"/>
                  <a:gd name="T8" fmla="*/ 320 w 542"/>
                  <a:gd name="T9" fmla="*/ 657 h 868"/>
                  <a:gd name="T10" fmla="*/ 382 w 542"/>
                  <a:gd name="T11" fmla="*/ 606 h 868"/>
                  <a:gd name="T12" fmla="*/ 439 w 542"/>
                  <a:gd name="T13" fmla="*/ 534 h 868"/>
                  <a:gd name="T14" fmla="*/ 485 w 542"/>
                  <a:gd name="T15" fmla="*/ 467 h 868"/>
                  <a:gd name="T16" fmla="*/ 516 w 542"/>
                  <a:gd name="T17" fmla="*/ 385 h 868"/>
                  <a:gd name="T18" fmla="*/ 527 w 542"/>
                  <a:gd name="T19" fmla="*/ 308 h 868"/>
                  <a:gd name="T20" fmla="*/ 542 w 542"/>
                  <a:gd name="T21" fmla="*/ 247 h 868"/>
                  <a:gd name="T22" fmla="*/ 542 w 542"/>
                  <a:gd name="T23" fmla="*/ 144 h 868"/>
                  <a:gd name="T24" fmla="*/ 521 w 542"/>
                  <a:gd name="T25" fmla="*/ 77 h 868"/>
                  <a:gd name="T26" fmla="*/ 490 w 542"/>
                  <a:gd name="T27" fmla="*/ 26 h 868"/>
                  <a:gd name="T28" fmla="*/ 444 w 542"/>
                  <a:gd name="T29" fmla="*/ 0 h 868"/>
                  <a:gd name="T30" fmla="*/ 470 w 542"/>
                  <a:gd name="T31" fmla="*/ 46 h 868"/>
                  <a:gd name="T32" fmla="*/ 501 w 542"/>
                  <a:gd name="T33" fmla="*/ 98 h 868"/>
                  <a:gd name="T34" fmla="*/ 516 w 542"/>
                  <a:gd name="T35" fmla="*/ 154 h 868"/>
                  <a:gd name="T36" fmla="*/ 511 w 542"/>
                  <a:gd name="T37" fmla="*/ 216 h 868"/>
                  <a:gd name="T38" fmla="*/ 506 w 542"/>
                  <a:gd name="T39" fmla="*/ 288 h 868"/>
                  <a:gd name="T40" fmla="*/ 490 w 542"/>
                  <a:gd name="T41" fmla="*/ 375 h 868"/>
                  <a:gd name="T42" fmla="*/ 470 w 542"/>
                  <a:gd name="T43" fmla="*/ 442 h 868"/>
                  <a:gd name="T44" fmla="*/ 423 w 542"/>
                  <a:gd name="T45" fmla="*/ 508 h 868"/>
                  <a:gd name="T46" fmla="*/ 377 w 542"/>
                  <a:gd name="T47" fmla="*/ 570 h 868"/>
                  <a:gd name="T48" fmla="*/ 325 w 542"/>
                  <a:gd name="T49" fmla="*/ 616 h 868"/>
                  <a:gd name="T50" fmla="*/ 253 w 542"/>
                  <a:gd name="T51" fmla="*/ 657 h 868"/>
                  <a:gd name="T52" fmla="*/ 191 w 542"/>
                  <a:gd name="T53" fmla="*/ 683 h 868"/>
                  <a:gd name="T54" fmla="*/ 124 w 542"/>
                  <a:gd name="T55" fmla="*/ 688 h 868"/>
                  <a:gd name="T56" fmla="*/ 77 w 542"/>
                  <a:gd name="T57" fmla="*/ 673 h 868"/>
                  <a:gd name="T58" fmla="*/ 46 w 542"/>
                  <a:gd name="T59" fmla="*/ 709 h 868"/>
                  <a:gd name="T60" fmla="*/ 0 w 542"/>
                  <a:gd name="T61" fmla="*/ 776 h 868"/>
                  <a:gd name="T62" fmla="*/ 36 w 542"/>
                  <a:gd name="T63" fmla="*/ 812 h 868"/>
                  <a:gd name="T64" fmla="*/ 98 w 542"/>
                  <a:gd name="T65" fmla="*/ 734 h 868"/>
                  <a:gd name="T66" fmla="*/ 134 w 542"/>
                  <a:gd name="T67" fmla="*/ 740 h 868"/>
                  <a:gd name="T68" fmla="*/ 57 w 542"/>
                  <a:gd name="T69" fmla="*/ 832 h 868"/>
                  <a:gd name="T70" fmla="*/ 77 w 542"/>
                  <a:gd name="T71" fmla="*/ 868 h 868"/>
                  <a:gd name="T72" fmla="*/ 108 w 542"/>
                  <a:gd name="T73" fmla="*/ 827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2" h="868">
                    <a:moveTo>
                      <a:pt x="108" y="827"/>
                    </a:moveTo>
                    <a:lnTo>
                      <a:pt x="160" y="760"/>
                    </a:lnTo>
                    <a:lnTo>
                      <a:pt x="160" y="714"/>
                    </a:lnTo>
                    <a:lnTo>
                      <a:pt x="237" y="693"/>
                    </a:lnTo>
                    <a:lnTo>
                      <a:pt x="320" y="657"/>
                    </a:lnTo>
                    <a:lnTo>
                      <a:pt x="382" y="606"/>
                    </a:lnTo>
                    <a:lnTo>
                      <a:pt x="439" y="534"/>
                    </a:lnTo>
                    <a:lnTo>
                      <a:pt x="485" y="467"/>
                    </a:lnTo>
                    <a:lnTo>
                      <a:pt x="516" y="385"/>
                    </a:lnTo>
                    <a:lnTo>
                      <a:pt x="527" y="308"/>
                    </a:lnTo>
                    <a:lnTo>
                      <a:pt x="542" y="247"/>
                    </a:lnTo>
                    <a:lnTo>
                      <a:pt x="542" y="144"/>
                    </a:lnTo>
                    <a:lnTo>
                      <a:pt x="521" y="77"/>
                    </a:lnTo>
                    <a:lnTo>
                      <a:pt x="490" y="26"/>
                    </a:lnTo>
                    <a:lnTo>
                      <a:pt x="444" y="0"/>
                    </a:lnTo>
                    <a:lnTo>
                      <a:pt x="470" y="46"/>
                    </a:lnTo>
                    <a:lnTo>
                      <a:pt x="501" y="98"/>
                    </a:lnTo>
                    <a:lnTo>
                      <a:pt x="516" y="154"/>
                    </a:lnTo>
                    <a:lnTo>
                      <a:pt x="511" y="216"/>
                    </a:lnTo>
                    <a:lnTo>
                      <a:pt x="506" y="288"/>
                    </a:lnTo>
                    <a:lnTo>
                      <a:pt x="490" y="375"/>
                    </a:lnTo>
                    <a:lnTo>
                      <a:pt x="470" y="442"/>
                    </a:lnTo>
                    <a:lnTo>
                      <a:pt x="423" y="508"/>
                    </a:lnTo>
                    <a:lnTo>
                      <a:pt x="377" y="570"/>
                    </a:lnTo>
                    <a:lnTo>
                      <a:pt x="325" y="616"/>
                    </a:lnTo>
                    <a:lnTo>
                      <a:pt x="253" y="657"/>
                    </a:lnTo>
                    <a:lnTo>
                      <a:pt x="191" y="683"/>
                    </a:lnTo>
                    <a:lnTo>
                      <a:pt x="124" y="688"/>
                    </a:lnTo>
                    <a:lnTo>
                      <a:pt x="77" y="673"/>
                    </a:lnTo>
                    <a:lnTo>
                      <a:pt x="46" y="709"/>
                    </a:lnTo>
                    <a:lnTo>
                      <a:pt x="0" y="776"/>
                    </a:lnTo>
                    <a:lnTo>
                      <a:pt x="36" y="812"/>
                    </a:lnTo>
                    <a:lnTo>
                      <a:pt x="98" y="734"/>
                    </a:lnTo>
                    <a:lnTo>
                      <a:pt x="134" y="740"/>
                    </a:lnTo>
                    <a:lnTo>
                      <a:pt x="57" y="832"/>
                    </a:lnTo>
                    <a:lnTo>
                      <a:pt x="77" y="868"/>
                    </a:lnTo>
                    <a:lnTo>
                      <a:pt x="108" y="8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3674" y="1631"/>
                <a:ext cx="522" cy="726"/>
              </a:xfrm>
              <a:custGeom>
                <a:avLst/>
                <a:gdLst>
                  <a:gd name="T0" fmla="*/ 72 w 522"/>
                  <a:gd name="T1" fmla="*/ 711 h 726"/>
                  <a:gd name="T2" fmla="*/ 36 w 522"/>
                  <a:gd name="T3" fmla="*/ 659 h 726"/>
                  <a:gd name="T4" fmla="*/ 10 w 522"/>
                  <a:gd name="T5" fmla="*/ 608 h 726"/>
                  <a:gd name="T6" fmla="*/ 0 w 522"/>
                  <a:gd name="T7" fmla="*/ 541 h 726"/>
                  <a:gd name="T8" fmla="*/ 5 w 522"/>
                  <a:gd name="T9" fmla="*/ 458 h 726"/>
                  <a:gd name="T10" fmla="*/ 21 w 522"/>
                  <a:gd name="T11" fmla="*/ 366 h 726"/>
                  <a:gd name="T12" fmla="*/ 52 w 522"/>
                  <a:gd name="T13" fmla="*/ 268 h 726"/>
                  <a:gd name="T14" fmla="*/ 98 w 522"/>
                  <a:gd name="T15" fmla="*/ 180 h 726"/>
                  <a:gd name="T16" fmla="*/ 171 w 522"/>
                  <a:gd name="T17" fmla="*/ 93 h 726"/>
                  <a:gd name="T18" fmla="*/ 269 w 522"/>
                  <a:gd name="T19" fmla="*/ 31 h 726"/>
                  <a:gd name="T20" fmla="*/ 357 w 522"/>
                  <a:gd name="T21" fmla="*/ 0 h 726"/>
                  <a:gd name="T22" fmla="*/ 419 w 522"/>
                  <a:gd name="T23" fmla="*/ 5 h 726"/>
                  <a:gd name="T24" fmla="*/ 470 w 522"/>
                  <a:gd name="T25" fmla="*/ 26 h 726"/>
                  <a:gd name="T26" fmla="*/ 522 w 522"/>
                  <a:gd name="T27" fmla="*/ 62 h 726"/>
                  <a:gd name="T28" fmla="*/ 512 w 522"/>
                  <a:gd name="T29" fmla="*/ 93 h 726"/>
                  <a:gd name="T30" fmla="*/ 450 w 522"/>
                  <a:gd name="T31" fmla="*/ 46 h 726"/>
                  <a:gd name="T32" fmla="*/ 413 w 522"/>
                  <a:gd name="T33" fmla="*/ 31 h 726"/>
                  <a:gd name="T34" fmla="*/ 362 w 522"/>
                  <a:gd name="T35" fmla="*/ 31 h 726"/>
                  <a:gd name="T36" fmla="*/ 315 w 522"/>
                  <a:gd name="T37" fmla="*/ 46 h 726"/>
                  <a:gd name="T38" fmla="*/ 258 w 522"/>
                  <a:gd name="T39" fmla="*/ 67 h 726"/>
                  <a:gd name="T40" fmla="*/ 217 w 522"/>
                  <a:gd name="T41" fmla="*/ 98 h 726"/>
                  <a:gd name="T42" fmla="*/ 171 w 522"/>
                  <a:gd name="T43" fmla="*/ 129 h 726"/>
                  <a:gd name="T44" fmla="*/ 140 w 522"/>
                  <a:gd name="T45" fmla="*/ 175 h 726"/>
                  <a:gd name="T46" fmla="*/ 109 w 522"/>
                  <a:gd name="T47" fmla="*/ 227 h 726"/>
                  <a:gd name="T48" fmla="*/ 78 w 522"/>
                  <a:gd name="T49" fmla="*/ 288 h 726"/>
                  <a:gd name="T50" fmla="*/ 52 w 522"/>
                  <a:gd name="T51" fmla="*/ 355 h 726"/>
                  <a:gd name="T52" fmla="*/ 36 w 522"/>
                  <a:gd name="T53" fmla="*/ 438 h 726"/>
                  <a:gd name="T54" fmla="*/ 36 w 522"/>
                  <a:gd name="T55" fmla="*/ 530 h 726"/>
                  <a:gd name="T56" fmla="*/ 41 w 522"/>
                  <a:gd name="T57" fmla="*/ 608 h 726"/>
                  <a:gd name="T58" fmla="*/ 78 w 522"/>
                  <a:gd name="T59" fmla="*/ 675 h 726"/>
                  <a:gd name="T60" fmla="*/ 150 w 522"/>
                  <a:gd name="T61" fmla="*/ 726 h 726"/>
                  <a:gd name="T62" fmla="*/ 72 w 522"/>
                  <a:gd name="T63" fmla="*/ 71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2" h="726">
                    <a:moveTo>
                      <a:pt x="72" y="711"/>
                    </a:moveTo>
                    <a:lnTo>
                      <a:pt x="36" y="659"/>
                    </a:lnTo>
                    <a:lnTo>
                      <a:pt x="10" y="608"/>
                    </a:lnTo>
                    <a:lnTo>
                      <a:pt x="0" y="541"/>
                    </a:lnTo>
                    <a:lnTo>
                      <a:pt x="5" y="458"/>
                    </a:lnTo>
                    <a:lnTo>
                      <a:pt x="21" y="366"/>
                    </a:lnTo>
                    <a:lnTo>
                      <a:pt x="52" y="268"/>
                    </a:lnTo>
                    <a:lnTo>
                      <a:pt x="98" y="180"/>
                    </a:lnTo>
                    <a:lnTo>
                      <a:pt x="171" y="93"/>
                    </a:lnTo>
                    <a:lnTo>
                      <a:pt x="269" y="31"/>
                    </a:lnTo>
                    <a:lnTo>
                      <a:pt x="357" y="0"/>
                    </a:lnTo>
                    <a:lnTo>
                      <a:pt x="419" y="5"/>
                    </a:lnTo>
                    <a:lnTo>
                      <a:pt x="470" y="26"/>
                    </a:lnTo>
                    <a:lnTo>
                      <a:pt x="522" y="62"/>
                    </a:lnTo>
                    <a:lnTo>
                      <a:pt x="512" y="93"/>
                    </a:lnTo>
                    <a:lnTo>
                      <a:pt x="450" y="46"/>
                    </a:lnTo>
                    <a:lnTo>
                      <a:pt x="413" y="31"/>
                    </a:lnTo>
                    <a:lnTo>
                      <a:pt x="362" y="31"/>
                    </a:lnTo>
                    <a:lnTo>
                      <a:pt x="315" y="46"/>
                    </a:lnTo>
                    <a:lnTo>
                      <a:pt x="258" y="67"/>
                    </a:lnTo>
                    <a:lnTo>
                      <a:pt x="217" y="98"/>
                    </a:lnTo>
                    <a:lnTo>
                      <a:pt x="171" y="129"/>
                    </a:lnTo>
                    <a:lnTo>
                      <a:pt x="140" y="175"/>
                    </a:lnTo>
                    <a:lnTo>
                      <a:pt x="109" y="227"/>
                    </a:lnTo>
                    <a:lnTo>
                      <a:pt x="78" y="288"/>
                    </a:lnTo>
                    <a:lnTo>
                      <a:pt x="52" y="355"/>
                    </a:lnTo>
                    <a:lnTo>
                      <a:pt x="36" y="438"/>
                    </a:lnTo>
                    <a:lnTo>
                      <a:pt x="36" y="530"/>
                    </a:lnTo>
                    <a:lnTo>
                      <a:pt x="41" y="608"/>
                    </a:lnTo>
                    <a:lnTo>
                      <a:pt x="78" y="675"/>
                    </a:lnTo>
                    <a:lnTo>
                      <a:pt x="150" y="726"/>
                    </a:lnTo>
                    <a:lnTo>
                      <a:pt x="72" y="7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4011" y="1820"/>
                <a:ext cx="59" cy="191"/>
              </a:xfrm>
              <a:custGeom>
                <a:avLst/>
                <a:gdLst>
                  <a:gd name="T0" fmla="*/ 0 w 59"/>
                  <a:gd name="T1" fmla="*/ 0 h 191"/>
                  <a:gd name="T2" fmla="*/ 30 w 59"/>
                  <a:gd name="T3" fmla="*/ 37 h 191"/>
                  <a:gd name="T4" fmla="*/ 47 w 59"/>
                  <a:gd name="T5" fmla="*/ 80 h 191"/>
                  <a:gd name="T6" fmla="*/ 59 w 59"/>
                  <a:gd name="T7" fmla="*/ 143 h 191"/>
                  <a:gd name="T8" fmla="*/ 53 w 59"/>
                  <a:gd name="T9" fmla="*/ 191 h 191"/>
                  <a:gd name="T10" fmla="*/ 35 w 59"/>
                  <a:gd name="T11" fmla="*/ 170 h 191"/>
                  <a:gd name="T12" fmla="*/ 30 w 59"/>
                  <a:gd name="T13" fmla="*/ 117 h 191"/>
                  <a:gd name="T14" fmla="*/ 12 w 59"/>
                  <a:gd name="T15" fmla="*/ 58 h 191"/>
                  <a:gd name="T16" fmla="*/ 0 w 59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91">
                    <a:moveTo>
                      <a:pt x="0" y="0"/>
                    </a:moveTo>
                    <a:lnTo>
                      <a:pt x="30" y="37"/>
                    </a:lnTo>
                    <a:lnTo>
                      <a:pt x="47" y="80"/>
                    </a:lnTo>
                    <a:lnTo>
                      <a:pt x="59" y="143"/>
                    </a:lnTo>
                    <a:lnTo>
                      <a:pt x="53" y="191"/>
                    </a:lnTo>
                    <a:lnTo>
                      <a:pt x="35" y="170"/>
                    </a:lnTo>
                    <a:lnTo>
                      <a:pt x="30" y="117"/>
                    </a:lnTo>
                    <a:lnTo>
                      <a:pt x="1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3221" y="2405"/>
                <a:ext cx="558" cy="598"/>
              </a:xfrm>
              <a:custGeom>
                <a:avLst/>
                <a:gdLst>
                  <a:gd name="T0" fmla="*/ 496 w 558"/>
                  <a:gd name="T1" fmla="*/ 0 h 598"/>
                  <a:gd name="T2" fmla="*/ 413 w 558"/>
                  <a:gd name="T3" fmla="*/ 15 h 598"/>
                  <a:gd name="T4" fmla="*/ 341 w 558"/>
                  <a:gd name="T5" fmla="*/ 36 h 598"/>
                  <a:gd name="T6" fmla="*/ 258 w 558"/>
                  <a:gd name="T7" fmla="*/ 93 h 598"/>
                  <a:gd name="T8" fmla="*/ 181 w 558"/>
                  <a:gd name="T9" fmla="*/ 165 h 598"/>
                  <a:gd name="T10" fmla="*/ 109 w 558"/>
                  <a:gd name="T11" fmla="*/ 253 h 598"/>
                  <a:gd name="T12" fmla="*/ 31 w 558"/>
                  <a:gd name="T13" fmla="*/ 371 h 598"/>
                  <a:gd name="T14" fmla="*/ 0 w 558"/>
                  <a:gd name="T15" fmla="*/ 454 h 598"/>
                  <a:gd name="T16" fmla="*/ 0 w 558"/>
                  <a:gd name="T17" fmla="*/ 485 h 598"/>
                  <a:gd name="T18" fmla="*/ 31 w 558"/>
                  <a:gd name="T19" fmla="*/ 521 h 598"/>
                  <a:gd name="T20" fmla="*/ 72 w 558"/>
                  <a:gd name="T21" fmla="*/ 567 h 598"/>
                  <a:gd name="T22" fmla="*/ 140 w 558"/>
                  <a:gd name="T23" fmla="*/ 598 h 598"/>
                  <a:gd name="T24" fmla="*/ 186 w 558"/>
                  <a:gd name="T25" fmla="*/ 577 h 598"/>
                  <a:gd name="T26" fmla="*/ 264 w 558"/>
                  <a:gd name="T27" fmla="*/ 479 h 598"/>
                  <a:gd name="T28" fmla="*/ 341 w 558"/>
                  <a:gd name="T29" fmla="*/ 381 h 598"/>
                  <a:gd name="T30" fmla="*/ 413 w 558"/>
                  <a:gd name="T31" fmla="*/ 263 h 598"/>
                  <a:gd name="T32" fmla="*/ 486 w 558"/>
                  <a:gd name="T33" fmla="*/ 165 h 598"/>
                  <a:gd name="T34" fmla="*/ 558 w 558"/>
                  <a:gd name="T35" fmla="*/ 77 h 598"/>
                  <a:gd name="T36" fmla="*/ 543 w 558"/>
                  <a:gd name="T37" fmla="*/ 26 h 598"/>
                  <a:gd name="T38" fmla="*/ 496 w 558"/>
                  <a:gd name="T39" fmla="*/ 31 h 598"/>
                  <a:gd name="T40" fmla="*/ 486 w 558"/>
                  <a:gd name="T41" fmla="*/ 72 h 598"/>
                  <a:gd name="T42" fmla="*/ 465 w 558"/>
                  <a:gd name="T43" fmla="*/ 134 h 598"/>
                  <a:gd name="T44" fmla="*/ 403 w 558"/>
                  <a:gd name="T45" fmla="*/ 217 h 598"/>
                  <a:gd name="T46" fmla="*/ 357 w 558"/>
                  <a:gd name="T47" fmla="*/ 294 h 598"/>
                  <a:gd name="T48" fmla="*/ 300 w 558"/>
                  <a:gd name="T49" fmla="*/ 371 h 598"/>
                  <a:gd name="T50" fmla="*/ 264 w 558"/>
                  <a:gd name="T51" fmla="*/ 438 h 598"/>
                  <a:gd name="T52" fmla="*/ 196 w 558"/>
                  <a:gd name="T53" fmla="*/ 510 h 598"/>
                  <a:gd name="T54" fmla="*/ 155 w 558"/>
                  <a:gd name="T55" fmla="*/ 557 h 598"/>
                  <a:gd name="T56" fmla="*/ 124 w 558"/>
                  <a:gd name="T57" fmla="*/ 567 h 598"/>
                  <a:gd name="T58" fmla="*/ 67 w 558"/>
                  <a:gd name="T59" fmla="*/ 541 h 598"/>
                  <a:gd name="T60" fmla="*/ 41 w 558"/>
                  <a:gd name="T61" fmla="*/ 495 h 598"/>
                  <a:gd name="T62" fmla="*/ 36 w 558"/>
                  <a:gd name="T63" fmla="*/ 454 h 598"/>
                  <a:gd name="T64" fmla="*/ 62 w 558"/>
                  <a:gd name="T65" fmla="*/ 387 h 598"/>
                  <a:gd name="T66" fmla="*/ 103 w 558"/>
                  <a:gd name="T67" fmla="*/ 309 h 598"/>
                  <a:gd name="T68" fmla="*/ 160 w 558"/>
                  <a:gd name="T69" fmla="*/ 222 h 598"/>
                  <a:gd name="T70" fmla="*/ 238 w 558"/>
                  <a:gd name="T71" fmla="*/ 150 h 598"/>
                  <a:gd name="T72" fmla="*/ 305 w 558"/>
                  <a:gd name="T73" fmla="*/ 93 h 598"/>
                  <a:gd name="T74" fmla="*/ 382 w 558"/>
                  <a:gd name="T75" fmla="*/ 52 h 598"/>
                  <a:gd name="T76" fmla="*/ 444 w 558"/>
                  <a:gd name="T77" fmla="*/ 41 h 598"/>
                  <a:gd name="T78" fmla="*/ 491 w 558"/>
                  <a:gd name="T79" fmla="*/ 31 h 598"/>
                  <a:gd name="T80" fmla="*/ 496 w 558"/>
                  <a:gd name="T8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8" h="598">
                    <a:moveTo>
                      <a:pt x="496" y="0"/>
                    </a:moveTo>
                    <a:lnTo>
                      <a:pt x="413" y="15"/>
                    </a:lnTo>
                    <a:lnTo>
                      <a:pt x="341" y="36"/>
                    </a:lnTo>
                    <a:lnTo>
                      <a:pt x="258" y="93"/>
                    </a:lnTo>
                    <a:lnTo>
                      <a:pt x="181" y="165"/>
                    </a:lnTo>
                    <a:lnTo>
                      <a:pt x="109" y="253"/>
                    </a:lnTo>
                    <a:lnTo>
                      <a:pt x="31" y="371"/>
                    </a:lnTo>
                    <a:lnTo>
                      <a:pt x="0" y="454"/>
                    </a:lnTo>
                    <a:lnTo>
                      <a:pt x="0" y="485"/>
                    </a:lnTo>
                    <a:lnTo>
                      <a:pt x="31" y="521"/>
                    </a:lnTo>
                    <a:lnTo>
                      <a:pt x="72" y="567"/>
                    </a:lnTo>
                    <a:lnTo>
                      <a:pt x="140" y="598"/>
                    </a:lnTo>
                    <a:lnTo>
                      <a:pt x="186" y="577"/>
                    </a:lnTo>
                    <a:lnTo>
                      <a:pt x="264" y="479"/>
                    </a:lnTo>
                    <a:lnTo>
                      <a:pt x="341" y="381"/>
                    </a:lnTo>
                    <a:lnTo>
                      <a:pt x="413" y="263"/>
                    </a:lnTo>
                    <a:lnTo>
                      <a:pt x="486" y="165"/>
                    </a:lnTo>
                    <a:lnTo>
                      <a:pt x="558" y="77"/>
                    </a:lnTo>
                    <a:lnTo>
                      <a:pt x="543" y="26"/>
                    </a:lnTo>
                    <a:lnTo>
                      <a:pt x="496" y="31"/>
                    </a:lnTo>
                    <a:lnTo>
                      <a:pt x="486" y="72"/>
                    </a:lnTo>
                    <a:lnTo>
                      <a:pt x="465" y="134"/>
                    </a:lnTo>
                    <a:lnTo>
                      <a:pt x="403" y="217"/>
                    </a:lnTo>
                    <a:lnTo>
                      <a:pt x="357" y="294"/>
                    </a:lnTo>
                    <a:lnTo>
                      <a:pt x="300" y="371"/>
                    </a:lnTo>
                    <a:lnTo>
                      <a:pt x="264" y="438"/>
                    </a:lnTo>
                    <a:lnTo>
                      <a:pt x="196" y="510"/>
                    </a:lnTo>
                    <a:lnTo>
                      <a:pt x="155" y="557"/>
                    </a:lnTo>
                    <a:lnTo>
                      <a:pt x="124" y="567"/>
                    </a:lnTo>
                    <a:lnTo>
                      <a:pt x="67" y="541"/>
                    </a:lnTo>
                    <a:lnTo>
                      <a:pt x="41" y="495"/>
                    </a:lnTo>
                    <a:lnTo>
                      <a:pt x="36" y="454"/>
                    </a:lnTo>
                    <a:lnTo>
                      <a:pt x="62" y="387"/>
                    </a:lnTo>
                    <a:lnTo>
                      <a:pt x="103" y="309"/>
                    </a:lnTo>
                    <a:lnTo>
                      <a:pt x="160" y="222"/>
                    </a:lnTo>
                    <a:lnTo>
                      <a:pt x="238" y="150"/>
                    </a:lnTo>
                    <a:lnTo>
                      <a:pt x="305" y="93"/>
                    </a:lnTo>
                    <a:lnTo>
                      <a:pt x="382" y="52"/>
                    </a:lnTo>
                    <a:lnTo>
                      <a:pt x="444" y="41"/>
                    </a:lnTo>
                    <a:lnTo>
                      <a:pt x="491" y="31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101916" y="5529426"/>
            <a:ext cx="2358516" cy="707886"/>
            <a:chOff x="2429508" y="3861048"/>
            <a:chExt cx="2358516" cy="707886"/>
          </a:xfrm>
        </p:grpSpPr>
        <p:cxnSp>
          <p:nvCxnSpPr>
            <p:cNvPr id="107" name="Straight Arrow Connector 106"/>
            <p:cNvCxnSpPr/>
            <p:nvPr/>
          </p:nvCxnSpPr>
          <p:spPr>
            <a:xfrm flipH="1" flipV="1">
              <a:off x="2429508" y="3999978"/>
              <a:ext cx="716797" cy="176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072491" y="3861048"/>
              <a:ext cx="17155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Concave by</a:t>
              </a:r>
            </a:p>
            <a:p>
              <a:pPr algn="ctr"/>
              <a:r>
                <a:rPr lang="en-US" sz="2000" dirty="0" err="1" smtClean="0"/>
                <a:t>Submodularity</a:t>
              </a:r>
              <a:endParaRPr lang="en-US" sz="20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586145" y="4939618"/>
            <a:ext cx="2348060" cy="2449822"/>
            <a:chOff x="5514137" y="5160866"/>
            <a:chExt cx="2348060" cy="2449822"/>
          </a:xfrm>
        </p:grpSpPr>
        <p:grpSp>
          <p:nvGrpSpPr>
            <p:cNvPr id="99" name="Group 98"/>
            <p:cNvGrpSpPr/>
            <p:nvPr/>
          </p:nvGrpSpPr>
          <p:grpSpPr>
            <a:xfrm>
              <a:off x="5514137" y="5160866"/>
              <a:ext cx="2348060" cy="2449822"/>
              <a:chOff x="2153131" y="4104655"/>
              <a:chExt cx="2348060" cy="2449822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153131" y="4104655"/>
                <a:ext cx="1368152" cy="1368152"/>
                <a:chOff x="2153131" y="4104655"/>
                <a:chExt cx="1368152" cy="136815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 flipV="1">
                  <a:off x="2153131" y="4104655"/>
                  <a:ext cx="0" cy="136815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rot="5400000" flipV="1">
                  <a:off x="2837207" y="4788731"/>
                  <a:ext cx="0" cy="136815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Arc 100"/>
              <p:cNvSpPr/>
              <p:nvPr/>
            </p:nvSpPr>
            <p:spPr>
              <a:xfrm rot="10800000">
                <a:off x="2268943" y="4538253"/>
                <a:ext cx="2232248" cy="2016224"/>
              </a:xfrm>
              <a:prstGeom prst="arc">
                <a:avLst>
                  <a:gd name="adj1" fmla="val 910040"/>
                  <a:gd name="adj2" fmla="val 4331798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6084168" y="526113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F</a:t>
              </a:r>
              <a:r>
                <a:rPr lang="en-US" sz="2000" dirty="0" smtClean="0"/>
                <a:t>(</a:t>
              </a:r>
              <a:r>
                <a:rPr lang="en-US" sz="2000" i="1" dirty="0" smtClean="0"/>
                <a:t>y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/>
                </a:rPr>
                <a:t></a:t>
              </a:r>
              <a:r>
                <a:rPr lang="en-US" sz="2000" dirty="0"/>
                <a:t> </a:t>
              </a:r>
              <a:r>
                <a:rPr lang="en-US" sz="2000" i="1" dirty="0" smtClean="0"/>
                <a:t>OPT</a:t>
              </a:r>
              <a:r>
                <a:rPr lang="en-US" sz="2000" dirty="0" smtClean="0"/>
                <a:t>)</a:t>
              </a:r>
              <a:endParaRPr lang="en-US" sz="2000" i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652120" y="6093296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F</a:t>
              </a:r>
              <a:r>
                <a:rPr lang="en-US" sz="2000" dirty="0" smtClean="0"/>
                <a:t>(</a:t>
              </a:r>
              <a:r>
                <a:rPr lang="en-US" sz="2000" i="1" dirty="0" smtClean="0"/>
                <a:t>y</a:t>
              </a:r>
              <a:r>
                <a:rPr lang="en-US" sz="2000" dirty="0" smtClean="0"/>
                <a:t>)</a:t>
              </a:r>
              <a:endParaRPr lang="en-US" sz="2000" i="1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733183" y="5413121"/>
            <a:ext cx="783033" cy="6589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  <p:bldP spid="25" grpId="0" animBg="1"/>
      <p:bldP spid="26" grpId="0" animBg="1"/>
      <p:bldP spid="27" grpId="0" animBg="1"/>
      <p:bldP spid="33" grpId="0"/>
      <p:bldP spid="65" grpId="0"/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Approximation Ratio - Analysis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358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the above discussion: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14875"/>
              </p:ext>
            </p:extLst>
          </p:nvPr>
        </p:nvGraphicFramePr>
        <p:xfrm>
          <a:off x="2124075" y="1916113"/>
          <a:ext cx="28194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73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1916113"/>
                        <a:ext cx="281940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528821"/>
              </p:ext>
            </p:extLst>
          </p:nvPr>
        </p:nvGraphicFramePr>
        <p:xfrm>
          <a:off x="4932040" y="2060848"/>
          <a:ext cx="176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74" name="Equation" r:id="rId5" imgW="1104840" imgH="215640" progId="Equation.3">
                  <p:embed/>
                </p:oleObj>
              </mc:Choice>
              <mc:Fallback>
                <p:oleObj name="Equation" r:id="rId5" imgW="11048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060848"/>
                        <a:ext cx="176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139952" y="2492896"/>
            <a:ext cx="1869614" cy="605681"/>
            <a:chOff x="4137358" y="2492896"/>
            <a:chExt cx="1869614" cy="60568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004048" y="2492896"/>
              <a:ext cx="0" cy="2160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137358" y="2636912"/>
              <a:ext cx="1869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Monotonicity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3174067"/>
            <a:ext cx="590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non-negativity,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 0 at time 0. Hence,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97176"/>
              </p:ext>
            </p:extLst>
          </p:nvPr>
        </p:nvGraphicFramePr>
        <p:xfrm>
          <a:off x="3217019" y="3779748"/>
          <a:ext cx="2651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75" name="Equation" r:id="rId7" imgW="1511280" imgH="228600" progId="Equation.3">
                  <p:embed/>
                </p:oleObj>
              </mc:Choice>
              <mc:Fallback>
                <p:oleObj name="Equation" r:id="rId7" imgW="15112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019" y="3779748"/>
                        <a:ext cx="26511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7544" y="4326195"/>
            <a:ext cx="526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time </a:t>
            </a:r>
            <a:r>
              <a:rPr lang="en-US" sz="2400" i="1" dirty="0" smtClean="0"/>
              <a:t>t</a:t>
            </a:r>
            <a:r>
              <a:rPr lang="en-US" sz="2400" dirty="0" smtClean="0"/>
              <a:t> = 1, for monotone functions:</a:t>
            </a:r>
            <a:endParaRPr lang="en-US" sz="2400" dirty="0" smtClean="0">
              <a:sym typeface="Symbol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983204"/>
              </p:ext>
            </p:extLst>
          </p:nvPr>
        </p:nvGraphicFramePr>
        <p:xfrm>
          <a:off x="3287713" y="4824298"/>
          <a:ext cx="26289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76" name="Equation" r:id="rId9" imgW="1498320" imgH="431640" progId="Equation.3">
                  <p:embed/>
                </p:oleObj>
              </mc:Choice>
              <mc:Fallback>
                <p:oleObj name="Equation" r:id="rId9" imgW="149832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824298"/>
                        <a:ext cx="26289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0007" name="Picture 23" descr="C:\Users\feldman\AppData\Local\Microsoft\Windows\Temporary Internet Files\Content.IE5\PE6KK9VM\MC90043388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16" y="18864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Mesured</a:t>
            </a:r>
            <a:r>
              <a:rPr lang="en-US" dirty="0" smtClean="0"/>
              <a:t> Continuous 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11560" y="5085184"/>
            <a:ext cx="1368152" cy="1368152"/>
            <a:chOff x="611560" y="5085184"/>
            <a:chExt cx="1368152" cy="136815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11560" y="5085184"/>
              <a:ext cx="0" cy="136815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V="1">
              <a:off x="1295636" y="5769260"/>
              <a:ext cx="0" cy="136815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1560" y="5517232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28056" y="5669632"/>
              <a:ext cx="0" cy="7837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475656" y="5517232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229356" y="5703513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99592" y="5961803"/>
              <a:ext cx="132560" cy="13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7148" y="558924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endParaRPr lang="en-US" sz="24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108" y="5919663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en-US" sz="2400" i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77125" y="5373216"/>
            <a:ext cx="838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 </a:t>
            </a:r>
            <a:r>
              <a:rPr lang="en-US" sz="2400" i="1" dirty="0" smtClean="0">
                <a:sym typeface="Symbol"/>
              </a:rPr>
              <a:t>y</a:t>
            </a:r>
          </a:p>
          <a:p>
            <a:r>
              <a:rPr lang="en-US" sz="2400" i="1" dirty="0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i="1" dirty="0" smtClean="0">
                <a:sym typeface="Symbol"/>
              </a:rPr>
              <a:t>P</a:t>
            </a:r>
            <a:endParaRPr lang="en-US" sz="2400" i="1" dirty="0"/>
          </a:p>
        </p:txBody>
      </p:sp>
      <p:sp>
        <p:nvSpPr>
          <p:cNvPr id="21" name="Right Brace 20"/>
          <p:cNvSpPr/>
          <p:nvPr/>
        </p:nvSpPr>
        <p:spPr>
          <a:xfrm>
            <a:off x="2843808" y="5373216"/>
            <a:ext cx="360040" cy="83099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347864" y="5517232"/>
            <a:ext cx="504056" cy="5336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77325" y="55172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P</a:t>
            </a:r>
            <a:endParaRPr lang="en-US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60032" y="2636912"/>
            <a:ext cx="3744416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Gain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some cases, allows running for more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Recall: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optimal approximation ratios for: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Submodular</a:t>
            </a:r>
            <a:r>
              <a:rPr lang="en-US" sz="2400" dirty="0" smtClean="0"/>
              <a:t> Max-SAT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Submodular</a:t>
            </a:r>
            <a:r>
              <a:rPr lang="en-US" sz="2400" dirty="0" smtClean="0"/>
              <a:t> Welfare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23500"/>
              </p:ext>
            </p:extLst>
          </p:nvPr>
        </p:nvGraphicFramePr>
        <p:xfrm>
          <a:off x="5580112" y="4221088"/>
          <a:ext cx="2651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9" name="Equation" r:id="rId3" imgW="1511280" imgH="228600" progId="Equation.3">
                  <p:embed/>
                </p:oleObj>
              </mc:Choice>
              <mc:Fallback>
                <p:oleObj name="Equation" r:id="rId3" imgW="151128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221088"/>
                        <a:ext cx="26511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1763688" y="1268760"/>
            <a:ext cx="53640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/>
              <a:t>Main Idea</a:t>
            </a:r>
          </a:p>
          <a:p>
            <a:r>
              <a:rPr lang="en-US" sz="2400" dirty="0"/>
              <a:t>Find the best “imaginary” direction.</a:t>
            </a:r>
          </a:p>
          <a:p>
            <a:r>
              <a:rPr lang="en-US" sz="2400" dirty="0"/>
              <a:t>Walk in the found “imaginary” direction.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7788" y="2636912"/>
            <a:ext cx="419421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/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matroid</a:t>
            </a:r>
            <a:r>
              <a:rPr lang="en-US" sz="2400" dirty="0"/>
              <a:t> polytope is down-monotone.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Reducing the step cannot get us outside of the polytope.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7788" y="5180999"/>
            <a:ext cx="419421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/>
              <a:t>Approximation </a:t>
            </a:r>
            <a:r>
              <a:rPr lang="en-US" sz="2400" b="1" u="sng" dirty="0"/>
              <a:t>Ratio</a:t>
            </a:r>
          </a:p>
          <a:p>
            <a:r>
              <a:rPr lang="en-US" sz="2400" dirty="0"/>
              <a:t>The previous analysis still works.</a:t>
            </a:r>
          </a:p>
        </p:txBody>
      </p:sp>
    </p:spTree>
    <p:extLst>
      <p:ext uri="{BB962C8B-B14F-4D97-AF65-F5344CB8AC3E}">
        <p14:creationId xmlns:p14="http://schemas.microsoft.com/office/powerpoint/2010/main" val="24852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32" grpId="0" uiExpand="1" build="p" animBg="1"/>
      <p:bldP spid="35" grpId="0" animBg="1"/>
      <p:bldP spid="36" grpId="0" uiExpand="1" build="p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Non-monotone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340768"/>
            <a:ext cx="483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Uses of Monotonicity in the Analysis</a:t>
            </a:r>
            <a:endParaRPr lang="en-US" sz="2400" b="1" u="sng" dirty="0"/>
          </a:p>
        </p:txBody>
      </p:sp>
      <p:sp>
        <p:nvSpPr>
          <p:cNvPr id="6" name="Down Arrow 5"/>
          <p:cNvSpPr/>
          <p:nvPr/>
        </p:nvSpPr>
        <p:spPr>
          <a:xfrm rot="1662500">
            <a:off x="2117925" y="1858143"/>
            <a:ext cx="504056" cy="55563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420888"/>
            <a:ext cx="295232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“real” direction is better than the “imaginary” one.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7544" y="2276872"/>
            <a:ext cx="3384376" cy="880032"/>
            <a:chOff x="467544" y="2492896"/>
            <a:chExt cx="3384376" cy="8800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7544" y="2492896"/>
              <a:ext cx="3384376" cy="86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67544" y="2508832"/>
              <a:ext cx="3384376" cy="86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076056" y="242088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Bounding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 </a:t>
            </a:r>
            <a:r>
              <a:rPr lang="en-US" i="1" dirty="0" smtClean="0">
                <a:sym typeface="Symbol"/>
              </a:rPr>
              <a:t>OPT</a:t>
            </a:r>
            <a:r>
              <a:rPr lang="en-US" dirty="0" smtClean="0">
                <a:sym typeface="Symbol"/>
              </a:rPr>
              <a:t>).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9937500" flipH="1">
            <a:off x="6108077" y="1859218"/>
            <a:ext cx="504056" cy="5368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1" y="364502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time </a:t>
            </a:r>
            <a:r>
              <a:rPr lang="en-US" sz="2400" i="1" dirty="0" smtClean="0"/>
              <a:t>t</a:t>
            </a:r>
            <a:r>
              <a:rPr lang="en-US" sz="2400" dirty="0" smtClean="0"/>
              <a:t>, for every element </a:t>
            </a:r>
            <a:r>
              <a:rPr lang="en-US" sz="2400" i="1" dirty="0" smtClean="0"/>
              <a:t>u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u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 1-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i="1" baseline="30000" dirty="0" smtClean="0">
                <a:sym typeface="Symbol"/>
              </a:rPr>
              <a:t>-t</a:t>
            </a:r>
            <a:r>
              <a:rPr lang="en-US" sz="2400" baseline="-250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y</a:t>
            </a:r>
            <a:r>
              <a:rPr lang="en-US" sz="2400" i="1" baseline="-25000" dirty="0" err="1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  </a:t>
            </a:r>
            <a:r>
              <a:rPr lang="en-US" sz="2400" i="1" dirty="0" smtClean="0"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 in the continuous greedy).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Every element of </a:t>
            </a:r>
            <a:r>
              <a:rPr lang="en-US" sz="2400" i="1" dirty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            </a:t>
            </a:r>
            <a:r>
              <a:rPr lang="en-US" sz="2400" dirty="0" smtClean="0">
                <a:sym typeface="Symbol"/>
              </a:rPr>
              <a:t>appears with probability at most    1-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i="1" baseline="30000" dirty="0" smtClean="0">
                <a:sym typeface="Symbol"/>
              </a:rPr>
              <a:t>-t</a:t>
            </a:r>
            <a:r>
              <a:rPr lang="en-US" sz="2400" dirty="0" smtClean="0">
                <a:sym typeface="Symbol"/>
              </a:rPr>
              <a:t> in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).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76682"/>
              </p:ext>
            </p:extLst>
          </p:nvPr>
        </p:nvGraphicFramePr>
        <p:xfrm>
          <a:off x="3087528" y="4408652"/>
          <a:ext cx="952719" cy="35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8" name="Equation" r:id="rId3" imgW="571320" imgH="215640" progId="Equation.3">
                  <p:embed/>
                </p:oleObj>
              </mc:Choice>
              <mc:Fallback>
                <p:oleObj name="Equation" r:id="rId3" imgW="571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7528" y="4408652"/>
                        <a:ext cx="952719" cy="359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291611" y="5157192"/>
            <a:ext cx="2936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 </a:t>
            </a:r>
            <a:r>
              <a:rPr lang="en-US" sz="2400" i="1" dirty="0">
                <a:sym typeface="Symbol"/>
              </a:rPr>
              <a:t>OPT</a:t>
            </a:r>
            <a:r>
              <a:rPr lang="en-US" sz="2400" dirty="0" smtClean="0">
                <a:sym typeface="Symbol"/>
              </a:rPr>
              <a:t>)  </a:t>
            </a:r>
            <a:r>
              <a:rPr lang="en-US" sz="2400" i="1" dirty="0" err="1" smtClean="0">
                <a:sym typeface="Symbol"/>
              </a:rPr>
              <a:t>e</a:t>
            </a:r>
            <a:r>
              <a:rPr lang="en-US" sz="2400" i="1" baseline="30000" dirty="0" err="1" smtClean="0">
                <a:sym typeface="Symbol"/>
              </a:rPr>
              <a:t>-t</a:t>
            </a:r>
            <a:r>
              <a:rPr lang="en-US" sz="2400" i="1" dirty="0" err="1" smtClean="0">
                <a:sym typeface="Symbol"/>
              </a:rPr>
              <a:t>f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OPT</a:t>
            </a:r>
            <a:r>
              <a:rPr lang="en-US" sz="2400" dirty="0" smtClean="0">
                <a:sym typeface="Symbol"/>
              </a:rPr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579" y="3284984"/>
            <a:ext cx="170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An Old Trick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4234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  <p:bldP spid="13" grpId="0" animBg="1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Non-monotone </a:t>
            </a:r>
            <a:r>
              <a:rPr lang="en-US" sz="4000" dirty="0" smtClean="0"/>
              <a:t>Functions (cont.)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358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the above discussion: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57309"/>
              </p:ext>
            </p:extLst>
          </p:nvPr>
        </p:nvGraphicFramePr>
        <p:xfrm>
          <a:off x="2114550" y="1916113"/>
          <a:ext cx="28384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82" name="Equation" r:id="rId4" imgW="1777680" imgH="393480" progId="Equation.3">
                  <p:embed/>
                </p:oleObj>
              </mc:Choice>
              <mc:Fallback>
                <p:oleObj name="Equation" r:id="rId4" imgW="1777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4550" y="1916113"/>
                        <a:ext cx="283845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02251"/>
              </p:ext>
            </p:extLst>
          </p:nvPr>
        </p:nvGraphicFramePr>
        <p:xfrm>
          <a:off x="4992588" y="2051050"/>
          <a:ext cx="2171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83" name="Equation" r:id="rId6" imgW="1358640" imgH="228600" progId="Equation.3">
                  <p:embed/>
                </p:oleObj>
              </mc:Choice>
              <mc:Fallback>
                <p:oleObj name="Equation" r:id="rId6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588" y="2051050"/>
                        <a:ext cx="2171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4" y="2636912"/>
            <a:ext cx="590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By non-negativity,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 0 at time 0. Hence,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602272"/>
              </p:ext>
            </p:extLst>
          </p:nvPr>
        </p:nvGraphicFramePr>
        <p:xfrm>
          <a:off x="3338513" y="3243263"/>
          <a:ext cx="24050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84" name="Equation" r:id="rId8" imgW="1371600" imgH="228600" progId="Equation.3">
                  <p:embed/>
                </p:oleObj>
              </mc:Choice>
              <mc:Fallback>
                <p:oleObj name="Equation" r:id="rId8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243263"/>
                        <a:ext cx="24050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7544" y="3789040"/>
            <a:ext cx="214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time </a:t>
            </a:r>
            <a:r>
              <a:rPr lang="en-US" sz="2400" i="1" dirty="0" smtClean="0"/>
              <a:t>t</a:t>
            </a:r>
            <a:r>
              <a:rPr lang="en-US" sz="2400" dirty="0" smtClean="0"/>
              <a:t> = 1:</a:t>
            </a:r>
            <a:endParaRPr lang="en-US" sz="2400" dirty="0" smtClean="0">
              <a:sym typeface="Symbol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18794"/>
              </p:ext>
            </p:extLst>
          </p:nvPr>
        </p:nvGraphicFramePr>
        <p:xfrm>
          <a:off x="2630488" y="4321175"/>
          <a:ext cx="39433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85" name="Equation" r:id="rId10" imgW="2247840" imgH="393480" progId="Equation.3">
                  <p:embed/>
                </p:oleObj>
              </mc:Choice>
              <mc:Fallback>
                <p:oleObj name="Equation" r:id="rId10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4321175"/>
                        <a:ext cx="39433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0007" name="Picture 23" descr="C:\Users\feldman\AppData\Local\Microsoft\Windows\Temporary Internet Files\Content.IE5\PE6KK9VM\MC900433884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16" y="18864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89060"/>
            <a:ext cx="6304214" cy="5208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Monotone Functions</a:t>
            </a:r>
            <a:endParaRPr lang="en-US" dirty="0"/>
          </a:p>
          <a:p>
            <a:r>
              <a:rPr lang="en-US" dirty="0" smtClean="0"/>
              <a:t>The basic question is answered (what can be done in polynomial time).</a:t>
            </a:r>
          </a:p>
          <a:p>
            <a:r>
              <a:rPr lang="en-US" dirty="0" smtClean="0"/>
              <a:t>Many open problems in other aspects:</a:t>
            </a:r>
          </a:p>
          <a:p>
            <a:pPr lvl="1"/>
            <a:r>
              <a:rPr lang="en-US" dirty="0" smtClean="0"/>
              <a:t>Fast algorithms – almost linear time algorithms for more general constraints.</a:t>
            </a:r>
          </a:p>
          <a:p>
            <a:pPr lvl="1"/>
            <a:r>
              <a:rPr lang="en-US" dirty="0" smtClean="0"/>
              <a:t>Online and streaming algorithms – getting tight bounds.</a:t>
            </a:r>
          </a:p>
          <a:p>
            <a:r>
              <a:rPr lang="en-US" dirty="0" smtClean="0"/>
              <a:t>Important for big data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2291" name="Picture 3" descr="C:\Documents and Settings\moranfe\Local Settings\Temporary Internet Files\Content.IE5\YDMMG3SK\MCj043482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92" y="285728"/>
            <a:ext cx="1103332" cy="11033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4288" y="1700808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0D000"/>
                </a:solidFill>
                <a:sym typeface="Wingdings"/>
              </a:rPr>
              <a:t></a:t>
            </a:r>
            <a:endParaRPr lang="en-US" sz="11500" dirty="0">
              <a:solidFill>
                <a:srgbClr val="00D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3295144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i="1" dirty="0" smtClean="0">
                <a:solidFill>
                  <a:srgbClr val="FFC000"/>
                </a:solidFill>
                <a:sym typeface="Wingdings"/>
              </a:rPr>
              <a:t>?</a:t>
            </a:r>
            <a:endParaRPr lang="en-US" sz="11500" i="1" dirty="0">
              <a:solidFill>
                <a:srgbClr val="FFC000"/>
              </a:solidFill>
            </a:endParaRPr>
          </a:p>
        </p:txBody>
      </p:sp>
      <p:pic>
        <p:nvPicPr>
          <p:cNvPr id="174082" name="Picture 2" descr="C:\Users\feldman\AppData\Local\Microsoft\Windows\Temporary Internet Files\Content.IE5\835UUJPM\MC900048059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062813" cy="12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Work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Non-monotone Functions</a:t>
            </a:r>
          </a:p>
          <a:p>
            <a:r>
              <a:rPr lang="en-US" dirty="0" smtClean="0"/>
              <a:t>Largely terra-incognita.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3" descr="C:\Documents and Settings\moranfe\Local Settings\Temporary Internet Files\Content.IE5\YDMMG3SK\MCj043482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92" y="285728"/>
            <a:ext cx="1103332" cy="1103332"/>
          </a:xfrm>
          <a:prstGeom prst="rect">
            <a:avLst/>
          </a:prstGeom>
          <a:noFill/>
        </p:spPr>
      </p:pic>
      <p:pic>
        <p:nvPicPr>
          <p:cNvPr id="175106" name="Picture 2" descr="C:\Users\feldman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25" y="2563834"/>
            <a:ext cx="4017199" cy="33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5877272"/>
            <a:ext cx="2923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Here be dragons</a:t>
            </a:r>
            <a:endParaRPr lang="en-US" sz="3200" dirty="0"/>
          </a:p>
        </p:txBody>
      </p:sp>
      <p:pic>
        <p:nvPicPr>
          <p:cNvPr id="175107" name="Picture 3" descr="C:\Users\feldman\AppData\Local\Microsoft\Windows\Temporary Internet Files\Content.IE5\RD9I0ZI5\MC9004450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58" y="5637759"/>
            <a:ext cx="8692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6" y="2564904"/>
            <a:ext cx="3816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Optimal approximation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cardinality constraint?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general </a:t>
            </a:r>
            <a:r>
              <a:rPr lang="en-US" sz="2400" dirty="0" err="1" smtClean="0"/>
              <a:t>matroids</a:t>
            </a:r>
            <a:r>
              <a:rPr lang="en-US" sz="2400" dirty="0" smtClean="0"/>
              <a:t>?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Properties that can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Symmetry?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u="sng" dirty="0" smtClean="0"/>
              <a:t>Other Aspects</a:t>
            </a:r>
          </a:p>
          <a:p>
            <a:r>
              <a:rPr lang="en-US" sz="2400" dirty="0" smtClean="0"/>
              <a:t>Fast algorithms, online,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1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Main Fields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0717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Online and Secretary algorithms</a:t>
            </a:r>
          </a:p>
          <a:p>
            <a:pPr lvl="1"/>
            <a:r>
              <a:rPr lang="en-US" dirty="0" smtClean="0"/>
              <a:t>State of the art result for the </a:t>
            </a:r>
            <a:r>
              <a:rPr lang="en-US" dirty="0" err="1" smtClean="0"/>
              <a:t>Matroid</a:t>
            </a:r>
            <a:r>
              <a:rPr lang="en-US" dirty="0" smtClean="0"/>
              <a:t> Secretary Problem. [Feldman et al., SODA 2015]</a:t>
            </a:r>
          </a:p>
          <a:p>
            <a:endParaRPr lang="en-US" dirty="0" smtClean="0"/>
          </a:p>
          <a:p>
            <a:r>
              <a:rPr lang="en-US" dirty="0" smtClean="0"/>
              <a:t>Algorithmic Game Theory</a:t>
            </a:r>
          </a:p>
          <a:p>
            <a:pPr lvl="1"/>
            <a:r>
              <a:rPr lang="en-US" dirty="0" smtClean="0"/>
              <a:t>Mechanism Design</a:t>
            </a:r>
          </a:p>
          <a:p>
            <a:pPr lvl="1"/>
            <a:r>
              <a:rPr lang="en-US" dirty="0" smtClean="0"/>
              <a:t>Analysis of game models inspired by combinatorial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44824"/>
            <a:ext cx="1008112" cy="140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6385619" y="4077072"/>
            <a:ext cx="2277418" cy="1584176"/>
            <a:chOff x="6228184" y="836712"/>
            <a:chExt cx="2277418" cy="1584176"/>
          </a:xfrm>
        </p:grpSpPr>
        <p:grpSp>
          <p:nvGrpSpPr>
            <p:cNvPr id="9" name="Group 8"/>
            <p:cNvGrpSpPr/>
            <p:nvPr/>
          </p:nvGrpSpPr>
          <p:grpSpPr>
            <a:xfrm>
              <a:off x="6228184" y="934421"/>
              <a:ext cx="2277418" cy="1486467"/>
              <a:chOff x="6540501" y="3706813"/>
              <a:chExt cx="1557338" cy="857251"/>
            </a:xfrm>
          </p:grpSpPr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6545263" y="3708401"/>
                <a:ext cx="1552575" cy="855663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0" y="1007"/>
                  </a:cxn>
                  <a:cxn ang="0">
                    <a:pos x="0" y="1077"/>
                  </a:cxn>
                  <a:cxn ang="0">
                    <a:pos x="1950" y="1077"/>
                  </a:cxn>
                  <a:cxn ang="0">
                    <a:pos x="1954" y="1011"/>
                  </a:cxn>
                  <a:cxn ang="0">
                    <a:pos x="1652" y="2"/>
                  </a:cxn>
                  <a:cxn ang="0">
                    <a:pos x="434" y="0"/>
                  </a:cxn>
                </a:cxnLst>
                <a:rect l="0" t="0" r="r" b="b"/>
                <a:pathLst>
                  <a:path w="1954" h="1077">
                    <a:moveTo>
                      <a:pt x="434" y="0"/>
                    </a:moveTo>
                    <a:lnTo>
                      <a:pt x="0" y="1007"/>
                    </a:lnTo>
                    <a:lnTo>
                      <a:pt x="0" y="1077"/>
                    </a:lnTo>
                    <a:lnTo>
                      <a:pt x="1950" y="1077"/>
                    </a:lnTo>
                    <a:lnTo>
                      <a:pt x="1954" y="1011"/>
                    </a:lnTo>
                    <a:lnTo>
                      <a:pt x="1652" y="2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521" name="Group 520"/>
              <p:cNvGrpSpPr/>
              <p:nvPr/>
            </p:nvGrpSpPr>
            <p:grpSpPr>
              <a:xfrm>
                <a:off x="6540501" y="3706813"/>
                <a:ext cx="1557338" cy="812801"/>
                <a:chOff x="6540501" y="3706813"/>
                <a:chExt cx="1557338" cy="812801"/>
              </a:xfrm>
            </p:grpSpPr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6786563" y="3708401"/>
                  <a:ext cx="233363" cy="247650"/>
                </a:xfrm>
                <a:custGeom>
                  <a:avLst/>
                  <a:gdLst/>
                  <a:ahLst/>
                  <a:cxnLst>
                    <a:cxn ang="0">
                      <a:pos x="131" y="6"/>
                    </a:cxn>
                    <a:cxn ang="0">
                      <a:pos x="0" y="303"/>
                    </a:cxn>
                    <a:cxn ang="0">
                      <a:pos x="182" y="310"/>
                    </a:cxn>
                    <a:cxn ang="0">
                      <a:pos x="294" y="0"/>
                    </a:cxn>
                    <a:cxn ang="0">
                      <a:pos x="131" y="6"/>
                    </a:cxn>
                  </a:cxnLst>
                  <a:rect l="0" t="0" r="r" b="b"/>
                  <a:pathLst>
                    <a:path w="294" h="310">
                      <a:moveTo>
                        <a:pt x="131" y="6"/>
                      </a:moveTo>
                      <a:lnTo>
                        <a:pt x="0" y="303"/>
                      </a:lnTo>
                      <a:lnTo>
                        <a:pt x="182" y="310"/>
                      </a:lnTo>
                      <a:lnTo>
                        <a:pt x="294" y="0"/>
                      </a:lnTo>
                      <a:lnTo>
                        <a:pt x="131" y="6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3" name="Freeform 522"/>
                <p:cNvSpPr>
                  <a:spLocks/>
                </p:cNvSpPr>
                <p:nvPr/>
              </p:nvSpPr>
              <p:spPr bwMode="auto">
                <a:xfrm>
                  <a:off x="6994526" y="3709988"/>
                  <a:ext cx="900113" cy="68263"/>
                </a:xfrm>
                <a:custGeom>
                  <a:avLst/>
                  <a:gdLst/>
                  <a:ahLst/>
                  <a:cxnLst>
                    <a:cxn ang="0">
                      <a:pos x="32" y="1"/>
                    </a:cxn>
                    <a:cxn ang="0">
                      <a:pos x="0" y="87"/>
                    </a:cxn>
                    <a:cxn ang="0">
                      <a:pos x="1134" y="87"/>
                    </a:cxn>
                    <a:cxn ang="0">
                      <a:pos x="1104" y="0"/>
                    </a:cxn>
                    <a:cxn ang="0">
                      <a:pos x="32" y="1"/>
                    </a:cxn>
                  </a:cxnLst>
                  <a:rect l="0" t="0" r="r" b="b"/>
                  <a:pathLst>
                    <a:path w="1134" h="87">
                      <a:moveTo>
                        <a:pt x="32" y="1"/>
                      </a:moveTo>
                      <a:lnTo>
                        <a:pt x="0" y="87"/>
                      </a:lnTo>
                      <a:lnTo>
                        <a:pt x="1134" y="87"/>
                      </a:lnTo>
                      <a:lnTo>
                        <a:pt x="1104" y="0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4" name="Freeform 523"/>
                <p:cNvSpPr>
                  <a:spLocks/>
                </p:cNvSpPr>
                <p:nvPr/>
              </p:nvSpPr>
              <p:spPr bwMode="auto">
                <a:xfrm>
                  <a:off x="6827838" y="3778251"/>
                  <a:ext cx="1081088" cy="79375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100"/>
                    </a:cxn>
                    <a:cxn ang="0">
                      <a:pos x="1361" y="95"/>
                    </a:cxn>
                    <a:cxn ang="0">
                      <a:pos x="1342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1361" h="100">
                      <a:moveTo>
                        <a:pt x="41" y="0"/>
                      </a:moveTo>
                      <a:lnTo>
                        <a:pt x="0" y="100"/>
                      </a:lnTo>
                      <a:lnTo>
                        <a:pt x="1361" y="95"/>
                      </a:lnTo>
                      <a:lnTo>
                        <a:pt x="1342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5" name="Freeform 524"/>
                <p:cNvSpPr>
                  <a:spLocks/>
                </p:cNvSpPr>
                <p:nvPr/>
              </p:nvSpPr>
              <p:spPr bwMode="auto">
                <a:xfrm>
                  <a:off x="7134226" y="3808413"/>
                  <a:ext cx="963613" cy="708025"/>
                </a:xfrm>
                <a:custGeom>
                  <a:avLst/>
                  <a:gdLst/>
                  <a:ahLst/>
                  <a:cxnLst>
                    <a:cxn ang="0">
                      <a:pos x="138" y="50"/>
                    </a:cxn>
                    <a:cxn ang="0">
                      <a:pos x="0" y="891"/>
                    </a:cxn>
                    <a:cxn ang="0">
                      <a:pos x="1213" y="891"/>
                    </a:cxn>
                    <a:cxn ang="0">
                      <a:pos x="976" y="45"/>
                    </a:cxn>
                    <a:cxn ang="0">
                      <a:pos x="144" y="0"/>
                    </a:cxn>
                    <a:cxn ang="0">
                      <a:pos x="138" y="50"/>
                    </a:cxn>
                  </a:cxnLst>
                  <a:rect l="0" t="0" r="r" b="b"/>
                  <a:pathLst>
                    <a:path w="1213" h="891">
                      <a:moveTo>
                        <a:pt x="138" y="50"/>
                      </a:moveTo>
                      <a:lnTo>
                        <a:pt x="0" y="891"/>
                      </a:lnTo>
                      <a:lnTo>
                        <a:pt x="1213" y="891"/>
                      </a:lnTo>
                      <a:lnTo>
                        <a:pt x="976" y="45"/>
                      </a:lnTo>
                      <a:lnTo>
                        <a:pt x="144" y="0"/>
                      </a:lnTo>
                      <a:lnTo>
                        <a:pt x="138" y="5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6" name="Freeform 525"/>
                <p:cNvSpPr>
                  <a:spLocks/>
                </p:cNvSpPr>
                <p:nvPr/>
              </p:nvSpPr>
              <p:spPr bwMode="auto">
                <a:xfrm>
                  <a:off x="6891338" y="3778251"/>
                  <a:ext cx="238125" cy="280988"/>
                </a:xfrm>
                <a:custGeom>
                  <a:avLst/>
                  <a:gdLst/>
                  <a:ahLst/>
                  <a:cxnLst>
                    <a:cxn ang="0">
                      <a:pos x="128" y="0"/>
                    </a:cxn>
                    <a:cxn ang="0">
                      <a:pos x="301" y="0"/>
                    </a:cxn>
                    <a:cxn ang="0">
                      <a:pos x="207" y="356"/>
                    </a:cxn>
                    <a:cxn ang="0">
                      <a:pos x="0" y="356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301" h="356">
                      <a:moveTo>
                        <a:pt x="128" y="0"/>
                      </a:moveTo>
                      <a:lnTo>
                        <a:pt x="301" y="0"/>
                      </a:lnTo>
                      <a:lnTo>
                        <a:pt x="207" y="356"/>
                      </a:lnTo>
                      <a:lnTo>
                        <a:pt x="0" y="356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7" name="Freeform 526"/>
                <p:cNvSpPr>
                  <a:spLocks/>
                </p:cNvSpPr>
                <p:nvPr/>
              </p:nvSpPr>
              <p:spPr bwMode="auto">
                <a:xfrm>
                  <a:off x="6931026" y="3859213"/>
                  <a:ext cx="173038" cy="9525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0" y="120"/>
                    </a:cxn>
                    <a:cxn ang="0">
                      <a:pos x="188" y="120"/>
                    </a:cxn>
                    <a:cxn ang="0">
                      <a:pos x="219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19" h="120">
                      <a:moveTo>
                        <a:pt x="44" y="0"/>
                      </a:moveTo>
                      <a:lnTo>
                        <a:pt x="0" y="120"/>
                      </a:lnTo>
                      <a:lnTo>
                        <a:pt x="188" y="120"/>
                      </a:lnTo>
                      <a:lnTo>
                        <a:pt x="219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8" name="Freeform 527"/>
                <p:cNvSpPr>
                  <a:spLocks/>
                </p:cNvSpPr>
                <p:nvPr/>
              </p:nvSpPr>
              <p:spPr bwMode="auto">
                <a:xfrm>
                  <a:off x="7648576" y="3706813"/>
                  <a:ext cx="120650" cy="730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92"/>
                    </a:cxn>
                    <a:cxn ang="0">
                      <a:pos x="154" y="90"/>
                    </a:cxn>
                    <a:cxn ang="0">
                      <a:pos x="1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4" h="92">
                      <a:moveTo>
                        <a:pt x="0" y="0"/>
                      </a:moveTo>
                      <a:lnTo>
                        <a:pt x="4" y="92"/>
                      </a:lnTo>
                      <a:lnTo>
                        <a:pt x="154" y="90"/>
                      </a:lnTo>
                      <a:lnTo>
                        <a:pt x="1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9" name="Freeform 528"/>
                <p:cNvSpPr>
                  <a:spLocks/>
                </p:cNvSpPr>
                <p:nvPr/>
              </p:nvSpPr>
              <p:spPr bwMode="auto">
                <a:xfrm>
                  <a:off x="7081838" y="3854451"/>
                  <a:ext cx="165100" cy="100013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0" y="123"/>
                    </a:cxn>
                    <a:cxn ang="0">
                      <a:pos x="186" y="126"/>
                    </a:cxn>
                    <a:cxn ang="0">
                      <a:pos x="209" y="0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209" h="126">
                      <a:moveTo>
                        <a:pt x="33" y="3"/>
                      </a:moveTo>
                      <a:lnTo>
                        <a:pt x="0" y="123"/>
                      </a:lnTo>
                      <a:lnTo>
                        <a:pt x="186" y="126"/>
                      </a:lnTo>
                      <a:lnTo>
                        <a:pt x="209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0" name="Freeform 529"/>
                <p:cNvSpPr>
                  <a:spLocks/>
                </p:cNvSpPr>
                <p:nvPr/>
              </p:nvSpPr>
              <p:spPr bwMode="auto">
                <a:xfrm>
                  <a:off x="7373938" y="3854451"/>
                  <a:ext cx="147638" cy="10001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0" y="123"/>
                    </a:cxn>
                    <a:cxn ang="0">
                      <a:pos x="186" y="126"/>
                    </a:cxn>
                    <a:cxn ang="0">
                      <a:pos x="186" y="0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186" h="126">
                      <a:moveTo>
                        <a:pt x="8" y="3"/>
                      </a:moveTo>
                      <a:lnTo>
                        <a:pt x="0" y="123"/>
                      </a:lnTo>
                      <a:lnTo>
                        <a:pt x="186" y="126"/>
                      </a:lnTo>
                      <a:lnTo>
                        <a:pt x="186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1" name="Freeform 530"/>
                <p:cNvSpPr>
                  <a:spLocks/>
                </p:cNvSpPr>
                <p:nvPr/>
              </p:nvSpPr>
              <p:spPr bwMode="auto">
                <a:xfrm>
                  <a:off x="7659688" y="3851276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122"/>
                    </a:cxn>
                    <a:cxn ang="0">
                      <a:pos x="182" y="124"/>
                    </a:cxn>
                    <a:cxn ang="0">
                      <a:pos x="162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82" h="124">
                      <a:moveTo>
                        <a:pt x="0" y="5"/>
                      </a:moveTo>
                      <a:lnTo>
                        <a:pt x="5" y="122"/>
                      </a:lnTo>
                      <a:lnTo>
                        <a:pt x="182" y="124"/>
                      </a:lnTo>
                      <a:lnTo>
                        <a:pt x="16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2" name="Freeform 531"/>
                <p:cNvSpPr>
                  <a:spLocks/>
                </p:cNvSpPr>
                <p:nvPr/>
              </p:nvSpPr>
              <p:spPr bwMode="auto">
                <a:xfrm>
                  <a:off x="7056438" y="3949701"/>
                  <a:ext cx="169863" cy="10795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0" y="134"/>
                    </a:cxn>
                    <a:cxn ang="0">
                      <a:pos x="192" y="135"/>
                    </a:cxn>
                    <a:cxn ang="0">
                      <a:pos x="213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213" h="135">
                      <a:moveTo>
                        <a:pt x="30" y="0"/>
                      </a:moveTo>
                      <a:lnTo>
                        <a:pt x="0" y="134"/>
                      </a:lnTo>
                      <a:lnTo>
                        <a:pt x="192" y="135"/>
                      </a:lnTo>
                      <a:lnTo>
                        <a:pt x="21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3" name="Freeform 532"/>
                <p:cNvSpPr>
                  <a:spLocks/>
                </p:cNvSpPr>
                <p:nvPr/>
              </p:nvSpPr>
              <p:spPr bwMode="auto">
                <a:xfrm>
                  <a:off x="6742113" y="3949701"/>
                  <a:ext cx="190500" cy="1047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0" y="133"/>
                    </a:cxn>
                    <a:cxn ang="0">
                      <a:pos x="196" y="133"/>
                    </a:cxn>
                    <a:cxn ang="0">
                      <a:pos x="239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239" h="133">
                      <a:moveTo>
                        <a:pt x="55" y="0"/>
                      </a:moveTo>
                      <a:lnTo>
                        <a:pt x="0" y="133"/>
                      </a:lnTo>
                      <a:lnTo>
                        <a:pt x="196" y="133"/>
                      </a:lnTo>
                      <a:lnTo>
                        <a:pt x="239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4" name="Freeform 533"/>
                <p:cNvSpPr>
                  <a:spLocks/>
                </p:cNvSpPr>
                <p:nvPr/>
              </p:nvSpPr>
              <p:spPr bwMode="auto">
                <a:xfrm>
                  <a:off x="6861176" y="4056063"/>
                  <a:ext cx="193675" cy="1000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126"/>
                    </a:cxn>
                    <a:cxn ang="0">
                      <a:pos x="212" y="126"/>
                    </a:cxn>
                    <a:cxn ang="0">
                      <a:pos x="244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244" h="126">
                      <a:moveTo>
                        <a:pt x="45" y="0"/>
                      </a:moveTo>
                      <a:lnTo>
                        <a:pt x="0" y="126"/>
                      </a:lnTo>
                      <a:lnTo>
                        <a:pt x="212" y="126"/>
                      </a:lnTo>
                      <a:lnTo>
                        <a:pt x="244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5" name="Freeform 534"/>
                <p:cNvSpPr>
                  <a:spLocks/>
                </p:cNvSpPr>
                <p:nvPr/>
              </p:nvSpPr>
              <p:spPr bwMode="auto">
                <a:xfrm>
                  <a:off x="6700838" y="4056063"/>
                  <a:ext cx="198438" cy="96838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0" y="122"/>
                    </a:cxn>
                    <a:cxn ang="0">
                      <a:pos x="204" y="122"/>
                    </a:cxn>
                    <a:cxn ang="0">
                      <a:pos x="250" y="0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250" h="122">
                      <a:moveTo>
                        <a:pt x="53" y="0"/>
                      </a:moveTo>
                      <a:lnTo>
                        <a:pt x="0" y="122"/>
                      </a:lnTo>
                      <a:lnTo>
                        <a:pt x="204" y="122"/>
                      </a:lnTo>
                      <a:lnTo>
                        <a:pt x="250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6" name="Freeform 535"/>
                <p:cNvSpPr>
                  <a:spLocks/>
                </p:cNvSpPr>
                <p:nvPr/>
              </p:nvSpPr>
              <p:spPr bwMode="auto">
                <a:xfrm>
                  <a:off x="6646863" y="4156076"/>
                  <a:ext cx="215900" cy="115888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146"/>
                    </a:cxn>
                    <a:cxn ang="0">
                      <a:pos x="220" y="144"/>
                    </a:cxn>
                    <a:cxn ang="0">
                      <a:pos x="271" y="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271" h="146">
                      <a:moveTo>
                        <a:pt x="66" y="0"/>
                      </a:moveTo>
                      <a:lnTo>
                        <a:pt x="0" y="146"/>
                      </a:lnTo>
                      <a:lnTo>
                        <a:pt x="220" y="144"/>
                      </a:lnTo>
                      <a:lnTo>
                        <a:pt x="271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7" name="Freeform 536"/>
                <p:cNvSpPr>
                  <a:spLocks/>
                </p:cNvSpPr>
                <p:nvPr/>
              </p:nvSpPr>
              <p:spPr bwMode="auto">
                <a:xfrm>
                  <a:off x="6821488" y="4152901"/>
                  <a:ext cx="206375" cy="117475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218" y="148"/>
                    </a:cxn>
                    <a:cxn ang="0">
                      <a:pos x="259" y="0"/>
                    </a:cxn>
                    <a:cxn ang="0">
                      <a:pos x="53" y="4"/>
                    </a:cxn>
                    <a:cxn ang="0">
                      <a:pos x="0" y="148"/>
                    </a:cxn>
                  </a:cxnLst>
                  <a:rect l="0" t="0" r="r" b="b"/>
                  <a:pathLst>
                    <a:path w="259" h="148">
                      <a:moveTo>
                        <a:pt x="0" y="148"/>
                      </a:moveTo>
                      <a:lnTo>
                        <a:pt x="218" y="148"/>
                      </a:lnTo>
                      <a:lnTo>
                        <a:pt x="259" y="0"/>
                      </a:lnTo>
                      <a:lnTo>
                        <a:pt x="53" y="4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8" name="Freeform 537"/>
                <p:cNvSpPr>
                  <a:spLocks/>
                </p:cNvSpPr>
                <p:nvPr/>
              </p:nvSpPr>
              <p:spPr bwMode="auto">
                <a:xfrm>
                  <a:off x="6784976" y="4267201"/>
                  <a:ext cx="209550" cy="112713"/>
                </a:xfrm>
                <a:custGeom>
                  <a:avLst/>
                  <a:gdLst/>
                  <a:ahLst/>
                  <a:cxnLst>
                    <a:cxn ang="0">
                      <a:pos x="47" y="4"/>
                    </a:cxn>
                    <a:cxn ang="0">
                      <a:pos x="0" y="142"/>
                    </a:cxn>
                    <a:cxn ang="0">
                      <a:pos x="228" y="142"/>
                    </a:cxn>
                    <a:cxn ang="0">
                      <a:pos x="265" y="0"/>
                    </a:cxn>
                    <a:cxn ang="0">
                      <a:pos x="47" y="4"/>
                    </a:cxn>
                  </a:cxnLst>
                  <a:rect l="0" t="0" r="r" b="b"/>
                  <a:pathLst>
                    <a:path w="265" h="142">
                      <a:moveTo>
                        <a:pt x="47" y="4"/>
                      </a:moveTo>
                      <a:lnTo>
                        <a:pt x="0" y="142"/>
                      </a:lnTo>
                      <a:lnTo>
                        <a:pt x="228" y="142"/>
                      </a:lnTo>
                      <a:lnTo>
                        <a:pt x="265" y="0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9" name="Freeform 538"/>
                <p:cNvSpPr>
                  <a:spLocks/>
                </p:cNvSpPr>
                <p:nvPr/>
              </p:nvSpPr>
              <p:spPr bwMode="auto">
                <a:xfrm>
                  <a:off x="6604001" y="4270376"/>
                  <a:ext cx="215900" cy="109538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227" y="136"/>
                    </a:cxn>
                    <a:cxn ang="0">
                      <a:pos x="0" y="138"/>
                    </a:cxn>
                    <a:cxn ang="0">
                      <a:pos x="57" y="2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138">
                      <a:moveTo>
                        <a:pt x="272" y="0"/>
                      </a:moveTo>
                      <a:lnTo>
                        <a:pt x="227" y="136"/>
                      </a:lnTo>
                      <a:lnTo>
                        <a:pt x="0" y="138"/>
                      </a:lnTo>
                      <a:lnTo>
                        <a:pt x="57" y="2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0" name="Freeform 539"/>
                <p:cNvSpPr>
                  <a:spLocks/>
                </p:cNvSpPr>
                <p:nvPr/>
              </p:nvSpPr>
              <p:spPr bwMode="auto">
                <a:xfrm>
                  <a:off x="6735763" y="4378326"/>
                  <a:ext cx="230188" cy="141288"/>
                </a:xfrm>
                <a:custGeom>
                  <a:avLst/>
                  <a:gdLst/>
                  <a:ahLst/>
                  <a:cxnLst>
                    <a:cxn ang="0">
                      <a:pos x="291" y="2"/>
                    </a:cxn>
                    <a:cxn ang="0">
                      <a:pos x="244" y="175"/>
                    </a:cxn>
                    <a:cxn ang="0">
                      <a:pos x="0" y="179"/>
                    </a:cxn>
                    <a:cxn ang="0">
                      <a:pos x="64" y="0"/>
                    </a:cxn>
                    <a:cxn ang="0">
                      <a:pos x="291" y="2"/>
                    </a:cxn>
                  </a:cxnLst>
                  <a:rect l="0" t="0" r="r" b="b"/>
                  <a:pathLst>
                    <a:path w="291" h="179">
                      <a:moveTo>
                        <a:pt x="291" y="2"/>
                      </a:moveTo>
                      <a:lnTo>
                        <a:pt x="244" y="175"/>
                      </a:lnTo>
                      <a:lnTo>
                        <a:pt x="0" y="179"/>
                      </a:lnTo>
                      <a:lnTo>
                        <a:pt x="64" y="0"/>
                      </a:lnTo>
                      <a:lnTo>
                        <a:pt x="291" y="2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1" name="Freeform 540"/>
                <p:cNvSpPr>
                  <a:spLocks/>
                </p:cNvSpPr>
                <p:nvPr/>
              </p:nvSpPr>
              <p:spPr bwMode="auto">
                <a:xfrm>
                  <a:off x="7124701" y="4381501"/>
                  <a:ext cx="220663" cy="136525"/>
                </a:xfrm>
                <a:custGeom>
                  <a:avLst/>
                  <a:gdLst/>
                  <a:ahLst/>
                  <a:cxnLst>
                    <a:cxn ang="0">
                      <a:pos x="279" y="0"/>
                    </a:cxn>
                    <a:cxn ang="0">
                      <a:pos x="265" y="170"/>
                    </a:cxn>
                    <a:cxn ang="0">
                      <a:pos x="0" y="169"/>
                    </a:cxn>
                    <a:cxn ang="0">
                      <a:pos x="38" y="2"/>
                    </a:cxn>
                    <a:cxn ang="0">
                      <a:pos x="279" y="0"/>
                    </a:cxn>
                  </a:cxnLst>
                  <a:rect l="0" t="0" r="r" b="b"/>
                  <a:pathLst>
                    <a:path w="279" h="170">
                      <a:moveTo>
                        <a:pt x="279" y="0"/>
                      </a:moveTo>
                      <a:lnTo>
                        <a:pt x="265" y="170"/>
                      </a:lnTo>
                      <a:lnTo>
                        <a:pt x="0" y="169"/>
                      </a:lnTo>
                      <a:lnTo>
                        <a:pt x="38" y="2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2" name="Freeform 541"/>
                <p:cNvSpPr>
                  <a:spLocks/>
                </p:cNvSpPr>
                <p:nvPr/>
              </p:nvSpPr>
              <p:spPr bwMode="auto">
                <a:xfrm>
                  <a:off x="7877176" y="4379913"/>
                  <a:ext cx="220663" cy="138113"/>
                </a:xfrm>
                <a:custGeom>
                  <a:avLst/>
                  <a:gdLst/>
                  <a:ahLst/>
                  <a:cxnLst>
                    <a:cxn ang="0">
                      <a:pos x="231" y="0"/>
                    </a:cxn>
                    <a:cxn ang="0">
                      <a:pos x="279" y="173"/>
                    </a:cxn>
                    <a:cxn ang="0">
                      <a:pos x="32" y="174"/>
                    </a:cxn>
                    <a:cxn ang="0">
                      <a:pos x="0" y="0"/>
                    </a:cxn>
                    <a:cxn ang="0">
                      <a:pos x="231" y="0"/>
                    </a:cxn>
                  </a:cxnLst>
                  <a:rect l="0" t="0" r="r" b="b"/>
                  <a:pathLst>
                    <a:path w="279" h="174">
                      <a:moveTo>
                        <a:pt x="231" y="0"/>
                      </a:moveTo>
                      <a:lnTo>
                        <a:pt x="279" y="173"/>
                      </a:lnTo>
                      <a:lnTo>
                        <a:pt x="32" y="174"/>
                      </a:lnTo>
                      <a:lnTo>
                        <a:pt x="0" y="0"/>
                      </a:lnTo>
                      <a:lnTo>
                        <a:pt x="231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3" name="Freeform 542"/>
                <p:cNvSpPr>
                  <a:spLocks/>
                </p:cNvSpPr>
                <p:nvPr/>
              </p:nvSpPr>
              <p:spPr bwMode="auto">
                <a:xfrm>
                  <a:off x="6540501" y="4376738"/>
                  <a:ext cx="244475" cy="138113"/>
                </a:xfrm>
                <a:custGeom>
                  <a:avLst/>
                  <a:gdLst/>
                  <a:ahLst/>
                  <a:cxnLst>
                    <a:cxn ang="0">
                      <a:pos x="78" y="2"/>
                    </a:cxn>
                    <a:cxn ang="0">
                      <a:pos x="0" y="175"/>
                    </a:cxn>
                    <a:cxn ang="0">
                      <a:pos x="245" y="175"/>
                    </a:cxn>
                    <a:cxn ang="0">
                      <a:pos x="308" y="0"/>
                    </a:cxn>
                    <a:cxn ang="0">
                      <a:pos x="78" y="2"/>
                    </a:cxn>
                  </a:cxnLst>
                  <a:rect l="0" t="0" r="r" b="b"/>
                  <a:pathLst>
                    <a:path w="308" h="175">
                      <a:moveTo>
                        <a:pt x="78" y="2"/>
                      </a:moveTo>
                      <a:lnTo>
                        <a:pt x="0" y="175"/>
                      </a:lnTo>
                      <a:lnTo>
                        <a:pt x="245" y="175"/>
                      </a:lnTo>
                      <a:lnTo>
                        <a:pt x="308" y="0"/>
                      </a:lnTo>
                      <a:lnTo>
                        <a:pt x="78" y="2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7024688" y="4051301"/>
                  <a:ext cx="185738" cy="106363"/>
                </a:xfrm>
                <a:custGeom>
                  <a:avLst/>
                  <a:gdLst/>
                  <a:ahLst/>
                  <a:cxnLst>
                    <a:cxn ang="0">
                      <a:pos x="232" y="4"/>
                    </a:cxn>
                    <a:cxn ang="0">
                      <a:pos x="213" y="132"/>
                    </a:cxn>
                    <a:cxn ang="0">
                      <a:pos x="0" y="135"/>
                    </a:cxn>
                    <a:cxn ang="0">
                      <a:pos x="40" y="0"/>
                    </a:cxn>
                    <a:cxn ang="0">
                      <a:pos x="232" y="4"/>
                    </a:cxn>
                  </a:cxnLst>
                  <a:rect l="0" t="0" r="r" b="b"/>
                  <a:pathLst>
                    <a:path w="232" h="135">
                      <a:moveTo>
                        <a:pt x="232" y="4"/>
                      </a:moveTo>
                      <a:lnTo>
                        <a:pt x="213" y="132"/>
                      </a:lnTo>
                      <a:lnTo>
                        <a:pt x="0" y="135"/>
                      </a:lnTo>
                      <a:lnTo>
                        <a:pt x="40" y="0"/>
                      </a:lnTo>
                      <a:lnTo>
                        <a:pt x="232" y="4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7208838" y="3949701"/>
                  <a:ext cx="165100" cy="104775"/>
                </a:xfrm>
                <a:custGeom>
                  <a:avLst/>
                  <a:gdLst/>
                  <a:ahLst/>
                  <a:cxnLst>
                    <a:cxn ang="0">
                      <a:pos x="208" y="0"/>
                    </a:cxn>
                    <a:cxn ang="0">
                      <a:pos x="199" y="133"/>
                    </a:cxn>
                    <a:cxn ang="0">
                      <a:pos x="0" y="133"/>
                    </a:cxn>
                    <a:cxn ang="0">
                      <a:pos x="20" y="0"/>
                    </a:cxn>
                    <a:cxn ang="0">
                      <a:pos x="208" y="0"/>
                    </a:cxn>
                  </a:cxnLst>
                  <a:rect l="0" t="0" r="r" b="b"/>
                  <a:pathLst>
                    <a:path w="208" h="133">
                      <a:moveTo>
                        <a:pt x="208" y="0"/>
                      </a:moveTo>
                      <a:lnTo>
                        <a:pt x="199" y="133"/>
                      </a:lnTo>
                      <a:lnTo>
                        <a:pt x="0" y="133"/>
                      </a:lnTo>
                      <a:lnTo>
                        <a:pt x="20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7521576" y="3949701"/>
                  <a:ext cx="152400" cy="104775"/>
                </a:xfrm>
                <a:custGeom>
                  <a:avLst/>
                  <a:gdLst/>
                  <a:ahLst/>
                  <a:cxnLst>
                    <a:cxn ang="0">
                      <a:pos x="180" y="0"/>
                    </a:cxn>
                    <a:cxn ang="0">
                      <a:pos x="192" y="133"/>
                    </a:cxn>
                    <a:cxn ang="0">
                      <a:pos x="0" y="132"/>
                    </a:cxn>
                    <a:cxn ang="0">
                      <a:pos x="0" y="0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2" h="133">
                      <a:moveTo>
                        <a:pt x="180" y="0"/>
                      </a:moveTo>
                      <a:lnTo>
                        <a:pt x="192" y="133"/>
                      </a:lnTo>
                      <a:lnTo>
                        <a:pt x="0" y="132"/>
                      </a:lnTo>
                      <a:lnTo>
                        <a:pt x="0" y="0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7" name="Freeform 546"/>
                <p:cNvSpPr>
                  <a:spLocks/>
                </p:cNvSpPr>
                <p:nvPr/>
              </p:nvSpPr>
              <p:spPr bwMode="auto">
                <a:xfrm>
                  <a:off x="7800976" y="3949701"/>
                  <a:ext cx="169863" cy="107950"/>
                </a:xfrm>
                <a:custGeom>
                  <a:avLst/>
                  <a:gdLst/>
                  <a:ahLst/>
                  <a:cxnLst>
                    <a:cxn ang="0">
                      <a:pos x="176" y="0"/>
                    </a:cxn>
                    <a:cxn ang="0">
                      <a:pos x="213" y="136"/>
                    </a:cxn>
                    <a:cxn ang="0">
                      <a:pos x="22" y="136"/>
                    </a:cxn>
                    <a:cxn ang="0">
                      <a:pos x="0" y="0"/>
                    </a:cxn>
                    <a:cxn ang="0">
                      <a:pos x="176" y="0"/>
                    </a:cxn>
                  </a:cxnLst>
                  <a:rect l="0" t="0" r="r" b="b"/>
                  <a:pathLst>
                    <a:path w="213" h="136">
                      <a:moveTo>
                        <a:pt x="176" y="0"/>
                      </a:moveTo>
                      <a:lnTo>
                        <a:pt x="213" y="136"/>
                      </a:lnTo>
                      <a:lnTo>
                        <a:pt x="22" y="136"/>
                      </a:lnTo>
                      <a:lnTo>
                        <a:pt x="0" y="0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8" name="Freeform 547"/>
                <p:cNvSpPr>
                  <a:spLocks/>
                </p:cNvSpPr>
                <p:nvPr/>
              </p:nvSpPr>
              <p:spPr bwMode="auto">
                <a:xfrm>
                  <a:off x="7835901" y="4154488"/>
                  <a:ext cx="195263" cy="119063"/>
                </a:xfrm>
                <a:custGeom>
                  <a:avLst/>
                  <a:gdLst/>
                  <a:ahLst/>
                  <a:cxnLst>
                    <a:cxn ang="0">
                      <a:pos x="206" y="1"/>
                    </a:cxn>
                    <a:cxn ang="0">
                      <a:pos x="246" y="144"/>
                    </a:cxn>
                    <a:cxn ang="0">
                      <a:pos x="25" y="148"/>
                    </a:cxn>
                    <a:cxn ang="0">
                      <a:pos x="0" y="0"/>
                    </a:cxn>
                    <a:cxn ang="0">
                      <a:pos x="206" y="1"/>
                    </a:cxn>
                  </a:cxnLst>
                  <a:rect l="0" t="0" r="r" b="b"/>
                  <a:pathLst>
                    <a:path w="246" h="148">
                      <a:moveTo>
                        <a:pt x="206" y="1"/>
                      </a:moveTo>
                      <a:lnTo>
                        <a:pt x="246" y="144"/>
                      </a:lnTo>
                      <a:lnTo>
                        <a:pt x="25" y="148"/>
                      </a:lnTo>
                      <a:lnTo>
                        <a:pt x="0" y="0"/>
                      </a:lnTo>
                      <a:lnTo>
                        <a:pt x="206" y="1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9" name="Freeform 548"/>
                <p:cNvSpPr>
                  <a:spLocks/>
                </p:cNvSpPr>
                <p:nvPr/>
              </p:nvSpPr>
              <p:spPr bwMode="auto">
                <a:xfrm>
                  <a:off x="7167563" y="4154488"/>
                  <a:ext cx="190500" cy="119063"/>
                </a:xfrm>
                <a:custGeom>
                  <a:avLst/>
                  <a:gdLst/>
                  <a:ahLst/>
                  <a:cxnLst>
                    <a:cxn ang="0">
                      <a:pos x="241" y="1"/>
                    </a:cxn>
                    <a:cxn ang="0">
                      <a:pos x="232" y="144"/>
                    </a:cxn>
                    <a:cxn ang="0">
                      <a:pos x="0" y="148"/>
                    </a:cxn>
                    <a:cxn ang="0">
                      <a:pos x="27" y="0"/>
                    </a:cxn>
                    <a:cxn ang="0">
                      <a:pos x="241" y="1"/>
                    </a:cxn>
                  </a:cxnLst>
                  <a:rect l="0" t="0" r="r" b="b"/>
                  <a:pathLst>
                    <a:path w="241" h="148">
                      <a:moveTo>
                        <a:pt x="241" y="1"/>
                      </a:moveTo>
                      <a:lnTo>
                        <a:pt x="232" y="144"/>
                      </a:lnTo>
                      <a:lnTo>
                        <a:pt x="0" y="148"/>
                      </a:lnTo>
                      <a:lnTo>
                        <a:pt x="27" y="0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0" name="Freeform 549"/>
                <p:cNvSpPr>
                  <a:spLocks/>
                </p:cNvSpPr>
                <p:nvPr/>
              </p:nvSpPr>
              <p:spPr bwMode="auto">
                <a:xfrm>
                  <a:off x="7672388" y="4051301"/>
                  <a:ext cx="166688" cy="107950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211" y="135"/>
                    </a:cxn>
                    <a:cxn ang="0">
                      <a:pos x="6" y="134"/>
                    </a:cxn>
                    <a:cxn ang="0">
                      <a:pos x="0" y="4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211" h="135">
                      <a:moveTo>
                        <a:pt x="189" y="0"/>
                      </a:moveTo>
                      <a:lnTo>
                        <a:pt x="211" y="135"/>
                      </a:lnTo>
                      <a:lnTo>
                        <a:pt x="6" y="134"/>
                      </a:lnTo>
                      <a:lnTo>
                        <a:pt x="0" y="4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1" name="Freeform 550"/>
                <p:cNvSpPr>
                  <a:spLocks/>
                </p:cNvSpPr>
                <p:nvPr/>
              </p:nvSpPr>
              <p:spPr bwMode="auto">
                <a:xfrm>
                  <a:off x="7356476" y="4052888"/>
                  <a:ext cx="165100" cy="109538"/>
                </a:xfrm>
                <a:custGeom>
                  <a:avLst/>
                  <a:gdLst/>
                  <a:ahLst/>
                  <a:cxnLst>
                    <a:cxn ang="0">
                      <a:pos x="206" y="0"/>
                    </a:cxn>
                    <a:cxn ang="0">
                      <a:pos x="208" y="137"/>
                    </a:cxn>
                    <a:cxn ang="0">
                      <a:pos x="0" y="136"/>
                    </a:cxn>
                    <a:cxn ang="0">
                      <a:pos x="14" y="1"/>
                    </a:cxn>
                    <a:cxn ang="0">
                      <a:pos x="206" y="0"/>
                    </a:cxn>
                  </a:cxnLst>
                  <a:rect l="0" t="0" r="r" b="b"/>
                  <a:pathLst>
                    <a:path w="208" h="137">
                      <a:moveTo>
                        <a:pt x="206" y="0"/>
                      </a:moveTo>
                      <a:lnTo>
                        <a:pt x="208" y="137"/>
                      </a:lnTo>
                      <a:lnTo>
                        <a:pt x="0" y="136"/>
                      </a:lnTo>
                      <a:lnTo>
                        <a:pt x="14" y="1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2" name="Freeform 551"/>
                <p:cNvSpPr>
                  <a:spLocks/>
                </p:cNvSpPr>
                <p:nvPr/>
              </p:nvSpPr>
              <p:spPr bwMode="auto">
                <a:xfrm>
                  <a:off x="6962776" y="4268788"/>
                  <a:ext cx="212725" cy="117475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147"/>
                    </a:cxn>
                    <a:cxn ang="0">
                      <a:pos x="241" y="147"/>
                    </a:cxn>
                    <a:cxn ang="0">
                      <a:pos x="269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269" h="147">
                      <a:moveTo>
                        <a:pt x="40" y="0"/>
                      </a:moveTo>
                      <a:lnTo>
                        <a:pt x="0" y="147"/>
                      </a:lnTo>
                      <a:lnTo>
                        <a:pt x="241" y="147"/>
                      </a:lnTo>
                      <a:lnTo>
                        <a:pt x="269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3" name="Freeform 552"/>
                <p:cNvSpPr>
                  <a:spLocks/>
                </p:cNvSpPr>
                <p:nvPr/>
              </p:nvSpPr>
              <p:spPr bwMode="auto">
                <a:xfrm>
                  <a:off x="7343776" y="4271963"/>
                  <a:ext cx="179388" cy="1190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50"/>
                    </a:cxn>
                    <a:cxn ang="0">
                      <a:pos x="224" y="147"/>
                    </a:cxn>
                    <a:cxn ang="0">
                      <a:pos x="226" y="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26" h="150">
                      <a:moveTo>
                        <a:pt x="12" y="0"/>
                      </a:moveTo>
                      <a:lnTo>
                        <a:pt x="0" y="150"/>
                      </a:lnTo>
                      <a:lnTo>
                        <a:pt x="224" y="147"/>
                      </a:lnTo>
                      <a:lnTo>
                        <a:pt x="226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4" name="Freeform 553"/>
                <p:cNvSpPr>
                  <a:spLocks/>
                </p:cNvSpPr>
                <p:nvPr/>
              </p:nvSpPr>
              <p:spPr bwMode="auto">
                <a:xfrm>
                  <a:off x="7686676" y="4270376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145"/>
                    </a:cxn>
                    <a:cxn ang="0">
                      <a:pos x="240" y="145"/>
                    </a:cxn>
                    <a:cxn ang="0">
                      <a:pos x="21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145">
                      <a:moveTo>
                        <a:pt x="0" y="0"/>
                      </a:moveTo>
                      <a:lnTo>
                        <a:pt x="9" y="145"/>
                      </a:lnTo>
                      <a:lnTo>
                        <a:pt x="240" y="145"/>
                      </a:lnTo>
                      <a:lnTo>
                        <a:pt x="2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5" name="Freeform 554"/>
                <p:cNvSpPr>
                  <a:spLocks/>
                </p:cNvSpPr>
                <p:nvPr/>
              </p:nvSpPr>
              <p:spPr bwMode="auto">
                <a:xfrm>
                  <a:off x="6927851" y="4383088"/>
                  <a:ext cx="227013" cy="131763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163"/>
                    </a:cxn>
                    <a:cxn ang="0">
                      <a:pos x="257" y="167"/>
                    </a:cxn>
                    <a:cxn ang="0">
                      <a:pos x="284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284" h="167">
                      <a:moveTo>
                        <a:pt x="43" y="0"/>
                      </a:moveTo>
                      <a:lnTo>
                        <a:pt x="0" y="163"/>
                      </a:lnTo>
                      <a:lnTo>
                        <a:pt x="257" y="167"/>
                      </a:lnTo>
                      <a:lnTo>
                        <a:pt x="284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6" name="Freeform 555"/>
                <p:cNvSpPr>
                  <a:spLocks/>
                </p:cNvSpPr>
                <p:nvPr/>
              </p:nvSpPr>
              <p:spPr bwMode="auto">
                <a:xfrm>
                  <a:off x="7770813" y="3779838"/>
                  <a:ext cx="141288" cy="762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94"/>
                    </a:cxn>
                    <a:cxn ang="0">
                      <a:pos x="177" y="92"/>
                    </a:cxn>
                    <a:cxn ang="0">
                      <a:pos x="15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7" h="94">
                      <a:moveTo>
                        <a:pt x="0" y="0"/>
                      </a:moveTo>
                      <a:lnTo>
                        <a:pt x="17" y="94"/>
                      </a:lnTo>
                      <a:lnTo>
                        <a:pt x="177" y="92"/>
                      </a:lnTo>
                      <a:lnTo>
                        <a:pt x="1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7" name="Freeform 556"/>
                <p:cNvSpPr>
                  <a:spLocks/>
                </p:cNvSpPr>
                <p:nvPr/>
              </p:nvSpPr>
              <p:spPr bwMode="auto">
                <a:xfrm>
                  <a:off x="7521934" y="4376922"/>
                  <a:ext cx="185738" cy="139700"/>
                </a:xfrm>
                <a:custGeom>
                  <a:avLst/>
                  <a:gdLst/>
                  <a:ahLst/>
                  <a:cxnLst>
                    <a:cxn ang="0">
                      <a:pos x="221" y="3"/>
                    </a:cxn>
                    <a:cxn ang="0">
                      <a:pos x="234" y="173"/>
                    </a:cxn>
                    <a:cxn ang="0">
                      <a:pos x="5" y="177"/>
                    </a:cxn>
                    <a:cxn ang="0">
                      <a:pos x="0" y="0"/>
                    </a:cxn>
                    <a:cxn ang="0">
                      <a:pos x="221" y="3"/>
                    </a:cxn>
                  </a:cxnLst>
                  <a:rect l="0" t="0" r="r" b="b"/>
                  <a:pathLst>
                    <a:path w="234" h="177">
                      <a:moveTo>
                        <a:pt x="221" y="3"/>
                      </a:moveTo>
                      <a:lnTo>
                        <a:pt x="234" y="173"/>
                      </a:lnTo>
                      <a:lnTo>
                        <a:pt x="5" y="177"/>
                      </a:lnTo>
                      <a:lnTo>
                        <a:pt x="0" y="0"/>
                      </a:lnTo>
                      <a:lnTo>
                        <a:pt x="221" y="3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8" name="Freeform 557"/>
                <p:cNvSpPr>
                  <a:spLocks/>
                </p:cNvSpPr>
                <p:nvPr/>
              </p:nvSpPr>
              <p:spPr bwMode="auto">
                <a:xfrm>
                  <a:off x="7520241" y="4152836"/>
                  <a:ext cx="165100" cy="115888"/>
                </a:xfrm>
                <a:custGeom>
                  <a:avLst/>
                  <a:gdLst/>
                  <a:ahLst/>
                  <a:cxnLst>
                    <a:cxn ang="0">
                      <a:pos x="200" y="1"/>
                    </a:cxn>
                    <a:cxn ang="0">
                      <a:pos x="209" y="144"/>
                    </a:cxn>
                    <a:cxn ang="0">
                      <a:pos x="0" y="146"/>
                    </a:cxn>
                    <a:cxn ang="0">
                      <a:pos x="0" y="0"/>
                    </a:cxn>
                    <a:cxn ang="0">
                      <a:pos x="200" y="1"/>
                    </a:cxn>
                  </a:cxnLst>
                  <a:rect l="0" t="0" r="r" b="b"/>
                  <a:pathLst>
                    <a:path w="209" h="146">
                      <a:moveTo>
                        <a:pt x="200" y="1"/>
                      </a:moveTo>
                      <a:lnTo>
                        <a:pt x="209" y="144"/>
                      </a:lnTo>
                      <a:lnTo>
                        <a:pt x="0" y="146"/>
                      </a:lnTo>
                      <a:lnTo>
                        <a:pt x="0" y="0"/>
                      </a:lnTo>
                      <a:lnTo>
                        <a:pt x="200" y="1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9" name="Freeform 558"/>
                <p:cNvSpPr>
                  <a:spLocks/>
                </p:cNvSpPr>
                <p:nvPr/>
              </p:nvSpPr>
              <p:spPr bwMode="auto">
                <a:xfrm>
                  <a:off x="7388263" y="3709080"/>
                  <a:ext cx="133350" cy="7143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88"/>
                    </a:cxn>
                    <a:cxn ang="0">
                      <a:pos x="166" y="89"/>
                    </a:cxn>
                    <a:cxn ang="0">
                      <a:pos x="169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9" h="89">
                      <a:moveTo>
                        <a:pt x="6" y="0"/>
                      </a:moveTo>
                      <a:lnTo>
                        <a:pt x="0" y="88"/>
                      </a:lnTo>
                      <a:lnTo>
                        <a:pt x="166" y="89"/>
                      </a:lnTo>
                      <a:lnTo>
                        <a:pt x="16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0" name="Freeform 559"/>
                <p:cNvSpPr>
                  <a:spLocks/>
                </p:cNvSpPr>
                <p:nvPr/>
              </p:nvSpPr>
              <p:spPr bwMode="auto">
                <a:xfrm>
                  <a:off x="7124085" y="3709040"/>
                  <a:ext cx="146050" cy="7143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0" y="89"/>
                    </a:cxn>
                    <a:cxn ang="0">
                      <a:pos x="167" y="90"/>
                    </a:cxn>
                    <a:cxn ang="0">
                      <a:pos x="183" y="0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183" h="90">
                      <a:moveTo>
                        <a:pt x="26" y="0"/>
                      </a:moveTo>
                      <a:lnTo>
                        <a:pt x="0" y="89"/>
                      </a:lnTo>
                      <a:lnTo>
                        <a:pt x="167" y="90"/>
                      </a:lnTo>
                      <a:lnTo>
                        <a:pt x="183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1" name="Freeform 560"/>
                <p:cNvSpPr>
                  <a:spLocks/>
                </p:cNvSpPr>
                <p:nvPr/>
              </p:nvSpPr>
              <p:spPr bwMode="auto">
                <a:xfrm>
                  <a:off x="7248902" y="3778687"/>
                  <a:ext cx="142875" cy="7620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80" y="0"/>
                    </a:cxn>
                    <a:cxn ang="0">
                      <a:pos x="170" y="94"/>
                    </a:cxn>
                    <a:cxn ang="0">
                      <a:pos x="0" y="9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80" h="94">
                      <a:moveTo>
                        <a:pt x="19" y="0"/>
                      </a:moveTo>
                      <a:lnTo>
                        <a:pt x="180" y="0"/>
                      </a:lnTo>
                      <a:lnTo>
                        <a:pt x="170" y="94"/>
                      </a:lnTo>
                      <a:lnTo>
                        <a:pt x="0" y="9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2" name="Freeform 561"/>
                <p:cNvSpPr>
                  <a:spLocks/>
                </p:cNvSpPr>
                <p:nvPr/>
              </p:nvSpPr>
              <p:spPr bwMode="auto">
                <a:xfrm>
                  <a:off x="7521934" y="3776340"/>
                  <a:ext cx="138113" cy="762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2"/>
                    </a:cxn>
                    <a:cxn ang="0">
                      <a:pos x="173" y="96"/>
                    </a:cxn>
                    <a:cxn ang="0">
                      <a:pos x="17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3" h="96">
                      <a:moveTo>
                        <a:pt x="0" y="0"/>
                      </a:moveTo>
                      <a:lnTo>
                        <a:pt x="0" y="92"/>
                      </a:lnTo>
                      <a:lnTo>
                        <a:pt x="173" y="96"/>
                      </a:lnTo>
                      <a:lnTo>
                        <a:pt x="17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3" name="Freeform 562"/>
                <p:cNvSpPr>
                  <a:spLocks/>
                </p:cNvSpPr>
                <p:nvPr/>
              </p:nvSpPr>
              <p:spPr bwMode="auto">
                <a:xfrm>
                  <a:off x="6992280" y="4155357"/>
                  <a:ext cx="200025" cy="117475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0" y="143"/>
                    </a:cxn>
                    <a:cxn ang="0">
                      <a:pos x="224" y="147"/>
                    </a:cxn>
                    <a:cxn ang="0">
                      <a:pos x="252" y="0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252" h="147">
                      <a:moveTo>
                        <a:pt x="39" y="0"/>
                      </a:moveTo>
                      <a:lnTo>
                        <a:pt x="0" y="143"/>
                      </a:lnTo>
                      <a:lnTo>
                        <a:pt x="224" y="147"/>
                      </a:lnTo>
                      <a:lnTo>
                        <a:pt x="252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AB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850746" y="836712"/>
              <a:ext cx="162507" cy="495488"/>
              <a:chOff x="7396187" y="3068960"/>
              <a:chExt cx="111125" cy="285750"/>
            </a:xfrm>
          </p:grpSpPr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7396187" y="3068960"/>
                <a:ext cx="111125" cy="285750"/>
              </a:xfrm>
              <a:custGeom>
                <a:avLst/>
                <a:gdLst/>
                <a:ahLst/>
                <a:cxnLst>
                  <a:cxn ang="0">
                    <a:pos x="56" y="14"/>
                  </a:cxn>
                  <a:cxn ang="0">
                    <a:pos x="40" y="40"/>
                  </a:cxn>
                  <a:cxn ang="0">
                    <a:pos x="57" y="50"/>
                  </a:cxn>
                  <a:cxn ang="0">
                    <a:pos x="33" y="60"/>
                  </a:cxn>
                  <a:cxn ang="0">
                    <a:pos x="25" y="73"/>
                  </a:cxn>
                  <a:cxn ang="0">
                    <a:pos x="44" y="99"/>
                  </a:cxn>
                  <a:cxn ang="0">
                    <a:pos x="39" y="111"/>
                  </a:cxn>
                  <a:cxn ang="0">
                    <a:pos x="39" y="122"/>
                  </a:cxn>
                  <a:cxn ang="0">
                    <a:pos x="29" y="133"/>
                  </a:cxn>
                  <a:cxn ang="0">
                    <a:pos x="19" y="148"/>
                  </a:cxn>
                  <a:cxn ang="0">
                    <a:pos x="31" y="159"/>
                  </a:cxn>
                  <a:cxn ang="0">
                    <a:pos x="45" y="188"/>
                  </a:cxn>
                  <a:cxn ang="0">
                    <a:pos x="35" y="229"/>
                  </a:cxn>
                  <a:cxn ang="0">
                    <a:pos x="21" y="255"/>
                  </a:cxn>
                  <a:cxn ang="0">
                    <a:pos x="16" y="266"/>
                  </a:cxn>
                  <a:cxn ang="0">
                    <a:pos x="22" y="278"/>
                  </a:cxn>
                  <a:cxn ang="0">
                    <a:pos x="3" y="288"/>
                  </a:cxn>
                  <a:cxn ang="0">
                    <a:pos x="4" y="308"/>
                  </a:cxn>
                  <a:cxn ang="0">
                    <a:pos x="0" y="324"/>
                  </a:cxn>
                  <a:cxn ang="0">
                    <a:pos x="15" y="347"/>
                  </a:cxn>
                  <a:cxn ang="0">
                    <a:pos x="48" y="357"/>
                  </a:cxn>
                  <a:cxn ang="0">
                    <a:pos x="84" y="360"/>
                  </a:cxn>
                  <a:cxn ang="0">
                    <a:pos x="121" y="348"/>
                  </a:cxn>
                  <a:cxn ang="0">
                    <a:pos x="139" y="324"/>
                  </a:cxn>
                  <a:cxn ang="0">
                    <a:pos x="135" y="303"/>
                  </a:cxn>
                  <a:cxn ang="0">
                    <a:pos x="129" y="287"/>
                  </a:cxn>
                  <a:cxn ang="0">
                    <a:pos x="123" y="269"/>
                  </a:cxn>
                  <a:cxn ang="0">
                    <a:pos x="121" y="257"/>
                  </a:cxn>
                  <a:cxn ang="0">
                    <a:pos x="103" y="229"/>
                  </a:cxn>
                  <a:cxn ang="0">
                    <a:pos x="95" y="190"/>
                  </a:cxn>
                  <a:cxn ang="0">
                    <a:pos x="105" y="163"/>
                  </a:cxn>
                  <a:cxn ang="0">
                    <a:pos x="117" y="151"/>
                  </a:cxn>
                  <a:cxn ang="0">
                    <a:pos x="117" y="141"/>
                  </a:cxn>
                  <a:cxn ang="0">
                    <a:pos x="102" y="131"/>
                  </a:cxn>
                  <a:cxn ang="0">
                    <a:pos x="108" y="118"/>
                  </a:cxn>
                  <a:cxn ang="0">
                    <a:pos x="100" y="105"/>
                  </a:cxn>
                  <a:cxn ang="0">
                    <a:pos x="113" y="85"/>
                  </a:cxn>
                  <a:cxn ang="0">
                    <a:pos x="118" y="67"/>
                  </a:cxn>
                  <a:cxn ang="0">
                    <a:pos x="103" y="57"/>
                  </a:cxn>
                  <a:cxn ang="0">
                    <a:pos x="88" y="52"/>
                  </a:cxn>
                  <a:cxn ang="0">
                    <a:pos x="108" y="39"/>
                  </a:cxn>
                  <a:cxn ang="0">
                    <a:pos x="91" y="18"/>
                  </a:cxn>
                  <a:cxn ang="0">
                    <a:pos x="56" y="1"/>
                  </a:cxn>
                </a:cxnLst>
                <a:rect l="0" t="0" r="r" b="b"/>
                <a:pathLst>
                  <a:path w="139" h="360">
                    <a:moveTo>
                      <a:pt x="56" y="1"/>
                    </a:moveTo>
                    <a:lnTo>
                      <a:pt x="56" y="14"/>
                    </a:lnTo>
                    <a:lnTo>
                      <a:pt x="40" y="14"/>
                    </a:lnTo>
                    <a:lnTo>
                      <a:pt x="40" y="40"/>
                    </a:lnTo>
                    <a:lnTo>
                      <a:pt x="57" y="40"/>
                    </a:lnTo>
                    <a:lnTo>
                      <a:pt x="57" y="50"/>
                    </a:lnTo>
                    <a:lnTo>
                      <a:pt x="46" y="55"/>
                    </a:lnTo>
                    <a:lnTo>
                      <a:pt x="33" y="60"/>
                    </a:lnTo>
                    <a:lnTo>
                      <a:pt x="26" y="66"/>
                    </a:lnTo>
                    <a:lnTo>
                      <a:pt x="25" y="73"/>
                    </a:lnTo>
                    <a:lnTo>
                      <a:pt x="29" y="84"/>
                    </a:lnTo>
                    <a:lnTo>
                      <a:pt x="44" y="99"/>
                    </a:lnTo>
                    <a:lnTo>
                      <a:pt x="44" y="107"/>
                    </a:lnTo>
                    <a:lnTo>
                      <a:pt x="39" y="111"/>
                    </a:lnTo>
                    <a:lnTo>
                      <a:pt x="38" y="115"/>
                    </a:lnTo>
                    <a:lnTo>
                      <a:pt x="39" y="122"/>
                    </a:lnTo>
                    <a:lnTo>
                      <a:pt x="41" y="128"/>
                    </a:lnTo>
                    <a:lnTo>
                      <a:pt x="29" y="133"/>
                    </a:lnTo>
                    <a:lnTo>
                      <a:pt x="22" y="141"/>
                    </a:lnTo>
                    <a:lnTo>
                      <a:pt x="19" y="148"/>
                    </a:lnTo>
                    <a:lnTo>
                      <a:pt x="23" y="153"/>
                    </a:lnTo>
                    <a:lnTo>
                      <a:pt x="31" y="159"/>
                    </a:lnTo>
                    <a:lnTo>
                      <a:pt x="48" y="165"/>
                    </a:lnTo>
                    <a:lnTo>
                      <a:pt x="45" y="188"/>
                    </a:lnTo>
                    <a:lnTo>
                      <a:pt x="41" y="209"/>
                    </a:lnTo>
                    <a:lnTo>
                      <a:pt x="35" y="229"/>
                    </a:lnTo>
                    <a:lnTo>
                      <a:pt x="27" y="250"/>
                    </a:lnTo>
                    <a:lnTo>
                      <a:pt x="21" y="255"/>
                    </a:lnTo>
                    <a:lnTo>
                      <a:pt x="16" y="259"/>
                    </a:lnTo>
                    <a:lnTo>
                      <a:pt x="16" y="266"/>
                    </a:lnTo>
                    <a:lnTo>
                      <a:pt x="21" y="272"/>
                    </a:lnTo>
                    <a:lnTo>
                      <a:pt x="22" y="278"/>
                    </a:lnTo>
                    <a:lnTo>
                      <a:pt x="10" y="283"/>
                    </a:lnTo>
                    <a:lnTo>
                      <a:pt x="3" y="288"/>
                    </a:lnTo>
                    <a:lnTo>
                      <a:pt x="2" y="298"/>
                    </a:lnTo>
                    <a:lnTo>
                      <a:pt x="4" y="308"/>
                    </a:lnTo>
                    <a:lnTo>
                      <a:pt x="6" y="317"/>
                    </a:lnTo>
                    <a:lnTo>
                      <a:pt x="0" y="324"/>
                    </a:lnTo>
                    <a:lnTo>
                      <a:pt x="0" y="340"/>
                    </a:lnTo>
                    <a:lnTo>
                      <a:pt x="15" y="347"/>
                    </a:lnTo>
                    <a:lnTo>
                      <a:pt x="31" y="353"/>
                    </a:lnTo>
                    <a:lnTo>
                      <a:pt x="48" y="357"/>
                    </a:lnTo>
                    <a:lnTo>
                      <a:pt x="65" y="360"/>
                    </a:lnTo>
                    <a:lnTo>
                      <a:pt x="84" y="360"/>
                    </a:lnTo>
                    <a:lnTo>
                      <a:pt x="102" y="355"/>
                    </a:lnTo>
                    <a:lnTo>
                      <a:pt x="121" y="348"/>
                    </a:lnTo>
                    <a:lnTo>
                      <a:pt x="138" y="338"/>
                    </a:lnTo>
                    <a:lnTo>
                      <a:pt x="139" y="324"/>
                    </a:lnTo>
                    <a:lnTo>
                      <a:pt x="133" y="317"/>
                    </a:lnTo>
                    <a:lnTo>
                      <a:pt x="135" y="303"/>
                    </a:lnTo>
                    <a:lnTo>
                      <a:pt x="133" y="294"/>
                    </a:lnTo>
                    <a:lnTo>
                      <a:pt x="129" y="287"/>
                    </a:lnTo>
                    <a:lnTo>
                      <a:pt x="120" y="278"/>
                    </a:lnTo>
                    <a:lnTo>
                      <a:pt x="123" y="269"/>
                    </a:lnTo>
                    <a:lnTo>
                      <a:pt x="123" y="262"/>
                    </a:lnTo>
                    <a:lnTo>
                      <a:pt x="121" y="257"/>
                    </a:lnTo>
                    <a:lnTo>
                      <a:pt x="113" y="251"/>
                    </a:lnTo>
                    <a:lnTo>
                      <a:pt x="103" y="229"/>
                    </a:lnTo>
                    <a:lnTo>
                      <a:pt x="98" y="210"/>
                    </a:lnTo>
                    <a:lnTo>
                      <a:pt x="95" y="190"/>
                    </a:lnTo>
                    <a:lnTo>
                      <a:pt x="95" y="166"/>
                    </a:lnTo>
                    <a:lnTo>
                      <a:pt x="105" y="163"/>
                    </a:lnTo>
                    <a:lnTo>
                      <a:pt x="112" y="158"/>
                    </a:lnTo>
                    <a:lnTo>
                      <a:pt x="117" y="151"/>
                    </a:lnTo>
                    <a:lnTo>
                      <a:pt x="121" y="146"/>
                    </a:lnTo>
                    <a:lnTo>
                      <a:pt x="117" y="141"/>
                    </a:lnTo>
                    <a:lnTo>
                      <a:pt x="108" y="136"/>
                    </a:lnTo>
                    <a:lnTo>
                      <a:pt x="102" y="131"/>
                    </a:lnTo>
                    <a:lnTo>
                      <a:pt x="107" y="125"/>
                    </a:lnTo>
                    <a:lnTo>
                      <a:pt x="108" y="118"/>
                    </a:lnTo>
                    <a:lnTo>
                      <a:pt x="106" y="111"/>
                    </a:lnTo>
                    <a:lnTo>
                      <a:pt x="100" y="105"/>
                    </a:lnTo>
                    <a:lnTo>
                      <a:pt x="107" y="96"/>
                    </a:lnTo>
                    <a:lnTo>
                      <a:pt x="113" y="85"/>
                    </a:lnTo>
                    <a:lnTo>
                      <a:pt x="117" y="75"/>
                    </a:lnTo>
                    <a:lnTo>
                      <a:pt x="118" y="67"/>
                    </a:lnTo>
                    <a:lnTo>
                      <a:pt x="114" y="62"/>
                    </a:lnTo>
                    <a:lnTo>
                      <a:pt x="103" y="57"/>
                    </a:lnTo>
                    <a:lnTo>
                      <a:pt x="97" y="54"/>
                    </a:lnTo>
                    <a:lnTo>
                      <a:pt x="88" y="52"/>
                    </a:lnTo>
                    <a:lnTo>
                      <a:pt x="88" y="40"/>
                    </a:lnTo>
                    <a:lnTo>
                      <a:pt x="108" y="39"/>
                    </a:lnTo>
                    <a:lnTo>
                      <a:pt x="108" y="17"/>
                    </a:lnTo>
                    <a:lnTo>
                      <a:pt x="91" y="18"/>
                    </a:lnTo>
                    <a:lnTo>
                      <a:pt x="92" y="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463" name="Group 462"/>
              <p:cNvGrpSpPr/>
              <p:nvPr/>
            </p:nvGrpSpPr>
            <p:grpSpPr>
              <a:xfrm>
                <a:off x="7397774" y="3070548"/>
                <a:ext cx="104775" cy="268288"/>
                <a:chOff x="7405688" y="3502026"/>
                <a:chExt cx="104775" cy="268288"/>
              </a:xfrm>
            </p:grpSpPr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7450138" y="3502026"/>
                  <a:ext cx="25400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33" y="13"/>
                    </a:cxn>
                    <a:cxn ang="0">
                      <a:pos x="33" y="5"/>
                    </a:cxn>
                    <a:cxn ang="0">
                      <a:pos x="3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7437438" y="3511551"/>
                  <a:ext cx="11113" cy="7938"/>
                </a:xfrm>
                <a:prstGeom prst="rect">
                  <a:avLst/>
                </a:prstGeom>
                <a:solidFill>
                  <a:srgbClr val="D18E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6" name="Rectangle 465"/>
                <p:cNvSpPr>
                  <a:spLocks noChangeArrowheads="1"/>
                </p:cNvSpPr>
                <p:nvPr/>
              </p:nvSpPr>
              <p:spPr bwMode="auto">
                <a:xfrm>
                  <a:off x="7475538" y="3511551"/>
                  <a:ext cx="15875" cy="7938"/>
                </a:xfrm>
                <a:prstGeom prst="rect">
                  <a:avLst/>
                </a:prstGeom>
                <a:solidFill>
                  <a:srgbClr val="D18E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7" name="Freeform 466"/>
                <p:cNvSpPr>
                  <a:spLocks/>
                </p:cNvSpPr>
                <p:nvPr/>
              </p:nvSpPr>
              <p:spPr bwMode="auto">
                <a:xfrm>
                  <a:off x="7442201" y="3541713"/>
                  <a:ext cx="38100" cy="12700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11" y="13"/>
                    </a:cxn>
                    <a:cxn ang="0">
                      <a:pos x="20" y="15"/>
                    </a:cxn>
                    <a:cxn ang="0">
                      <a:pos x="29" y="15"/>
                    </a:cxn>
                    <a:cxn ang="0">
                      <a:pos x="36" y="16"/>
                    </a:cxn>
                    <a:cxn ang="0">
                      <a:pos x="43" y="15"/>
                    </a:cxn>
                    <a:cxn ang="0">
                      <a:pos x="46" y="13"/>
                    </a:cxn>
                    <a:cxn ang="0">
                      <a:pos x="49" y="9"/>
                    </a:cxn>
                    <a:cxn ang="0">
                      <a:pos x="47" y="3"/>
                    </a:cxn>
                    <a:cxn ang="0">
                      <a:pos x="43" y="3"/>
                    </a:cxn>
                    <a:cxn ang="0">
                      <a:pos x="38" y="0"/>
                    </a:cxn>
                    <a:cxn ang="0">
                      <a:pos x="38" y="8"/>
                    </a:cxn>
                    <a:cxn ang="0">
                      <a:pos x="31" y="8"/>
                    </a:cxn>
                    <a:cxn ang="0">
                      <a:pos x="24" y="8"/>
                    </a:cxn>
                    <a:cxn ang="0">
                      <a:pos x="16" y="8"/>
                    </a:cxn>
                    <a:cxn ang="0">
                      <a:pos x="9" y="7"/>
                    </a:cxn>
                    <a:cxn ang="0">
                      <a:pos x="9" y="0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9" h="16">
                      <a:moveTo>
                        <a:pt x="4" y="2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1" y="13"/>
                      </a:lnTo>
                      <a:lnTo>
                        <a:pt x="20" y="15"/>
                      </a:lnTo>
                      <a:lnTo>
                        <a:pt x="29" y="15"/>
                      </a:lnTo>
                      <a:lnTo>
                        <a:pt x="36" y="16"/>
                      </a:lnTo>
                      <a:lnTo>
                        <a:pt x="43" y="15"/>
                      </a:lnTo>
                      <a:lnTo>
                        <a:pt x="46" y="13"/>
                      </a:lnTo>
                      <a:lnTo>
                        <a:pt x="49" y="9"/>
                      </a:lnTo>
                      <a:lnTo>
                        <a:pt x="47" y="3"/>
                      </a:lnTo>
                      <a:lnTo>
                        <a:pt x="43" y="3"/>
                      </a:lnTo>
                      <a:lnTo>
                        <a:pt x="38" y="0"/>
                      </a:lnTo>
                      <a:lnTo>
                        <a:pt x="38" y="8"/>
                      </a:lnTo>
                      <a:lnTo>
                        <a:pt x="31" y="8"/>
                      </a:lnTo>
                      <a:lnTo>
                        <a:pt x="24" y="8"/>
                      </a:lnTo>
                      <a:lnTo>
                        <a:pt x="16" y="8"/>
                      </a:lnTo>
                      <a:lnTo>
                        <a:pt x="9" y="7"/>
                      </a:lnTo>
                      <a:lnTo>
                        <a:pt x="9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8" name="Freeform 467"/>
                <p:cNvSpPr>
                  <a:spLocks/>
                </p:cNvSpPr>
                <p:nvPr/>
              </p:nvSpPr>
              <p:spPr bwMode="auto">
                <a:xfrm>
                  <a:off x="7424738" y="3546476"/>
                  <a:ext cx="73025" cy="22225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0" y="8"/>
                    </a:cxn>
                    <a:cxn ang="0">
                      <a:pos x="1" y="17"/>
                    </a:cxn>
                    <a:cxn ang="0">
                      <a:pos x="8" y="23"/>
                    </a:cxn>
                    <a:cxn ang="0">
                      <a:pos x="20" y="26"/>
                    </a:cxn>
                    <a:cxn ang="0">
                      <a:pos x="35" y="27"/>
                    </a:cxn>
                    <a:cxn ang="0">
                      <a:pos x="51" y="27"/>
                    </a:cxn>
                    <a:cxn ang="0">
                      <a:pos x="66" y="26"/>
                    </a:cxn>
                    <a:cxn ang="0">
                      <a:pos x="78" y="25"/>
                    </a:cxn>
                    <a:cxn ang="0">
                      <a:pos x="87" y="24"/>
                    </a:cxn>
                    <a:cxn ang="0">
                      <a:pos x="91" y="16"/>
                    </a:cxn>
                    <a:cxn ang="0">
                      <a:pos x="92" y="10"/>
                    </a:cxn>
                    <a:cxn ang="0">
                      <a:pos x="89" y="4"/>
                    </a:cxn>
                    <a:cxn ang="0">
                      <a:pos x="81" y="0"/>
                    </a:cxn>
                    <a:cxn ang="0">
                      <a:pos x="76" y="4"/>
                    </a:cxn>
                    <a:cxn ang="0">
                      <a:pos x="72" y="9"/>
                    </a:cxn>
                    <a:cxn ang="0">
                      <a:pos x="67" y="11"/>
                    </a:cxn>
                    <a:cxn ang="0">
                      <a:pos x="61" y="12"/>
                    </a:cxn>
                    <a:cxn ang="0">
                      <a:pos x="55" y="12"/>
                    </a:cxn>
                    <a:cxn ang="0">
                      <a:pos x="50" y="12"/>
                    </a:cxn>
                    <a:cxn ang="0">
                      <a:pos x="43" y="11"/>
                    </a:cxn>
                    <a:cxn ang="0">
                      <a:pos x="36" y="11"/>
                    </a:cxn>
                    <a:cxn ang="0">
                      <a:pos x="17" y="9"/>
                    </a:cxn>
                    <a:cxn ang="0">
                      <a:pos x="16" y="1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2" h="27">
                      <a:moveTo>
                        <a:pt x="12" y="3"/>
                      </a:moveTo>
                      <a:lnTo>
                        <a:pt x="0" y="8"/>
                      </a:lnTo>
                      <a:lnTo>
                        <a:pt x="1" y="17"/>
                      </a:lnTo>
                      <a:lnTo>
                        <a:pt x="8" y="23"/>
                      </a:lnTo>
                      <a:lnTo>
                        <a:pt x="20" y="26"/>
                      </a:lnTo>
                      <a:lnTo>
                        <a:pt x="35" y="27"/>
                      </a:lnTo>
                      <a:lnTo>
                        <a:pt x="51" y="27"/>
                      </a:lnTo>
                      <a:lnTo>
                        <a:pt x="66" y="26"/>
                      </a:lnTo>
                      <a:lnTo>
                        <a:pt x="78" y="25"/>
                      </a:lnTo>
                      <a:lnTo>
                        <a:pt x="87" y="24"/>
                      </a:lnTo>
                      <a:lnTo>
                        <a:pt x="91" y="16"/>
                      </a:lnTo>
                      <a:lnTo>
                        <a:pt x="92" y="10"/>
                      </a:lnTo>
                      <a:lnTo>
                        <a:pt x="89" y="4"/>
                      </a:lnTo>
                      <a:lnTo>
                        <a:pt x="81" y="0"/>
                      </a:lnTo>
                      <a:lnTo>
                        <a:pt x="76" y="4"/>
                      </a:lnTo>
                      <a:lnTo>
                        <a:pt x="72" y="9"/>
                      </a:lnTo>
                      <a:lnTo>
                        <a:pt x="67" y="11"/>
                      </a:lnTo>
                      <a:lnTo>
                        <a:pt x="61" y="12"/>
                      </a:lnTo>
                      <a:lnTo>
                        <a:pt x="55" y="12"/>
                      </a:lnTo>
                      <a:lnTo>
                        <a:pt x="50" y="12"/>
                      </a:lnTo>
                      <a:lnTo>
                        <a:pt x="43" y="11"/>
                      </a:lnTo>
                      <a:lnTo>
                        <a:pt x="36" y="11"/>
                      </a:lnTo>
                      <a:lnTo>
                        <a:pt x="17" y="9"/>
                      </a:lnTo>
                      <a:lnTo>
                        <a:pt x="16" y="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9" name="Freeform 468"/>
                <p:cNvSpPr>
                  <a:spLocks/>
                </p:cNvSpPr>
                <p:nvPr/>
              </p:nvSpPr>
              <p:spPr bwMode="auto">
                <a:xfrm>
                  <a:off x="7439026" y="3594101"/>
                  <a:ext cx="42863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0" y="4"/>
                    </a:cxn>
                    <a:cxn ang="0">
                      <a:pos x="36" y="5"/>
                    </a:cxn>
                    <a:cxn ang="0">
                      <a:pos x="55" y="0"/>
                    </a:cxn>
                    <a:cxn ang="0">
                      <a:pos x="55" y="5"/>
                    </a:cxn>
                    <a:cxn ang="0">
                      <a:pos x="39" y="9"/>
                    </a:cxn>
                    <a:cxn ang="0">
                      <a:pos x="21" y="10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5" h="10">
                      <a:moveTo>
                        <a:pt x="3" y="0"/>
                      </a:moveTo>
                      <a:lnTo>
                        <a:pt x="10" y="4"/>
                      </a:lnTo>
                      <a:lnTo>
                        <a:pt x="36" y="5"/>
                      </a:lnTo>
                      <a:lnTo>
                        <a:pt x="55" y="0"/>
                      </a:lnTo>
                      <a:lnTo>
                        <a:pt x="55" y="5"/>
                      </a:lnTo>
                      <a:lnTo>
                        <a:pt x="39" y="9"/>
                      </a:lnTo>
                      <a:lnTo>
                        <a:pt x="21" y="10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C4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0" name="Freeform 469"/>
                <p:cNvSpPr>
                  <a:spLocks/>
                </p:cNvSpPr>
                <p:nvPr/>
              </p:nvSpPr>
              <p:spPr bwMode="auto">
                <a:xfrm>
                  <a:off x="7437438" y="3605213"/>
                  <a:ext cx="4762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30" y="9"/>
                    </a:cxn>
                    <a:cxn ang="0">
                      <a:pos x="50" y="7"/>
                    </a:cxn>
                    <a:cxn ang="0">
                      <a:pos x="58" y="1"/>
                    </a:cxn>
                    <a:cxn ang="0">
                      <a:pos x="60" y="5"/>
                    </a:cxn>
                    <a:cxn ang="0">
                      <a:pos x="47" y="10"/>
                    </a:cxn>
                    <a:cxn ang="0">
                      <a:pos x="12" y="10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10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30" y="9"/>
                      </a:lnTo>
                      <a:lnTo>
                        <a:pt x="50" y="7"/>
                      </a:lnTo>
                      <a:lnTo>
                        <a:pt x="58" y="1"/>
                      </a:lnTo>
                      <a:lnTo>
                        <a:pt x="60" y="5"/>
                      </a:lnTo>
                      <a:lnTo>
                        <a:pt x="47" y="10"/>
                      </a:lnTo>
                      <a:lnTo>
                        <a:pt x="12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4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1" name="Freeform 470"/>
                <p:cNvSpPr>
                  <a:spLocks/>
                </p:cNvSpPr>
                <p:nvPr/>
              </p:nvSpPr>
              <p:spPr bwMode="auto">
                <a:xfrm>
                  <a:off x="7421563" y="3606801"/>
                  <a:ext cx="76200" cy="22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4" y="18"/>
                    </a:cxn>
                    <a:cxn ang="0">
                      <a:pos x="13" y="24"/>
                    </a:cxn>
                    <a:cxn ang="0">
                      <a:pos x="23" y="25"/>
                    </a:cxn>
                    <a:cxn ang="0">
                      <a:pos x="31" y="26"/>
                    </a:cxn>
                    <a:cxn ang="0">
                      <a:pos x="40" y="27"/>
                    </a:cxn>
                    <a:cxn ang="0">
                      <a:pos x="48" y="27"/>
                    </a:cxn>
                    <a:cxn ang="0">
                      <a:pos x="56" y="27"/>
                    </a:cxn>
                    <a:cxn ang="0">
                      <a:pos x="65" y="27"/>
                    </a:cxn>
                    <a:cxn ang="0">
                      <a:pos x="73" y="27"/>
                    </a:cxn>
                    <a:cxn ang="0">
                      <a:pos x="83" y="26"/>
                    </a:cxn>
                    <a:cxn ang="0">
                      <a:pos x="93" y="21"/>
                    </a:cxn>
                    <a:cxn ang="0">
                      <a:pos x="96" y="14"/>
                    </a:cxn>
                    <a:cxn ang="0">
                      <a:pos x="93" y="6"/>
                    </a:cxn>
                    <a:cxn ang="0">
                      <a:pos x="81" y="1"/>
                    </a:cxn>
                    <a:cxn ang="0">
                      <a:pos x="75" y="10"/>
                    </a:cxn>
                    <a:cxn ang="0">
                      <a:pos x="68" y="11"/>
                    </a:cxn>
                    <a:cxn ang="0">
                      <a:pos x="61" y="11"/>
                    </a:cxn>
                    <a:cxn ang="0">
                      <a:pos x="55" y="12"/>
                    </a:cxn>
                    <a:cxn ang="0">
                      <a:pos x="49" y="12"/>
                    </a:cxn>
                    <a:cxn ang="0">
                      <a:pos x="42" y="12"/>
                    </a:cxn>
                    <a:cxn ang="0">
                      <a:pos x="37" y="12"/>
                    </a:cxn>
                    <a:cxn ang="0">
                      <a:pos x="30" y="11"/>
                    </a:cxn>
                    <a:cxn ang="0">
                      <a:pos x="23" y="10"/>
                    </a:cxn>
                    <a:cxn ang="0">
                      <a:pos x="15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96" h="27">
                      <a:moveTo>
                        <a:pt x="11" y="0"/>
                      </a:move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4" y="18"/>
                      </a:lnTo>
                      <a:lnTo>
                        <a:pt x="13" y="24"/>
                      </a:lnTo>
                      <a:lnTo>
                        <a:pt x="23" y="25"/>
                      </a:lnTo>
                      <a:lnTo>
                        <a:pt x="31" y="26"/>
                      </a:lnTo>
                      <a:lnTo>
                        <a:pt x="40" y="27"/>
                      </a:lnTo>
                      <a:lnTo>
                        <a:pt x="48" y="27"/>
                      </a:lnTo>
                      <a:lnTo>
                        <a:pt x="56" y="27"/>
                      </a:lnTo>
                      <a:lnTo>
                        <a:pt x="65" y="27"/>
                      </a:lnTo>
                      <a:lnTo>
                        <a:pt x="73" y="27"/>
                      </a:lnTo>
                      <a:lnTo>
                        <a:pt x="83" y="26"/>
                      </a:lnTo>
                      <a:lnTo>
                        <a:pt x="93" y="21"/>
                      </a:lnTo>
                      <a:lnTo>
                        <a:pt x="96" y="14"/>
                      </a:lnTo>
                      <a:lnTo>
                        <a:pt x="93" y="6"/>
                      </a:lnTo>
                      <a:lnTo>
                        <a:pt x="81" y="1"/>
                      </a:lnTo>
                      <a:lnTo>
                        <a:pt x="75" y="10"/>
                      </a:lnTo>
                      <a:lnTo>
                        <a:pt x="68" y="11"/>
                      </a:lnTo>
                      <a:lnTo>
                        <a:pt x="61" y="11"/>
                      </a:lnTo>
                      <a:lnTo>
                        <a:pt x="55" y="12"/>
                      </a:lnTo>
                      <a:lnTo>
                        <a:pt x="49" y="12"/>
                      </a:lnTo>
                      <a:lnTo>
                        <a:pt x="42" y="12"/>
                      </a:lnTo>
                      <a:lnTo>
                        <a:pt x="37" y="12"/>
                      </a:lnTo>
                      <a:lnTo>
                        <a:pt x="30" y="11"/>
                      </a:lnTo>
                      <a:lnTo>
                        <a:pt x="23" y="10"/>
                      </a:lnTo>
                      <a:lnTo>
                        <a:pt x="15" y="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2" name="Freeform 471"/>
                <p:cNvSpPr>
                  <a:spLocks/>
                </p:cNvSpPr>
                <p:nvPr/>
              </p:nvSpPr>
              <p:spPr bwMode="auto">
                <a:xfrm>
                  <a:off x="7424738" y="3648076"/>
                  <a:ext cx="68263" cy="6826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3" y="41"/>
                    </a:cxn>
                    <a:cxn ang="0">
                      <a:pos x="0" y="69"/>
                    </a:cxn>
                    <a:cxn ang="0">
                      <a:pos x="16" y="79"/>
                    </a:cxn>
                    <a:cxn ang="0">
                      <a:pos x="42" y="85"/>
                    </a:cxn>
                    <a:cxn ang="0">
                      <a:pos x="68" y="83"/>
                    </a:cxn>
                    <a:cxn ang="0">
                      <a:pos x="87" y="72"/>
                    </a:cxn>
                    <a:cxn ang="0">
                      <a:pos x="75" y="44"/>
                    </a:cxn>
                    <a:cxn ang="0">
                      <a:pos x="68" y="0"/>
                    </a:cxn>
                    <a:cxn ang="0">
                      <a:pos x="45" y="7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87" h="85">
                      <a:moveTo>
                        <a:pt x="23" y="0"/>
                      </a:moveTo>
                      <a:lnTo>
                        <a:pt x="13" y="41"/>
                      </a:lnTo>
                      <a:lnTo>
                        <a:pt x="0" y="69"/>
                      </a:lnTo>
                      <a:lnTo>
                        <a:pt x="16" y="79"/>
                      </a:lnTo>
                      <a:lnTo>
                        <a:pt x="42" y="85"/>
                      </a:lnTo>
                      <a:lnTo>
                        <a:pt x="68" y="83"/>
                      </a:lnTo>
                      <a:lnTo>
                        <a:pt x="87" y="72"/>
                      </a:lnTo>
                      <a:lnTo>
                        <a:pt x="75" y="44"/>
                      </a:lnTo>
                      <a:lnTo>
                        <a:pt x="68" y="0"/>
                      </a:lnTo>
                      <a:lnTo>
                        <a:pt x="45" y="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C4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3" name="Freeform 472"/>
                <p:cNvSpPr>
                  <a:spLocks/>
                </p:cNvSpPr>
                <p:nvPr/>
              </p:nvSpPr>
              <p:spPr bwMode="auto">
                <a:xfrm>
                  <a:off x="7424738" y="3652838"/>
                  <a:ext cx="68263" cy="6191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0" y="9"/>
                    </a:cxn>
                    <a:cxn ang="0">
                      <a:pos x="18" y="18"/>
                    </a:cxn>
                    <a:cxn ang="0">
                      <a:pos x="14" y="28"/>
                    </a:cxn>
                    <a:cxn ang="0">
                      <a:pos x="12" y="38"/>
                    </a:cxn>
                    <a:cxn ang="0">
                      <a:pos x="9" y="43"/>
                    </a:cxn>
                    <a:cxn ang="0">
                      <a:pos x="6" y="50"/>
                    </a:cxn>
                    <a:cxn ang="0">
                      <a:pos x="3" y="57"/>
                    </a:cxn>
                    <a:cxn ang="0">
                      <a:pos x="0" y="63"/>
                    </a:cxn>
                    <a:cxn ang="0">
                      <a:pos x="4" y="65"/>
                    </a:cxn>
                    <a:cxn ang="0">
                      <a:pos x="8" y="68"/>
                    </a:cxn>
                    <a:cxn ang="0">
                      <a:pos x="12" y="71"/>
                    </a:cxn>
                    <a:cxn ang="0">
                      <a:pos x="15" y="73"/>
                    </a:cxn>
                    <a:cxn ang="0">
                      <a:pos x="21" y="75"/>
                    </a:cxn>
                    <a:cxn ang="0">
                      <a:pos x="28" y="76"/>
                    </a:cxn>
                    <a:cxn ang="0">
                      <a:pos x="35" y="77"/>
                    </a:cxn>
                    <a:cxn ang="0">
                      <a:pos x="41" y="78"/>
                    </a:cxn>
                    <a:cxn ang="0">
                      <a:pos x="48" y="78"/>
                    </a:cxn>
                    <a:cxn ang="0">
                      <a:pos x="54" y="77"/>
                    </a:cxn>
                    <a:cxn ang="0">
                      <a:pos x="60" y="77"/>
                    </a:cxn>
                    <a:cxn ang="0">
                      <a:pos x="67" y="77"/>
                    </a:cxn>
                    <a:cxn ang="0">
                      <a:pos x="72" y="75"/>
                    </a:cxn>
                    <a:cxn ang="0">
                      <a:pos x="76" y="71"/>
                    </a:cxn>
                    <a:cxn ang="0">
                      <a:pos x="81" y="69"/>
                    </a:cxn>
                    <a:cxn ang="0">
                      <a:pos x="86" y="66"/>
                    </a:cxn>
                    <a:cxn ang="0">
                      <a:pos x="83" y="60"/>
                    </a:cxn>
                    <a:cxn ang="0">
                      <a:pos x="80" y="53"/>
                    </a:cxn>
                    <a:cxn ang="0">
                      <a:pos x="76" y="46"/>
                    </a:cxn>
                    <a:cxn ang="0">
                      <a:pos x="74" y="40"/>
                    </a:cxn>
                    <a:cxn ang="0">
                      <a:pos x="73" y="30"/>
                    </a:cxn>
                    <a:cxn ang="0">
                      <a:pos x="71" y="19"/>
                    </a:cxn>
                    <a:cxn ang="0">
                      <a:pos x="69" y="9"/>
                    </a:cxn>
                    <a:cxn ang="0">
                      <a:pos x="67" y="0"/>
                    </a:cxn>
                    <a:cxn ang="0">
                      <a:pos x="61" y="1"/>
                    </a:cxn>
                    <a:cxn ang="0">
                      <a:pos x="56" y="3"/>
                    </a:cxn>
                    <a:cxn ang="0">
                      <a:pos x="50" y="4"/>
                    </a:cxn>
                    <a:cxn ang="0">
                      <a:pos x="44" y="7"/>
                    </a:cxn>
                    <a:cxn ang="0">
                      <a:pos x="38" y="4"/>
                    </a:cxn>
                    <a:cxn ang="0">
                      <a:pos x="34" y="3"/>
                    </a:cxn>
                    <a:cxn ang="0">
                      <a:pos x="28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6" h="78">
                      <a:moveTo>
                        <a:pt x="22" y="0"/>
                      </a:moveTo>
                      <a:lnTo>
                        <a:pt x="20" y="9"/>
                      </a:lnTo>
                      <a:lnTo>
                        <a:pt x="18" y="18"/>
                      </a:lnTo>
                      <a:lnTo>
                        <a:pt x="14" y="28"/>
                      </a:lnTo>
                      <a:lnTo>
                        <a:pt x="12" y="38"/>
                      </a:lnTo>
                      <a:lnTo>
                        <a:pt x="9" y="43"/>
                      </a:lnTo>
                      <a:lnTo>
                        <a:pt x="6" y="50"/>
                      </a:lnTo>
                      <a:lnTo>
                        <a:pt x="3" y="57"/>
                      </a:lnTo>
                      <a:lnTo>
                        <a:pt x="0" y="63"/>
                      </a:lnTo>
                      <a:lnTo>
                        <a:pt x="4" y="65"/>
                      </a:lnTo>
                      <a:lnTo>
                        <a:pt x="8" y="68"/>
                      </a:lnTo>
                      <a:lnTo>
                        <a:pt x="12" y="71"/>
                      </a:lnTo>
                      <a:lnTo>
                        <a:pt x="15" y="73"/>
                      </a:lnTo>
                      <a:lnTo>
                        <a:pt x="21" y="75"/>
                      </a:lnTo>
                      <a:lnTo>
                        <a:pt x="28" y="76"/>
                      </a:lnTo>
                      <a:lnTo>
                        <a:pt x="35" y="77"/>
                      </a:lnTo>
                      <a:lnTo>
                        <a:pt x="41" y="78"/>
                      </a:lnTo>
                      <a:lnTo>
                        <a:pt x="48" y="78"/>
                      </a:lnTo>
                      <a:lnTo>
                        <a:pt x="54" y="77"/>
                      </a:lnTo>
                      <a:lnTo>
                        <a:pt x="60" y="77"/>
                      </a:lnTo>
                      <a:lnTo>
                        <a:pt x="67" y="77"/>
                      </a:lnTo>
                      <a:lnTo>
                        <a:pt x="72" y="75"/>
                      </a:lnTo>
                      <a:lnTo>
                        <a:pt x="76" y="71"/>
                      </a:lnTo>
                      <a:lnTo>
                        <a:pt x="81" y="69"/>
                      </a:lnTo>
                      <a:lnTo>
                        <a:pt x="86" y="66"/>
                      </a:lnTo>
                      <a:lnTo>
                        <a:pt x="83" y="60"/>
                      </a:lnTo>
                      <a:lnTo>
                        <a:pt x="80" y="53"/>
                      </a:lnTo>
                      <a:lnTo>
                        <a:pt x="76" y="46"/>
                      </a:lnTo>
                      <a:lnTo>
                        <a:pt x="74" y="40"/>
                      </a:lnTo>
                      <a:lnTo>
                        <a:pt x="73" y="30"/>
                      </a:lnTo>
                      <a:lnTo>
                        <a:pt x="71" y="19"/>
                      </a:lnTo>
                      <a:lnTo>
                        <a:pt x="69" y="9"/>
                      </a:lnTo>
                      <a:lnTo>
                        <a:pt x="67" y="0"/>
                      </a:lnTo>
                      <a:lnTo>
                        <a:pt x="61" y="1"/>
                      </a:lnTo>
                      <a:lnTo>
                        <a:pt x="56" y="3"/>
                      </a:lnTo>
                      <a:lnTo>
                        <a:pt x="50" y="4"/>
                      </a:lnTo>
                      <a:lnTo>
                        <a:pt x="44" y="7"/>
                      </a:lnTo>
                      <a:lnTo>
                        <a:pt x="38" y="4"/>
                      </a:lnTo>
                      <a:lnTo>
                        <a:pt x="34" y="3"/>
                      </a:lnTo>
                      <a:lnTo>
                        <a:pt x="28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14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4" name="Freeform 473"/>
                <p:cNvSpPr>
                  <a:spLocks/>
                </p:cNvSpPr>
                <p:nvPr/>
              </p:nvSpPr>
              <p:spPr bwMode="auto">
                <a:xfrm>
                  <a:off x="7424738" y="3657601"/>
                  <a:ext cx="68263" cy="57150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0" y="10"/>
                    </a:cxn>
                    <a:cxn ang="0">
                      <a:pos x="18" y="18"/>
                    </a:cxn>
                    <a:cxn ang="0">
                      <a:pos x="14" y="27"/>
                    </a:cxn>
                    <a:cxn ang="0">
                      <a:pos x="12" y="36"/>
                    </a:cxn>
                    <a:cxn ang="0">
                      <a:pos x="9" y="42"/>
                    </a:cxn>
                    <a:cxn ang="0">
                      <a:pos x="6" y="46"/>
                    </a:cxn>
                    <a:cxn ang="0">
                      <a:pos x="3" y="52"/>
                    </a:cxn>
                    <a:cxn ang="0">
                      <a:pos x="0" y="58"/>
                    </a:cxn>
                    <a:cxn ang="0">
                      <a:pos x="4" y="60"/>
                    </a:cxn>
                    <a:cxn ang="0">
                      <a:pos x="8" y="63"/>
                    </a:cxn>
                    <a:cxn ang="0">
                      <a:pos x="12" y="65"/>
                    </a:cxn>
                    <a:cxn ang="0">
                      <a:pos x="15" y="67"/>
                    </a:cxn>
                    <a:cxn ang="0">
                      <a:pos x="21" y="68"/>
                    </a:cxn>
                    <a:cxn ang="0">
                      <a:pos x="28" y="71"/>
                    </a:cxn>
                    <a:cxn ang="0">
                      <a:pos x="35" y="72"/>
                    </a:cxn>
                    <a:cxn ang="0">
                      <a:pos x="41" y="73"/>
                    </a:cxn>
                    <a:cxn ang="0">
                      <a:pos x="48" y="73"/>
                    </a:cxn>
                    <a:cxn ang="0">
                      <a:pos x="54" y="72"/>
                    </a:cxn>
                    <a:cxn ang="0">
                      <a:pos x="60" y="72"/>
                    </a:cxn>
                    <a:cxn ang="0">
                      <a:pos x="67" y="72"/>
                    </a:cxn>
                    <a:cxn ang="0">
                      <a:pos x="72" y="70"/>
                    </a:cxn>
                    <a:cxn ang="0">
                      <a:pos x="76" y="66"/>
                    </a:cxn>
                    <a:cxn ang="0">
                      <a:pos x="81" y="64"/>
                    </a:cxn>
                    <a:cxn ang="0">
                      <a:pos x="86" y="61"/>
                    </a:cxn>
                    <a:cxn ang="0">
                      <a:pos x="82" y="56"/>
                    </a:cxn>
                    <a:cxn ang="0">
                      <a:pos x="80" y="49"/>
                    </a:cxn>
                    <a:cxn ang="0">
                      <a:pos x="76" y="43"/>
                    </a:cxn>
                    <a:cxn ang="0">
                      <a:pos x="74" y="37"/>
                    </a:cxn>
                    <a:cxn ang="0">
                      <a:pos x="73" y="28"/>
                    </a:cxn>
                    <a:cxn ang="0">
                      <a:pos x="72" y="19"/>
                    </a:cxn>
                    <a:cxn ang="0">
                      <a:pos x="69" y="10"/>
                    </a:cxn>
                    <a:cxn ang="0">
                      <a:pos x="68" y="0"/>
                    </a:cxn>
                    <a:cxn ang="0">
                      <a:pos x="62" y="2"/>
                    </a:cxn>
                    <a:cxn ang="0">
                      <a:pos x="57" y="3"/>
                    </a:cxn>
                    <a:cxn ang="0">
                      <a:pos x="50" y="5"/>
                    </a:cxn>
                    <a:cxn ang="0">
                      <a:pos x="44" y="6"/>
                    </a:cxn>
                    <a:cxn ang="0">
                      <a:pos x="38" y="5"/>
                    </a:cxn>
                    <a:cxn ang="0">
                      <a:pos x="34" y="4"/>
                    </a:cxn>
                    <a:cxn ang="0">
                      <a:pos x="28" y="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6" h="73">
                      <a:moveTo>
                        <a:pt x="22" y="0"/>
                      </a:moveTo>
                      <a:lnTo>
                        <a:pt x="20" y="10"/>
                      </a:lnTo>
                      <a:lnTo>
                        <a:pt x="18" y="18"/>
                      </a:lnTo>
                      <a:lnTo>
                        <a:pt x="14" y="27"/>
                      </a:lnTo>
                      <a:lnTo>
                        <a:pt x="12" y="36"/>
                      </a:lnTo>
                      <a:lnTo>
                        <a:pt x="9" y="42"/>
                      </a:lnTo>
                      <a:lnTo>
                        <a:pt x="6" y="46"/>
                      </a:lnTo>
                      <a:lnTo>
                        <a:pt x="3" y="52"/>
                      </a:lnTo>
                      <a:lnTo>
                        <a:pt x="0" y="58"/>
                      </a:lnTo>
                      <a:lnTo>
                        <a:pt x="4" y="60"/>
                      </a:lnTo>
                      <a:lnTo>
                        <a:pt x="8" y="63"/>
                      </a:lnTo>
                      <a:lnTo>
                        <a:pt x="12" y="65"/>
                      </a:lnTo>
                      <a:lnTo>
                        <a:pt x="15" y="67"/>
                      </a:lnTo>
                      <a:lnTo>
                        <a:pt x="21" y="68"/>
                      </a:lnTo>
                      <a:lnTo>
                        <a:pt x="28" y="71"/>
                      </a:lnTo>
                      <a:lnTo>
                        <a:pt x="35" y="72"/>
                      </a:lnTo>
                      <a:lnTo>
                        <a:pt x="41" y="73"/>
                      </a:lnTo>
                      <a:lnTo>
                        <a:pt x="48" y="73"/>
                      </a:lnTo>
                      <a:lnTo>
                        <a:pt x="54" y="72"/>
                      </a:lnTo>
                      <a:lnTo>
                        <a:pt x="60" y="72"/>
                      </a:lnTo>
                      <a:lnTo>
                        <a:pt x="67" y="72"/>
                      </a:lnTo>
                      <a:lnTo>
                        <a:pt x="72" y="70"/>
                      </a:lnTo>
                      <a:lnTo>
                        <a:pt x="76" y="66"/>
                      </a:lnTo>
                      <a:lnTo>
                        <a:pt x="81" y="64"/>
                      </a:lnTo>
                      <a:lnTo>
                        <a:pt x="86" y="61"/>
                      </a:lnTo>
                      <a:lnTo>
                        <a:pt x="82" y="56"/>
                      </a:lnTo>
                      <a:lnTo>
                        <a:pt x="80" y="49"/>
                      </a:lnTo>
                      <a:lnTo>
                        <a:pt x="76" y="43"/>
                      </a:lnTo>
                      <a:lnTo>
                        <a:pt x="74" y="37"/>
                      </a:lnTo>
                      <a:lnTo>
                        <a:pt x="73" y="28"/>
                      </a:lnTo>
                      <a:lnTo>
                        <a:pt x="72" y="19"/>
                      </a:lnTo>
                      <a:lnTo>
                        <a:pt x="69" y="10"/>
                      </a:lnTo>
                      <a:lnTo>
                        <a:pt x="68" y="0"/>
                      </a:lnTo>
                      <a:lnTo>
                        <a:pt x="62" y="2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4" y="6"/>
                      </a:lnTo>
                      <a:lnTo>
                        <a:pt x="38" y="5"/>
                      </a:lnTo>
                      <a:lnTo>
                        <a:pt x="34" y="4"/>
                      </a:lnTo>
                      <a:lnTo>
                        <a:pt x="28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34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5" name="Freeform 474"/>
                <p:cNvSpPr>
                  <a:spLocks/>
                </p:cNvSpPr>
                <p:nvPr/>
              </p:nvSpPr>
              <p:spPr bwMode="auto">
                <a:xfrm>
                  <a:off x="7424738" y="3660776"/>
                  <a:ext cx="66675" cy="53975"/>
                </a:xfrm>
                <a:custGeom>
                  <a:avLst/>
                  <a:gdLst/>
                  <a:ahLst/>
                  <a:cxnLst>
                    <a:cxn ang="0">
                      <a:pos x="22" y="1"/>
                    </a:cxn>
                    <a:cxn ang="0">
                      <a:pos x="20" y="9"/>
                    </a:cxn>
                    <a:cxn ang="0">
                      <a:pos x="18" y="17"/>
                    </a:cxn>
                    <a:cxn ang="0">
                      <a:pos x="14" y="25"/>
                    </a:cxn>
                    <a:cxn ang="0">
                      <a:pos x="12" y="33"/>
                    </a:cxn>
                    <a:cxn ang="0">
                      <a:pos x="9" y="38"/>
                    </a:cxn>
                    <a:cxn ang="0">
                      <a:pos x="6" y="43"/>
                    </a:cxn>
                    <a:cxn ang="0">
                      <a:pos x="4" y="48"/>
                    </a:cxn>
                    <a:cxn ang="0">
                      <a:pos x="0" y="53"/>
                    </a:cxn>
                    <a:cxn ang="0">
                      <a:pos x="5" y="55"/>
                    </a:cxn>
                    <a:cxn ang="0">
                      <a:pos x="8" y="58"/>
                    </a:cxn>
                    <a:cxn ang="0">
                      <a:pos x="12" y="60"/>
                    </a:cxn>
                    <a:cxn ang="0">
                      <a:pos x="15" y="62"/>
                    </a:cxn>
                    <a:cxn ang="0">
                      <a:pos x="21" y="63"/>
                    </a:cxn>
                    <a:cxn ang="0">
                      <a:pos x="28" y="65"/>
                    </a:cxn>
                    <a:cxn ang="0">
                      <a:pos x="35" y="67"/>
                    </a:cxn>
                    <a:cxn ang="0">
                      <a:pos x="41" y="68"/>
                    </a:cxn>
                    <a:cxn ang="0">
                      <a:pos x="48" y="68"/>
                    </a:cxn>
                    <a:cxn ang="0">
                      <a:pos x="54" y="67"/>
                    </a:cxn>
                    <a:cxn ang="0">
                      <a:pos x="60" y="67"/>
                    </a:cxn>
                    <a:cxn ang="0">
                      <a:pos x="67" y="67"/>
                    </a:cxn>
                    <a:cxn ang="0">
                      <a:pos x="72" y="65"/>
                    </a:cxn>
                    <a:cxn ang="0">
                      <a:pos x="76" y="61"/>
                    </a:cxn>
                    <a:cxn ang="0">
                      <a:pos x="80" y="59"/>
                    </a:cxn>
                    <a:cxn ang="0">
                      <a:pos x="84" y="56"/>
                    </a:cxn>
                    <a:cxn ang="0">
                      <a:pos x="82" y="51"/>
                    </a:cxn>
                    <a:cxn ang="0">
                      <a:pos x="80" y="45"/>
                    </a:cxn>
                    <a:cxn ang="0">
                      <a:pos x="76" y="40"/>
                    </a:cxn>
                    <a:cxn ang="0">
                      <a:pos x="74" y="35"/>
                    </a:cxn>
                    <a:cxn ang="0">
                      <a:pos x="73" y="25"/>
                    </a:cxn>
                    <a:cxn ang="0">
                      <a:pos x="72" y="17"/>
                    </a:cxn>
                    <a:cxn ang="0">
                      <a:pos x="69" y="8"/>
                    </a:cxn>
                    <a:cxn ang="0">
                      <a:pos x="68" y="0"/>
                    </a:cxn>
                    <a:cxn ang="0">
                      <a:pos x="62" y="1"/>
                    </a:cxn>
                    <a:cxn ang="0">
                      <a:pos x="57" y="3"/>
                    </a:cxn>
                    <a:cxn ang="0">
                      <a:pos x="50" y="5"/>
                    </a:cxn>
                    <a:cxn ang="0">
                      <a:pos x="44" y="7"/>
                    </a:cxn>
                    <a:cxn ang="0">
                      <a:pos x="38" y="5"/>
                    </a:cxn>
                    <a:cxn ang="0">
                      <a:pos x="34" y="3"/>
                    </a:cxn>
                    <a:cxn ang="0">
                      <a:pos x="28" y="2"/>
                    </a:cxn>
                    <a:cxn ang="0">
                      <a:pos x="22" y="1"/>
                    </a:cxn>
                  </a:cxnLst>
                  <a:rect l="0" t="0" r="r" b="b"/>
                  <a:pathLst>
                    <a:path w="84" h="68">
                      <a:moveTo>
                        <a:pt x="22" y="1"/>
                      </a:moveTo>
                      <a:lnTo>
                        <a:pt x="20" y="9"/>
                      </a:lnTo>
                      <a:lnTo>
                        <a:pt x="18" y="17"/>
                      </a:lnTo>
                      <a:lnTo>
                        <a:pt x="14" y="25"/>
                      </a:lnTo>
                      <a:lnTo>
                        <a:pt x="12" y="33"/>
                      </a:lnTo>
                      <a:lnTo>
                        <a:pt x="9" y="38"/>
                      </a:lnTo>
                      <a:lnTo>
                        <a:pt x="6" y="43"/>
                      </a:lnTo>
                      <a:lnTo>
                        <a:pt x="4" y="48"/>
                      </a:lnTo>
                      <a:lnTo>
                        <a:pt x="0" y="53"/>
                      </a:lnTo>
                      <a:lnTo>
                        <a:pt x="5" y="55"/>
                      </a:lnTo>
                      <a:lnTo>
                        <a:pt x="8" y="58"/>
                      </a:lnTo>
                      <a:lnTo>
                        <a:pt x="12" y="60"/>
                      </a:lnTo>
                      <a:lnTo>
                        <a:pt x="15" y="62"/>
                      </a:lnTo>
                      <a:lnTo>
                        <a:pt x="21" y="63"/>
                      </a:lnTo>
                      <a:lnTo>
                        <a:pt x="28" y="65"/>
                      </a:lnTo>
                      <a:lnTo>
                        <a:pt x="35" y="67"/>
                      </a:lnTo>
                      <a:lnTo>
                        <a:pt x="41" y="68"/>
                      </a:lnTo>
                      <a:lnTo>
                        <a:pt x="48" y="68"/>
                      </a:lnTo>
                      <a:lnTo>
                        <a:pt x="54" y="67"/>
                      </a:lnTo>
                      <a:lnTo>
                        <a:pt x="60" y="67"/>
                      </a:lnTo>
                      <a:lnTo>
                        <a:pt x="67" y="67"/>
                      </a:lnTo>
                      <a:lnTo>
                        <a:pt x="72" y="65"/>
                      </a:lnTo>
                      <a:lnTo>
                        <a:pt x="76" y="61"/>
                      </a:lnTo>
                      <a:lnTo>
                        <a:pt x="80" y="59"/>
                      </a:lnTo>
                      <a:lnTo>
                        <a:pt x="84" y="56"/>
                      </a:lnTo>
                      <a:lnTo>
                        <a:pt x="82" y="51"/>
                      </a:lnTo>
                      <a:lnTo>
                        <a:pt x="80" y="45"/>
                      </a:lnTo>
                      <a:lnTo>
                        <a:pt x="76" y="40"/>
                      </a:lnTo>
                      <a:lnTo>
                        <a:pt x="74" y="35"/>
                      </a:lnTo>
                      <a:lnTo>
                        <a:pt x="73" y="25"/>
                      </a:lnTo>
                      <a:lnTo>
                        <a:pt x="72" y="17"/>
                      </a:lnTo>
                      <a:lnTo>
                        <a:pt x="69" y="8"/>
                      </a:lnTo>
                      <a:lnTo>
                        <a:pt x="68" y="0"/>
                      </a:lnTo>
                      <a:lnTo>
                        <a:pt x="62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4" y="7"/>
                      </a:lnTo>
                      <a:lnTo>
                        <a:pt x="38" y="5"/>
                      </a:lnTo>
                      <a:lnTo>
                        <a:pt x="34" y="3"/>
                      </a:lnTo>
                      <a:lnTo>
                        <a:pt x="28" y="2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994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6" name="Freeform 475"/>
                <p:cNvSpPr>
                  <a:spLocks/>
                </p:cNvSpPr>
                <p:nvPr/>
              </p:nvSpPr>
              <p:spPr bwMode="auto">
                <a:xfrm>
                  <a:off x="7426326" y="3665538"/>
                  <a:ext cx="65088" cy="49213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19" y="8"/>
                    </a:cxn>
                    <a:cxn ang="0">
                      <a:pos x="17" y="15"/>
                    </a:cxn>
                    <a:cxn ang="0">
                      <a:pos x="13" y="23"/>
                    </a:cxn>
                    <a:cxn ang="0">
                      <a:pos x="11" y="30"/>
                    </a:cxn>
                    <a:cxn ang="0">
                      <a:pos x="8" y="34"/>
                    </a:cxn>
                    <a:cxn ang="0">
                      <a:pos x="6" y="38"/>
                    </a:cxn>
                    <a:cxn ang="0">
                      <a:pos x="3" y="42"/>
                    </a:cxn>
                    <a:cxn ang="0">
                      <a:pos x="0" y="47"/>
                    </a:cxn>
                    <a:cxn ang="0">
                      <a:pos x="4" y="49"/>
                    </a:cxn>
                    <a:cxn ang="0">
                      <a:pos x="7" y="52"/>
                    </a:cxn>
                    <a:cxn ang="0">
                      <a:pos x="11" y="54"/>
                    </a:cxn>
                    <a:cxn ang="0">
                      <a:pos x="14" y="56"/>
                    </a:cxn>
                    <a:cxn ang="0">
                      <a:pos x="20" y="57"/>
                    </a:cxn>
                    <a:cxn ang="0">
                      <a:pos x="27" y="59"/>
                    </a:cxn>
                    <a:cxn ang="0">
                      <a:pos x="34" y="61"/>
                    </a:cxn>
                    <a:cxn ang="0">
                      <a:pos x="40" y="62"/>
                    </a:cxn>
                    <a:cxn ang="0">
                      <a:pos x="47" y="61"/>
                    </a:cxn>
                    <a:cxn ang="0">
                      <a:pos x="53" y="61"/>
                    </a:cxn>
                    <a:cxn ang="0">
                      <a:pos x="59" y="61"/>
                    </a:cxn>
                    <a:cxn ang="0">
                      <a:pos x="66" y="61"/>
                    </a:cxn>
                    <a:cxn ang="0">
                      <a:pos x="71" y="59"/>
                    </a:cxn>
                    <a:cxn ang="0">
                      <a:pos x="75" y="55"/>
                    </a:cxn>
                    <a:cxn ang="0">
                      <a:pos x="79" y="53"/>
                    </a:cxn>
                    <a:cxn ang="0">
                      <a:pos x="83" y="50"/>
                    </a:cxn>
                    <a:cxn ang="0">
                      <a:pos x="81" y="46"/>
                    </a:cxn>
                    <a:cxn ang="0">
                      <a:pos x="79" y="40"/>
                    </a:cxn>
                    <a:cxn ang="0">
                      <a:pos x="75" y="35"/>
                    </a:cxn>
                    <a:cxn ang="0">
                      <a:pos x="73" y="31"/>
                    </a:cxn>
                    <a:cxn ang="0">
                      <a:pos x="72" y="23"/>
                    </a:cxn>
                    <a:cxn ang="0">
                      <a:pos x="71" y="15"/>
                    </a:cxn>
                    <a:cxn ang="0">
                      <a:pos x="68" y="8"/>
                    </a:cxn>
                    <a:cxn ang="0">
                      <a:pos x="67" y="0"/>
                    </a:cxn>
                    <a:cxn ang="0">
                      <a:pos x="61" y="1"/>
                    </a:cxn>
                    <a:cxn ang="0">
                      <a:pos x="56" y="3"/>
                    </a:cxn>
                    <a:cxn ang="0">
                      <a:pos x="49" y="4"/>
                    </a:cxn>
                    <a:cxn ang="0">
                      <a:pos x="43" y="5"/>
                    </a:cxn>
                    <a:cxn ang="0">
                      <a:pos x="37" y="4"/>
                    </a:cxn>
                    <a:cxn ang="0">
                      <a:pos x="33" y="3"/>
                    </a:cxn>
                    <a:cxn ang="0">
                      <a:pos x="27" y="2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83" h="62">
                      <a:moveTo>
                        <a:pt x="21" y="1"/>
                      </a:moveTo>
                      <a:lnTo>
                        <a:pt x="19" y="8"/>
                      </a:lnTo>
                      <a:lnTo>
                        <a:pt x="17" y="15"/>
                      </a:lnTo>
                      <a:lnTo>
                        <a:pt x="13" y="23"/>
                      </a:lnTo>
                      <a:lnTo>
                        <a:pt x="11" y="30"/>
                      </a:lnTo>
                      <a:lnTo>
                        <a:pt x="8" y="34"/>
                      </a:lnTo>
                      <a:lnTo>
                        <a:pt x="6" y="38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4" y="49"/>
                      </a:lnTo>
                      <a:lnTo>
                        <a:pt x="7" y="52"/>
                      </a:lnTo>
                      <a:lnTo>
                        <a:pt x="11" y="54"/>
                      </a:lnTo>
                      <a:lnTo>
                        <a:pt x="14" y="56"/>
                      </a:lnTo>
                      <a:lnTo>
                        <a:pt x="20" y="57"/>
                      </a:lnTo>
                      <a:lnTo>
                        <a:pt x="27" y="59"/>
                      </a:lnTo>
                      <a:lnTo>
                        <a:pt x="34" y="61"/>
                      </a:lnTo>
                      <a:lnTo>
                        <a:pt x="40" y="62"/>
                      </a:lnTo>
                      <a:lnTo>
                        <a:pt x="47" y="61"/>
                      </a:lnTo>
                      <a:lnTo>
                        <a:pt x="53" y="61"/>
                      </a:lnTo>
                      <a:lnTo>
                        <a:pt x="59" y="61"/>
                      </a:lnTo>
                      <a:lnTo>
                        <a:pt x="66" y="61"/>
                      </a:lnTo>
                      <a:lnTo>
                        <a:pt x="71" y="59"/>
                      </a:lnTo>
                      <a:lnTo>
                        <a:pt x="75" y="55"/>
                      </a:lnTo>
                      <a:lnTo>
                        <a:pt x="79" y="53"/>
                      </a:lnTo>
                      <a:lnTo>
                        <a:pt x="83" y="50"/>
                      </a:lnTo>
                      <a:lnTo>
                        <a:pt x="81" y="46"/>
                      </a:lnTo>
                      <a:lnTo>
                        <a:pt x="79" y="40"/>
                      </a:lnTo>
                      <a:lnTo>
                        <a:pt x="75" y="35"/>
                      </a:lnTo>
                      <a:lnTo>
                        <a:pt x="73" y="31"/>
                      </a:lnTo>
                      <a:lnTo>
                        <a:pt x="72" y="23"/>
                      </a:lnTo>
                      <a:lnTo>
                        <a:pt x="71" y="15"/>
                      </a:lnTo>
                      <a:lnTo>
                        <a:pt x="68" y="8"/>
                      </a:lnTo>
                      <a:lnTo>
                        <a:pt x="67" y="0"/>
                      </a:lnTo>
                      <a:lnTo>
                        <a:pt x="61" y="1"/>
                      </a:lnTo>
                      <a:lnTo>
                        <a:pt x="56" y="3"/>
                      </a:lnTo>
                      <a:lnTo>
                        <a:pt x="49" y="4"/>
                      </a:lnTo>
                      <a:lnTo>
                        <a:pt x="43" y="5"/>
                      </a:lnTo>
                      <a:lnTo>
                        <a:pt x="37" y="4"/>
                      </a:lnTo>
                      <a:lnTo>
                        <a:pt x="33" y="3"/>
                      </a:lnTo>
                      <a:lnTo>
                        <a:pt x="27" y="2"/>
                      </a:ln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9E5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7" name="Freeform 476"/>
                <p:cNvSpPr>
                  <a:spLocks/>
                </p:cNvSpPr>
                <p:nvPr/>
              </p:nvSpPr>
              <p:spPr bwMode="auto">
                <a:xfrm>
                  <a:off x="7426326" y="3670301"/>
                  <a:ext cx="65088" cy="44450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19" y="7"/>
                    </a:cxn>
                    <a:cxn ang="0">
                      <a:pos x="17" y="14"/>
                    </a:cxn>
                    <a:cxn ang="0">
                      <a:pos x="13" y="21"/>
                    </a:cxn>
                    <a:cxn ang="0">
                      <a:pos x="11" y="27"/>
                    </a:cxn>
                    <a:cxn ang="0">
                      <a:pos x="8" y="32"/>
                    </a:cxn>
                    <a:cxn ang="0">
                      <a:pos x="6" y="35"/>
                    </a:cxn>
                    <a:cxn ang="0">
                      <a:pos x="3" y="39"/>
                    </a:cxn>
                    <a:cxn ang="0">
                      <a:pos x="0" y="42"/>
                    </a:cxn>
                    <a:cxn ang="0">
                      <a:pos x="4" y="44"/>
                    </a:cxn>
                    <a:cxn ang="0">
                      <a:pos x="7" y="47"/>
                    </a:cxn>
                    <a:cxn ang="0">
                      <a:pos x="11" y="49"/>
                    </a:cxn>
                    <a:cxn ang="0">
                      <a:pos x="14" y="51"/>
                    </a:cxn>
                    <a:cxn ang="0">
                      <a:pos x="20" y="52"/>
                    </a:cxn>
                    <a:cxn ang="0">
                      <a:pos x="27" y="54"/>
                    </a:cxn>
                    <a:cxn ang="0">
                      <a:pos x="34" y="56"/>
                    </a:cxn>
                    <a:cxn ang="0">
                      <a:pos x="40" y="57"/>
                    </a:cxn>
                    <a:cxn ang="0">
                      <a:pos x="47" y="56"/>
                    </a:cxn>
                    <a:cxn ang="0">
                      <a:pos x="53" y="56"/>
                    </a:cxn>
                    <a:cxn ang="0">
                      <a:pos x="59" y="56"/>
                    </a:cxn>
                    <a:cxn ang="0">
                      <a:pos x="66" y="56"/>
                    </a:cxn>
                    <a:cxn ang="0">
                      <a:pos x="71" y="54"/>
                    </a:cxn>
                    <a:cxn ang="0">
                      <a:pos x="75" y="50"/>
                    </a:cxn>
                    <a:cxn ang="0">
                      <a:pos x="79" y="48"/>
                    </a:cxn>
                    <a:cxn ang="0">
                      <a:pos x="83" y="45"/>
                    </a:cxn>
                    <a:cxn ang="0">
                      <a:pos x="81" y="41"/>
                    </a:cxn>
                    <a:cxn ang="0">
                      <a:pos x="79" y="36"/>
                    </a:cxn>
                    <a:cxn ang="0">
                      <a:pos x="75" y="33"/>
                    </a:cxn>
                    <a:cxn ang="0">
                      <a:pos x="73" y="28"/>
                    </a:cxn>
                    <a:cxn ang="0">
                      <a:pos x="72" y="21"/>
                    </a:cxn>
                    <a:cxn ang="0">
                      <a:pos x="71" y="14"/>
                    </a:cxn>
                    <a:cxn ang="0">
                      <a:pos x="68" y="7"/>
                    </a:cxn>
                    <a:cxn ang="0">
                      <a:pos x="67" y="0"/>
                    </a:cxn>
                    <a:cxn ang="0">
                      <a:pos x="61" y="2"/>
                    </a:cxn>
                    <a:cxn ang="0">
                      <a:pos x="56" y="3"/>
                    </a:cxn>
                    <a:cxn ang="0">
                      <a:pos x="49" y="5"/>
                    </a:cxn>
                    <a:cxn ang="0">
                      <a:pos x="43" y="6"/>
                    </a:cxn>
                    <a:cxn ang="0">
                      <a:pos x="37" y="5"/>
                    </a:cxn>
                    <a:cxn ang="0">
                      <a:pos x="33" y="4"/>
                    </a:cxn>
                    <a:cxn ang="0">
                      <a:pos x="27" y="3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83" h="57">
                      <a:moveTo>
                        <a:pt x="21" y="2"/>
                      </a:moveTo>
                      <a:lnTo>
                        <a:pt x="19" y="7"/>
                      </a:lnTo>
                      <a:lnTo>
                        <a:pt x="17" y="14"/>
                      </a:lnTo>
                      <a:lnTo>
                        <a:pt x="13" y="21"/>
                      </a:lnTo>
                      <a:lnTo>
                        <a:pt x="11" y="27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3" y="39"/>
                      </a:lnTo>
                      <a:lnTo>
                        <a:pt x="0" y="42"/>
                      </a:lnTo>
                      <a:lnTo>
                        <a:pt x="4" y="44"/>
                      </a:lnTo>
                      <a:lnTo>
                        <a:pt x="7" y="47"/>
                      </a:lnTo>
                      <a:lnTo>
                        <a:pt x="11" y="49"/>
                      </a:lnTo>
                      <a:lnTo>
                        <a:pt x="14" y="51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4" y="56"/>
                      </a:lnTo>
                      <a:lnTo>
                        <a:pt x="40" y="57"/>
                      </a:lnTo>
                      <a:lnTo>
                        <a:pt x="47" y="56"/>
                      </a:lnTo>
                      <a:lnTo>
                        <a:pt x="53" y="56"/>
                      </a:lnTo>
                      <a:lnTo>
                        <a:pt x="59" y="56"/>
                      </a:lnTo>
                      <a:lnTo>
                        <a:pt x="66" y="56"/>
                      </a:lnTo>
                      <a:lnTo>
                        <a:pt x="71" y="54"/>
                      </a:lnTo>
                      <a:lnTo>
                        <a:pt x="75" y="50"/>
                      </a:lnTo>
                      <a:lnTo>
                        <a:pt x="79" y="48"/>
                      </a:lnTo>
                      <a:lnTo>
                        <a:pt x="83" y="45"/>
                      </a:lnTo>
                      <a:lnTo>
                        <a:pt x="81" y="41"/>
                      </a:lnTo>
                      <a:lnTo>
                        <a:pt x="79" y="36"/>
                      </a:lnTo>
                      <a:lnTo>
                        <a:pt x="75" y="33"/>
                      </a:lnTo>
                      <a:lnTo>
                        <a:pt x="73" y="28"/>
                      </a:lnTo>
                      <a:lnTo>
                        <a:pt x="72" y="21"/>
                      </a:lnTo>
                      <a:lnTo>
                        <a:pt x="71" y="14"/>
                      </a:lnTo>
                      <a:lnTo>
                        <a:pt x="68" y="7"/>
                      </a:lnTo>
                      <a:lnTo>
                        <a:pt x="67" y="0"/>
                      </a:lnTo>
                      <a:lnTo>
                        <a:pt x="61" y="2"/>
                      </a:lnTo>
                      <a:lnTo>
                        <a:pt x="56" y="3"/>
                      </a:lnTo>
                      <a:lnTo>
                        <a:pt x="49" y="5"/>
                      </a:lnTo>
                      <a:lnTo>
                        <a:pt x="43" y="6"/>
                      </a:lnTo>
                      <a:lnTo>
                        <a:pt x="37" y="5"/>
                      </a:lnTo>
                      <a:lnTo>
                        <a:pt x="33" y="4"/>
                      </a:lnTo>
                      <a:lnTo>
                        <a:pt x="27" y="3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A05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8" name="Freeform 477"/>
                <p:cNvSpPr>
                  <a:spLocks/>
                </p:cNvSpPr>
                <p:nvPr/>
              </p:nvSpPr>
              <p:spPr bwMode="auto">
                <a:xfrm>
                  <a:off x="7426326" y="3675063"/>
                  <a:ext cx="65088" cy="39688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17" y="7"/>
                    </a:cxn>
                    <a:cxn ang="0">
                      <a:pos x="15" y="13"/>
                    </a:cxn>
                    <a:cxn ang="0">
                      <a:pos x="11" y="19"/>
                    </a:cxn>
                    <a:cxn ang="0">
                      <a:pos x="9" y="24"/>
                    </a:cxn>
                    <a:cxn ang="0">
                      <a:pos x="6" y="27"/>
                    </a:cxn>
                    <a:cxn ang="0">
                      <a:pos x="4" y="30"/>
                    </a:cxn>
                    <a:cxn ang="0">
                      <a:pos x="2" y="34"/>
                    </a:cxn>
                    <a:cxn ang="0">
                      <a:pos x="0" y="37"/>
                    </a:cxn>
                    <a:cxn ang="0">
                      <a:pos x="2" y="38"/>
                    </a:cxn>
                    <a:cxn ang="0">
                      <a:pos x="5" y="41"/>
                    </a:cxn>
                    <a:cxn ang="0">
                      <a:pos x="9" y="42"/>
                    </a:cxn>
                    <a:cxn ang="0">
                      <a:pos x="12" y="44"/>
                    </a:cxn>
                    <a:cxn ang="0">
                      <a:pos x="18" y="45"/>
                    </a:cxn>
                    <a:cxn ang="0">
                      <a:pos x="25" y="48"/>
                    </a:cxn>
                    <a:cxn ang="0">
                      <a:pos x="32" y="49"/>
                    </a:cxn>
                    <a:cxn ang="0">
                      <a:pos x="38" y="50"/>
                    </a:cxn>
                    <a:cxn ang="0">
                      <a:pos x="45" y="50"/>
                    </a:cxn>
                    <a:cxn ang="0">
                      <a:pos x="51" y="50"/>
                    </a:cxn>
                    <a:cxn ang="0">
                      <a:pos x="57" y="50"/>
                    </a:cxn>
                    <a:cxn ang="0">
                      <a:pos x="64" y="49"/>
                    </a:cxn>
                    <a:cxn ang="0">
                      <a:pos x="69" y="46"/>
                    </a:cxn>
                    <a:cxn ang="0">
                      <a:pos x="73" y="44"/>
                    </a:cxn>
                    <a:cxn ang="0">
                      <a:pos x="77" y="42"/>
                    </a:cxn>
                    <a:cxn ang="0">
                      <a:pos x="81" y="39"/>
                    </a:cxn>
                    <a:cxn ang="0">
                      <a:pos x="79" y="36"/>
                    </a:cxn>
                    <a:cxn ang="0">
                      <a:pos x="77" y="33"/>
                    </a:cxn>
                    <a:cxn ang="0">
                      <a:pos x="73" y="29"/>
                    </a:cxn>
                    <a:cxn ang="0">
                      <a:pos x="71" y="24"/>
                    </a:cxn>
                    <a:cxn ang="0">
                      <a:pos x="70" y="19"/>
                    </a:cxn>
                    <a:cxn ang="0">
                      <a:pos x="69" y="12"/>
                    </a:cxn>
                    <a:cxn ang="0">
                      <a:pos x="68" y="6"/>
                    </a:cxn>
                    <a:cxn ang="0">
                      <a:pos x="66" y="0"/>
                    </a:cxn>
                    <a:cxn ang="0">
                      <a:pos x="59" y="1"/>
                    </a:cxn>
                    <a:cxn ang="0">
                      <a:pos x="54" y="3"/>
                    </a:cxn>
                    <a:cxn ang="0">
                      <a:pos x="47" y="4"/>
                    </a:cxn>
                    <a:cxn ang="0">
                      <a:pos x="41" y="5"/>
                    </a:cxn>
                    <a:cxn ang="0">
                      <a:pos x="35" y="4"/>
                    </a:cxn>
                    <a:cxn ang="0">
                      <a:pos x="31" y="3"/>
                    </a:cxn>
                    <a:cxn ang="0">
                      <a:pos x="25" y="3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81" h="50">
                      <a:moveTo>
                        <a:pt x="19" y="1"/>
                      </a:moveTo>
                      <a:lnTo>
                        <a:pt x="17" y="7"/>
                      </a:lnTo>
                      <a:lnTo>
                        <a:pt x="15" y="13"/>
                      </a:lnTo>
                      <a:lnTo>
                        <a:pt x="11" y="19"/>
                      </a:lnTo>
                      <a:lnTo>
                        <a:pt x="9" y="24"/>
                      </a:lnTo>
                      <a:lnTo>
                        <a:pt x="6" y="27"/>
                      </a:lnTo>
                      <a:lnTo>
                        <a:pt x="4" y="30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2" y="38"/>
                      </a:lnTo>
                      <a:lnTo>
                        <a:pt x="5" y="41"/>
                      </a:lnTo>
                      <a:lnTo>
                        <a:pt x="9" y="42"/>
                      </a:lnTo>
                      <a:lnTo>
                        <a:pt x="12" y="44"/>
                      </a:lnTo>
                      <a:lnTo>
                        <a:pt x="18" y="45"/>
                      </a:lnTo>
                      <a:lnTo>
                        <a:pt x="25" y="48"/>
                      </a:lnTo>
                      <a:lnTo>
                        <a:pt x="32" y="49"/>
                      </a:lnTo>
                      <a:lnTo>
                        <a:pt x="38" y="50"/>
                      </a:lnTo>
                      <a:lnTo>
                        <a:pt x="45" y="50"/>
                      </a:lnTo>
                      <a:lnTo>
                        <a:pt x="51" y="50"/>
                      </a:lnTo>
                      <a:lnTo>
                        <a:pt x="57" y="50"/>
                      </a:lnTo>
                      <a:lnTo>
                        <a:pt x="64" y="49"/>
                      </a:lnTo>
                      <a:lnTo>
                        <a:pt x="69" y="46"/>
                      </a:lnTo>
                      <a:lnTo>
                        <a:pt x="73" y="44"/>
                      </a:lnTo>
                      <a:lnTo>
                        <a:pt x="77" y="42"/>
                      </a:lnTo>
                      <a:lnTo>
                        <a:pt x="81" y="39"/>
                      </a:lnTo>
                      <a:lnTo>
                        <a:pt x="79" y="36"/>
                      </a:lnTo>
                      <a:lnTo>
                        <a:pt x="77" y="33"/>
                      </a:lnTo>
                      <a:lnTo>
                        <a:pt x="73" y="29"/>
                      </a:lnTo>
                      <a:lnTo>
                        <a:pt x="71" y="24"/>
                      </a:lnTo>
                      <a:lnTo>
                        <a:pt x="70" y="19"/>
                      </a:lnTo>
                      <a:lnTo>
                        <a:pt x="69" y="12"/>
                      </a:lnTo>
                      <a:lnTo>
                        <a:pt x="68" y="6"/>
                      </a:lnTo>
                      <a:lnTo>
                        <a:pt x="66" y="0"/>
                      </a:lnTo>
                      <a:lnTo>
                        <a:pt x="59" y="1"/>
                      </a:lnTo>
                      <a:lnTo>
                        <a:pt x="54" y="3"/>
                      </a:lnTo>
                      <a:lnTo>
                        <a:pt x="47" y="4"/>
                      </a:lnTo>
                      <a:lnTo>
                        <a:pt x="41" y="5"/>
                      </a:lnTo>
                      <a:lnTo>
                        <a:pt x="35" y="4"/>
                      </a:lnTo>
                      <a:lnTo>
                        <a:pt x="31" y="3"/>
                      </a:lnTo>
                      <a:lnTo>
                        <a:pt x="25" y="3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A55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9" name="Freeform 478"/>
                <p:cNvSpPr>
                  <a:spLocks/>
                </p:cNvSpPr>
                <p:nvPr/>
              </p:nvSpPr>
              <p:spPr bwMode="auto">
                <a:xfrm>
                  <a:off x="7426326" y="3679826"/>
                  <a:ext cx="65088" cy="34925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17" y="6"/>
                    </a:cxn>
                    <a:cxn ang="0">
                      <a:pos x="15" y="10"/>
                    </a:cxn>
                    <a:cxn ang="0">
                      <a:pos x="11" y="16"/>
                    </a:cxn>
                    <a:cxn ang="0">
                      <a:pos x="9" y="21"/>
                    </a:cxn>
                    <a:cxn ang="0">
                      <a:pos x="6" y="23"/>
                    </a:cxn>
                    <a:cxn ang="0">
                      <a:pos x="4" y="25"/>
                    </a:cxn>
                    <a:cxn ang="0">
                      <a:pos x="2" y="29"/>
                    </a:cxn>
                    <a:cxn ang="0">
                      <a:pos x="0" y="31"/>
                    </a:cxn>
                    <a:cxn ang="0">
                      <a:pos x="3" y="32"/>
                    </a:cxn>
                    <a:cxn ang="0">
                      <a:pos x="6" y="35"/>
                    </a:cxn>
                    <a:cxn ang="0">
                      <a:pos x="9" y="36"/>
                    </a:cxn>
                    <a:cxn ang="0">
                      <a:pos x="12" y="38"/>
                    </a:cxn>
                    <a:cxn ang="0">
                      <a:pos x="18" y="39"/>
                    </a:cxn>
                    <a:cxn ang="0">
                      <a:pos x="25" y="40"/>
                    </a:cxn>
                    <a:cxn ang="0">
                      <a:pos x="32" y="43"/>
                    </a:cxn>
                    <a:cxn ang="0">
                      <a:pos x="38" y="44"/>
                    </a:cxn>
                    <a:cxn ang="0">
                      <a:pos x="45" y="44"/>
                    </a:cxn>
                    <a:cxn ang="0">
                      <a:pos x="51" y="44"/>
                    </a:cxn>
                    <a:cxn ang="0">
                      <a:pos x="57" y="44"/>
                    </a:cxn>
                    <a:cxn ang="0">
                      <a:pos x="64" y="43"/>
                    </a:cxn>
                    <a:cxn ang="0">
                      <a:pos x="69" y="40"/>
                    </a:cxn>
                    <a:cxn ang="0">
                      <a:pos x="73" y="38"/>
                    </a:cxn>
                    <a:cxn ang="0">
                      <a:pos x="77" y="36"/>
                    </a:cxn>
                    <a:cxn ang="0">
                      <a:pos x="81" y="33"/>
                    </a:cxn>
                    <a:cxn ang="0">
                      <a:pos x="79" y="31"/>
                    </a:cxn>
                    <a:cxn ang="0">
                      <a:pos x="77" y="28"/>
                    </a:cxn>
                    <a:cxn ang="0">
                      <a:pos x="73" y="24"/>
                    </a:cxn>
                    <a:cxn ang="0">
                      <a:pos x="71" y="22"/>
                    </a:cxn>
                    <a:cxn ang="0">
                      <a:pos x="70" y="16"/>
                    </a:cxn>
                    <a:cxn ang="0">
                      <a:pos x="69" y="10"/>
                    </a:cxn>
                    <a:cxn ang="0">
                      <a:pos x="68" y="6"/>
                    </a:cxn>
                    <a:cxn ang="0">
                      <a:pos x="66" y="0"/>
                    </a:cxn>
                    <a:cxn ang="0">
                      <a:pos x="61" y="1"/>
                    </a:cxn>
                    <a:cxn ang="0">
                      <a:pos x="54" y="2"/>
                    </a:cxn>
                    <a:cxn ang="0">
                      <a:pos x="47" y="3"/>
                    </a:cxn>
                    <a:cxn ang="0">
                      <a:pos x="41" y="5"/>
                    </a:cxn>
                    <a:cxn ang="0">
                      <a:pos x="35" y="3"/>
                    </a:cxn>
                    <a:cxn ang="0">
                      <a:pos x="31" y="2"/>
                    </a:cxn>
                    <a:cxn ang="0">
                      <a:pos x="25" y="2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81" h="44">
                      <a:moveTo>
                        <a:pt x="19" y="1"/>
                      </a:moveTo>
                      <a:lnTo>
                        <a:pt x="17" y="6"/>
                      </a:lnTo>
                      <a:lnTo>
                        <a:pt x="15" y="10"/>
                      </a:lnTo>
                      <a:lnTo>
                        <a:pt x="11" y="16"/>
                      </a:lnTo>
                      <a:lnTo>
                        <a:pt x="9" y="21"/>
                      </a:lnTo>
                      <a:lnTo>
                        <a:pt x="6" y="23"/>
                      </a:lnTo>
                      <a:lnTo>
                        <a:pt x="4" y="25"/>
                      </a:lnTo>
                      <a:lnTo>
                        <a:pt x="2" y="29"/>
                      </a:lnTo>
                      <a:lnTo>
                        <a:pt x="0" y="31"/>
                      </a:lnTo>
                      <a:lnTo>
                        <a:pt x="3" y="32"/>
                      </a:lnTo>
                      <a:lnTo>
                        <a:pt x="6" y="35"/>
                      </a:lnTo>
                      <a:lnTo>
                        <a:pt x="9" y="36"/>
                      </a:lnTo>
                      <a:lnTo>
                        <a:pt x="12" y="38"/>
                      </a:lnTo>
                      <a:lnTo>
                        <a:pt x="18" y="39"/>
                      </a:lnTo>
                      <a:lnTo>
                        <a:pt x="25" y="40"/>
                      </a:lnTo>
                      <a:lnTo>
                        <a:pt x="32" y="43"/>
                      </a:lnTo>
                      <a:lnTo>
                        <a:pt x="38" y="44"/>
                      </a:lnTo>
                      <a:lnTo>
                        <a:pt x="45" y="44"/>
                      </a:lnTo>
                      <a:lnTo>
                        <a:pt x="51" y="44"/>
                      </a:lnTo>
                      <a:lnTo>
                        <a:pt x="57" y="44"/>
                      </a:lnTo>
                      <a:lnTo>
                        <a:pt x="64" y="43"/>
                      </a:lnTo>
                      <a:lnTo>
                        <a:pt x="69" y="40"/>
                      </a:lnTo>
                      <a:lnTo>
                        <a:pt x="73" y="38"/>
                      </a:lnTo>
                      <a:lnTo>
                        <a:pt x="77" y="36"/>
                      </a:lnTo>
                      <a:lnTo>
                        <a:pt x="81" y="33"/>
                      </a:lnTo>
                      <a:lnTo>
                        <a:pt x="79" y="31"/>
                      </a:lnTo>
                      <a:lnTo>
                        <a:pt x="77" y="28"/>
                      </a:lnTo>
                      <a:lnTo>
                        <a:pt x="73" y="24"/>
                      </a:lnTo>
                      <a:lnTo>
                        <a:pt x="71" y="22"/>
                      </a:lnTo>
                      <a:lnTo>
                        <a:pt x="70" y="16"/>
                      </a:lnTo>
                      <a:lnTo>
                        <a:pt x="69" y="10"/>
                      </a:lnTo>
                      <a:lnTo>
                        <a:pt x="68" y="6"/>
                      </a:lnTo>
                      <a:lnTo>
                        <a:pt x="66" y="0"/>
                      </a:lnTo>
                      <a:lnTo>
                        <a:pt x="61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1" y="5"/>
                      </a:lnTo>
                      <a:lnTo>
                        <a:pt x="35" y="3"/>
                      </a:lnTo>
                      <a:lnTo>
                        <a:pt x="31" y="2"/>
                      </a:lnTo>
                      <a:lnTo>
                        <a:pt x="25" y="2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AA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0" name="Freeform 479"/>
                <p:cNvSpPr>
                  <a:spLocks/>
                </p:cNvSpPr>
                <p:nvPr/>
              </p:nvSpPr>
              <p:spPr bwMode="auto">
                <a:xfrm>
                  <a:off x="7426326" y="3683001"/>
                  <a:ext cx="65088" cy="31750"/>
                </a:xfrm>
                <a:custGeom>
                  <a:avLst/>
                  <a:gdLst/>
                  <a:ahLst/>
                  <a:cxnLst>
                    <a:cxn ang="0">
                      <a:pos x="19" y="2"/>
                    </a:cxn>
                    <a:cxn ang="0">
                      <a:pos x="17" y="7"/>
                    </a:cxn>
                    <a:cxn ang="0">
                      <a:pos x="15" y="10"/>
                    </a:cxn>
                    <a:cxn ang="0">
                      <a:pos x="11" y="13"/>
                    </a:cxn>
                    <a:cxn ang="0">
                      <a:pos x="9" y="18"/>
                    </a:cxn>
                    <a:cxn ang="0">
                      <a:pos x="6" y="20"/>
                    </a:cxn>
                    <a:cxn ang="0">
                      <a:pos x="4" y="22"/>
                    </a:cxn>
                    <a:cxn ang="0">
                      <a:pos x="2" y="24"/>
                    </a:cxn>
                    <a:cxn ang="0">
                      <a:pos x="0" y="26"/>
                    </a:cxn>
                    <a:cxn ang="0">
                      <a:pos x="3" y="27"/>
                    </a:cxn>
                    <a:cxn ang="0">
                      <a:pos x="6" y="30"/>
                    </a:cxn>
                    <a:cxn ang="0">
                      <a:pos x="10" y="31"/>
                    </a:cxn>
                    <a:cxn ang="0">
                      <a:pos x="12" y="33"/>
                    </a:cxn>
                    <a:cxn ang="0">
                      <a:pos x="18" y="34"/>
                    </a:cxn>
                    <a:cxn ang="0">
                      <a:pos x="25" y="35"/>
                    </a:cxn>
                    <a:cxn ang="0">
                      <a:pos x="32" y="38"/>
                    </a:cxn>
                    <a:cxn ang="0">
                      <a:pos x="38" y="39"/>
                    </a:cxn>
                    <a:cxn ang="0">
                      <a:pos x="45" y="39"/>
                    </a:cxn>
                    <a:cxn ang="0">
                      <a:pos x="51" y="38"/>
                    </a:cxn>
                    <a:cxn ang="0">
                      <a:pos x="57" y="38"/>
                    </a:cxn>
                    <a:cxn ang="0">
                      <a:pos x="64" y="38"/>
                    </a:cxn>
                    <a:cxn ang="0">
                      <a:pos x="69" y="35"/>
                    </a:cxn>
                    <a:cxn ang="0">
                      <a:pos x="73" y="33"/>
                    </a:cxn>
                    <a:cxn ang="0">
                      <a:pos x="77" y="31"/>
                    </a:cxn>
                    <a:cxn ang="0">
                      <a:pos x="81" y="28"/>
                    </a:cxn>
                    <a:cxn ang="0">
                      <a:pos x="79" y="26"/>
                    </a:cxn>
                    <a:cxn ang="0">
                      <a:pos x="77" y="24"/>
                    </a:cxn>
                    <a:cxn ang="0">
                      <a:pos x="73" y="22"/>
                    </a:cxn>
                    <a:cxn ang="0">
                      <a:pos x="71" y="19"/>
                    </a:cxn>
                    <a:cxn ang="0">
                      <a:pos x="70" y="15"/>
                    </a:cxn>
                    <a:cxn ang="0">
                      <a:pos x="69" y="9"/>
                    </a:cxn>
                    <a:cxn ang="0">
                      <a:pos x="68" y="4"/>
                    </a:cxn>
                    <a:cxn ang="0">
                      <a:pos x="66" y="0"/>
                    </a:cxn>
                    <a:cxn ang="0">
                      <a:pos x="61" y="1"/>
                    </a:cxn>
                    <a:cxn ang="0">
                      <a:pos x="54" y="2"/>
                    </a:cxn>
                    <a:cxn ang="0">
                      <a:pos x="47" y="4"/>
                    </a:cxn>
                    <a:cxn ang="0">
                      <a:pos x="41" y="5"/>
                    </a:cxn>
                    <a:cxn ang="0">
                      <a:pos x="35" y="4"/>
                    </a:cxn>
                    <a:cxn ang="0">
                      <a:pos x="31" y="3"/>
                    </a:cxn>
                    <a:cxn ang="0">
                      <a:pos x="25" y="3"/>
                    </a:cxn>
                    <a:cxn ang="0">
                      <a:pos x="19" y="2"/>
                    </a:cxn>
                  </a:cxnLst>
                  <a:rect l="0" t="0" r="r" b="b"/>
                  <a:pathLst>
                    <a:path w="81" h="39">
                      <a:moveTo>
                        <a:pt x="19" y="2"/>
                      </a:moveTo>
                      <a:lnTo>
                        <a:pt x="17" y="7"/>
                      </a:lnTo>
                      <a:lnTo>
                        <a:pt x="15" y="10"/>
                      </a:lnTo>
                      <a:lnTo>
                        <a:pt x="11" y="13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0" y="26"/>
                      </a:lnTo>
                      <a:lnTo>
                        <a:pt x="3" y="27"/>
                      </a:lnTo>
                      <a:lnTo>
                        <a:pt x="6" y="30"/>
                      </a:lnTo>
                      <a:lnTo>
                        <a:pt x="10" y="31"/>
                      </a:lnTo>
                      <a:lnTo>
                        <a:pt x="12" y="33"/>
                      </a:lnTo>
                      <a:lnTo>
                        <a:pt x="18" y="34"/>
                      </a:lnTo>
                      <a:lnTo>
                        <a:pt x="25" y="35"/>
                      </a:lnTo>
                      <a:lnTo>
                        <a:pt x="32" y="38"/>
                      </a:lnTo>
                      <a:lnTo>
                        <a:pt x="38" y="39"/>
                      </a:lnTo>
                      <a:lnTo>
                        <a:pt x="45" y="39"/>
                      </a:lnTo>
                      <a:lnTo>
                        <a:pt x="51" y="38"/>
                      </a:lnTo>
                      <a:lnTo>
                        <a:pt x="57" y="38"/>
                      </a:lnTo>
                      <a:lnTo>
                        <a:pt x="64" y="38"/>
                      </a:lnTo>
                      <a:lnTo>
                        <a:pt x="69" y="35"/>
                      </a:lnTo>
                      <a:lnTo>
                        <a:pt x="73" y="33"/>
                      </a:lnTo>
                      <a:lnTo>
                        <a:pt x="77" y="31"/>
                      </a:lnTo>
                      <a:lnTo>
                        <a:pt x="81" y="28"/>
                      </a:lnTo>
                      <a:lnTo>
                        <a:pt x="79" y="26"/>
                      </a:lnTo>
                      <a:lnTo>
                        <a:pt x="77" y="24"/>
                      </a:lnTo>
                      <a:lnTo>
                        <a:pt x="73" y="22"/>
                      </a:lnTo>
                      <a:lnTo>
                        <a:pt x="71" y="19"/>
                      </a:lnTo>
                      <a:lnTo>
                        <a:pt x="70" y="15"/>
                      </a:lnTo>
                      <a:lnTo>
                        <a:pt x="69" y="9"/>
                      </a:lnTo>
                      <a:lnTo>
                        <a:pt x="68" y="4"/>
                      </a:lnTo>
                      <a:lnTo>
                        <a:pt x="66" y="0"/>
                      </a:lnTo>
                      <a:lnTo>
                        <a:pt x="61" y="1"/>
                      </a:lnTo>
                      <a:lnTo>
                        <a:pt x="54" y="2"/>
                      </a:lnTo>
                      <a:lnTo>
                        <a:pt x="47" y="4"/>
                      </a:lnTo>
                      <a:lnTo>
                        <a:pt x="41" y="5"/>
                      </a:lnTo>
                      <a:lnTo>
                        <a:pt x="35" y="4"/>
                      </a:lnTo>
                      <a:lnTo>
                        <a:pt x="31" y="3"/>
                      </a:lnTo>
                      <a:lnTo>
                        <a:pt x="25" y="3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AF6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1" name="Freeform 480"/>
                <p:cNvSpPr>
                  <a:spLocks/>
                </p:cNvSpPr>
                <p:nvPr/>
              </p:nvSpPr>
              <p:spPr bwMode="auto">
                <a:xfrm>
                  <a:off x="7427913" y="3687763"/>
                  <a:ext cx="63500" cy="26988"/>
                </a:xfrm>
                <a:custGeom>
                  <a:avLst/>
                  <a:gdLst/>
                  <a:ahLst/>
                  <a:cxnLst>
                    <a:cxn ang="0">
                      <a:pos x="18" y="3"/>
                    </a:cxn>
                    <a:cxn ang="0">
                      <a:pos x="16" y="6"/>
                    </a:cxn>
                    <a:cxn ang="0">
                      <a:pos x="14" y="10"/>
                    </a:cxn>
                    <a:cxn ang="0">
                      <a:pos x="10" y="13"/>
                    </a:cxn>
                    <a:cxn ang="0">
                      <a:pos x="8" y="15"/>
                    </a:cxn>
                    <a:cxn ang="0">
                      <a:pos x="5" y="17"/>
                    </a:cxn>
                    <a:cxn ang="0">
                      <a:pos x="4" y="19"/>
                    </a:cxn>
                    <a:cxn ang="0">
                      <a:pos x="2" y="20"/>
                    </a:cxn>
                    <a:cxn ang="0">
                      <a:pos x="0" y="21"/>
                    </a:cxn>
                    <a:cxn ang="0">
                      <a:pos x="2" y="22"/>
                    </a:cxn>
                    <a:cxn ang="0">
                      <a:pos x="5" y="25"/>
                    </a:cxn>
                    <a:cxn ang="0">
                      <a:pos x="9" y="26"/>
                    </a:cxn>
                    <a:cxn ang="0">
                      <a:pos x="11" y="28"/>
                    </a:cxn>
                    <a:cxn ang="0">
                      <a:pos x="17" y="29"/>
                    </a:cxn>
                    <a:cxn ang="0">
                      <a:pos x="24" y="30"/>
                    </a:cxn>
                    <a:cxn ang="0">
                      <a:pos x="31" y="33"/>
                    </a:cxn>
                    <a:cxn ang="0">
                      <a:pos x="37" y="34"/>
                    </a:cxn>
                    <a:cxn ang="0">
                      <a:pos x="44" y="33"/>
                    </a:cxn>
                    <a:cxn ang="0">
                      <a:pos x="50" y="33"/>
                    </a:cxn>
                    <a:cxn ang="0">
                      <a:pos x="56" y="33"/>
                    </a:cxn>
                    <a:cxn ang="0">
                      <a:pos x="63" y="33"/>
                    </a:cxn>
                    <a:cxn ang="0">
                      <a:pos x="68" y="30"/>
                    </a:cxn>
                    <a:cxn ang="0">
                      <a:pos x="72" y="28"/>
                    </a:cxn>
                    <a:cxn ang="0">
                      <a:pos x="76" y="27"/>
                    </a:cxn>
                    <a:cxn ang="0">
                      <a:pos x="80" y="25"/>
                    </a:cxn>
                    <a:cxn ang="0">
                      <a:pos x="78" y="22"/>
                    </a:cxn>
                    <a:cxn ang="0">
                      <a:pos x="76" y="20"/>
                    </a:cxn>
                    <a:cxn ang="0">
                      <a:pos x="72" y="19"/>
                    </a:cxn>
                    <a:cxn ang="0">
                      <a:pos x="70" y="17"/>
                    </a:cxn>
                    <a:cxn ang="0">
                      <a:pos x="69" y="12"/>
                    </a:cxn>
                    <a:cxn ang="0">
                      <a:pos x="68" y="8"/>
                    </a:cxn>
                    <a:cxn ang="0">
                      <a:pos x="67" y="5"/>
                    </a:cxn>
                    <a:cxn ang="0">
                      <a:pos x="65" y="0"/>
                    </a:cxn>
                    <a:cxn ang="0">
                      <a:pos x="60" y="2"/>
                    </a:cxn>
                    <a:cxn ang="0">
                      <a:pos x="53" y="3"/>
                    </a:cxn>
                    <a:cxn ang="0">
                      <a:pos x="46" y="4"/>
                    </a:cxn>
                    <a:cxn ang="0">
                      <a:pos x="40" y="5"/>
                    </a:cxn>
                    <a:cxn ang="0">
                      <a:pos x="34" y="4"/>
                    </a:cxn>
                    <a:cxn ang="0">
                      <a:pos x="30" y="4"/>
                    </a:cxn>
                    <a:cxn ang="0">
                      <a:pos x="24" y="4"/>
                    </a:cxn>
                    <a:cxn ang="0">
                      <a:pos x="18" y="3"/>
                    </a:cxn>
                  </a:cxnLst>
                  <a:rect l="0" t="0" r="r" b="b"/>
                  <a:pathLst>
                    <a:path w="80" h="34">
                      <a:moveTo>
                        <a:pt x="18" y="3"/>
                      </a:moveTo>
                      <a:lnTo>
                        <a:pt x="16" y="6"/>
                      </a:lnTo>
                      <a:lnTo>
                        <a:pt x="14" y="10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0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5" y="25"/>
                      </a:lnTo>
                      <a:lnTo>
                        <a:pt x="9" y="26"/>
                      </a:lnTo>
                      <a:lnTo>
                        <a:pt x="11" y="28"/>
                      </a:lnTo>
                      <a:lnTo>
                        <a:pt x="17" y="29"/>
                      </a:lnTo>
                      <a:lnTo>
                        <a:pt x="24" y="30"/>
                      </a:lnTo>
                      <a:lnTo>
                        <a:pt x="31" y="33"/>
                      </a:lnTo>
                      <a:lnTo>
                        <a:pt x="37" y="34"/>
                      </a:lnTo>
                      <a:lnTo>
                        <a:pt x="44" y="33"/>
                      </a:lnTo>
                      <a:lnTo>
                        <a:pt x="50" y="33"/>
                      </a:lnTo>
                      <a:lnTo>
                        <a:pt x="56" y="33"/>
                      </a:lnTo>
                      <a:lnTo>
                        <a:pt x="63" y="33"/>
                      </a:lnTo>
                      <a:lnTo>
                        <a:pt x="68" y="30"/>
                      </a:lnTo>
                      <a:lnTo>
                        <a:pt x="72" y="28"/>
                      </a:lnTo>
                      <a:lnTo>
                        <a:pt x="76" y="27"/>
                      </a:lnTo>
                      <a:lnTo>
                        <a:pt x="80" y="25"/>
                      </a:lnTo>
                      <a:lnTo>
                        <a:pt x="78" y="22"/>
                      </a:lnTo>
                      <a:lnTo>
                        <a:pt x="76" y="20"/>
                      </a:lnTo>
                      <a:lnTo>
                        <a:pt x="72" y="19"/>
                      </a:lnTo>
                      <a:lnTo>
                        <a:pt x="70" y="17"/>
                      </a:lnTo>
                      <a:lnTo>
                        <a:pt x="69" y="12"/>
                      </a:lnTo>
                      <a:lnTo>
                        <a:pt x="68" y="8"/>
                      </a:lnTo>
                      <a:lnTo>
                        <a:pt x="67" y="5"/>
                      </a:lnTo>
                      <a:lnTo>
                        <a:pt x="65" y="0"/>
                      </a:lnTo>
                      <a:lnTo>
                        <a:pt x="60" y="2"/>
                      </a:lnTo>
                      <a:lnTo>
                        <a:pt x="53" y="3"/>
                      </a:lnTo>
                      <a:lnTo>
                        <a:pt x="46" y="4"/>
                      </a:lnTo>
                      <a:lnTo>
                        <a:pt x="40" y="5"/>
                      </a:lnTo>
                      <a:lnTo>
                        <a:pt x="34" y="4"/>
                      </a:lnTo>
                      <a:lnTo>
                        <a:pt x="30" y="4"/>
                      </a:lnTo>
                      <a:lnTo>
                        <a:pt x="24" y="4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B2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2" name="Freeform 481"/>
                <p:cNvSpPr>
                  <a:spLocks/>
                </p:cNvSpPr>
                <p:nvPr/>
              </p:nvSpPr>
              <p:spPr bwMode="auto">
                <a:xfrm>
                  <a:off x="7427913" y="3692526"/>
                  <a:ext cx="63500" cy="20638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8" y="13"/>
                    </a:cxn>
                    <a:cxn ang="0">
                      <a:pos x="0" y="15"/>
                    </a:cxn>
                    <a:cxn ang="0">
                      <a:pos x="11" y="21"/>
                    </a:cxn>
                    <a:cxn ang="0">
                      <a:pos x="37" y="27"/>
                    </a:cxn>
                    <a:cxn ang="0">
                      <a:pos x="63" y="27"/>
                    </a:cxn>
                    <a:cxn ang="0">
                      <a:pos x="80" y="19"/>
                    </a:cxn>
                    <a:cxn ang="0">
                      <a:pos x="70" y="13"/>
                    </a:cxn>
                    <a:cxn ang="0">
                      <a:pos x="67" y="0"/>
                    </a:cxn>
                    <a:cxn ang="0">
                      <a:pos x="40" y="5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80" h="27">
                      <a:moveTo>
                        <a:pt x="18" y="2"/>
                      </a:moveTo>
                      <a:lnTo>
                        <a:pt x="8" y="13"/>
                      </a:lnTo>
                      <a:lnTo>
                        <a:pt x="0" y="15"/>
                      </a:lnTo>
                      <a:lnTo>
                        <a:pt x="11" y="21"/>
                      </a:lnTo>
                      <a:lnTo>
                        <a:pt x="37" y="27"/>
                      </a:lnTo>
                      <a:lnTo>
                        <a:pt x="63" y="27"/>
                      </a:lnTo>
                      <a:lnTo>
                        <a:pt x="80" y="19"/>
                      </a:lnTo>
                      <a:lnTo>
                        <a:pt x="70" y="13"/>
                      </a:lnTo>
                      <a:lnTo>
                        <a:pt x="67" y="0"/>
                      </a:lnTo>
                      <a:lnTo>
                        <a:pt x="40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3" name="Freeform 482"/>
                <p:cNvSpPr>
                  <a:spLocks/>
                </p:cNvSpPr>
                <p:nvPr/>
              </p:nvSpPr>
              <p:spPr bwMode="auto">
                <a:xfrm>
                  <a:off x="7418388" y="3702051"/>
                  <a:ext cx="84138" cy="20638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8" y="11"/>
                    </a:cxn>
                    <a:cxn ang="0">
                      <a:pos x="30" y="14"/>
                    </a:cxn>
                    <a:cxn ang="0">
                      <a:pos x="39" y="16"/>
                    </a:cxn>
                    <a:cxn ang="0">
                      <a:pos x="48" y="17"/>
                    </a:cxn>
                    <a:cxn ang="0">
                      <a:pos x="58" y="17"/>
                    </a:cxn>
                    <a:cxn ang="0">
                      <a:pos x="66" y="16"/>
                    </a:cxn>
                    <a:cxn ang="0">
                      <a:pos x="75" y="15"/>
                    </a:cxn>
                    <a:cxn ang="0">
                      <a:pos x="84" y="11"/>
                    </a:cxn>
                    <a:cxn ang="0">
                      <a:pos x="95" y="7"/>
                    </a:cxn>
                    <a:cxn ang="0">
                      <a:pos x="97" y="1"/>
                    </a:cxn>
                    <a:cxn ang="0">
                      <a:pos x="99" y="0"/>
                    </a:cxn>
                    <a:cxn ang="0">
                      <a:pos x="101" y="3"/>
                    </a:cxn>
                    <a:cxn ang="0">
                      <a:pos x="106" y="9"/>
                    </a:cxn>
                    <a:cxn ang="0">
                      <a:pos x="101" y="15"/>
                    </a:cxn>
                    <a:cxn ang="0">
                      <a:pos x="91" y="20"/>
                    </a:cxn>
                    <a:cxn ang="0">
                      <a:pos x="80" y="24"/>
                    </a:cxn>
                    <a:cxn ang="0">
                      <a:pos x="68" y="25"/>
                    </a:cxn>
                    <a:cxn ang="0">
                      <a:pos x="54" y="26"/>
                    </a:cxn>
                    <a:cxn ang="0">
                      <a:pos x="42" y="26"/>
                    </a:cxn>
                    <a:cxn ang="0">
                      <a:pos x="29" y="24"/>
                    </a:cxn>
                    <a:cxn ang="0">
                      <a:pos x="16" y="22"/>
                    </a:cxn>
                    <a:cxn ang="0">
                      <a:pos x="6" y="18"/>
                    </a:cxn>
                    <a:cxn ang="0">
                      <a:pos x="2" y="12"/>
                    </a:cxn>
                    <a:cxn ang="0">
                      <a:pos x="0" y="8"/>
                    </a:cxn>
                    <a:cxn ang="0">
                      <a:pos x="1" y="3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106" h="26">
                      <a:moveTo>
                        <a:pt x="7" y="1"/>
                      </a:moveTo>
                      <a:lnTo>
                        <a:pt x="18" y="11"/>
                      </a:lnTo>
                      <a:lnTo>
                        <a:pt x="30" y="14"/>
                      </a:lnTo>
                      <a:lnTo>
                        <a:pt x="39" y="16"/>
                      </a:lnTo>
                      <a:lnTo>
                        <a:pt x="48" y="17"/>
                      </a:lnTo>
                      <a:lnTo>
                        <a:pt x="58" y="17"/>
                      </a:lnTo>
                      <a:lnTo>
                        <a:pt x="66" y="16"/>
                      </a:lnTo>
                      <a:lnTo>
                        <a:pt x="75" y="15"/>
                      </a:lnTo>
                      <a:lnTo>
                        <a:pt x="84" y="11"/>
                      </a:lnTo>
                      <a:lnTo>
                        <a:pt x="95" y="7"/>
                      </a:lnTo>
                      <a:lnTo>
                        <a:pt x="97" y="1"/>
                      </a:lnTo>
                      <a:lnTo>
                        <a:pt x="99" y="0"/>
                      </a:lnTo>
                      <a:lnTo>
                        <a:pt x="101" y="3"/>
                      </a:lnTo>
                      <a:lnTo>
                        <a:pt x="106" y="9"/>
                      </a:lnTo>
                      <a:lnTo>
                        <a:pt x="101" y="15"/>
                      </a:lnTo>
                      <a:lnTo>
                        <a:pt x="91" y="20"/>
                      </a:lnTo>
                      <a:lnTo>
                        <a:pt x="80" y="24"/>
                      </a:lnTo>
                      <a:lnTo>
                        <a:pt x="68" y="25"/>
                      </a:lnTo>
                      <a:lnTo>
                        <a:pt x="54" y="26"/>
                      </a:lnTo>
                      <a:lnTo>
                        <a:pt x="42" y="26"/>
                      </a:lnTo>
                      <a:lnTo>
                        <a:pt x="29" y="24"/>
                      </a:lnTo>
                      <a:lnTo>
                        <a:pt x="16" y="22"/>
                      </a:lnTo>
                      <a:lnTo>
                        <a:pt x="6" y="18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1" y="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4" name="Freeform 483"/>
                <p:cNvSpPr>
                  <a:spLocks/>
                </p:cNvSpPr>
                <p:nvPr/>
              </p:nvSpPr>
              <p:spPr bwMode="auto">
                <a:xfrm>
                  <a:off x="7405688" y="3721101"/>
                  <a:ext cx="104775" cy="39688"/>
                </a:xfrm>
                <a:custGeom>
                  <a:avLst/>
                  <a:gdLst/>
                  <a:ahLst/>
                  <a:cxnLst>
                    <a:cxn ang="0">
                      <a:pos x="1" y="28"/>
                    </a:cxn>
                    <a:cxn ang="0">
                      <a:pos x="8" y="36"/>
                    </a:cxn>
                    <a:cxn ang="0">
                      <a:pos x="21" y="43"/>
                    </a:cxn>
                    <a:cxn ang="0">
                      <a:pos x="38" y="47"/>
                    </a:cxn>
                    <a:cxn ang="0">
                      <a:pos x="58" y="50"/>
                    </a:cxn>
                    <a:cxn ang="0">
                      <a:pos x="78" y="51"/>
                    </a:cxn>
                    <a:cxn ang="0">
                      <a:pos x="98" y="47"/>
                    </a:cxn>
                    <a:cxn ang="0">
                      <a:pos x="118" y="41"/>
                    </a:cxn>
                    <a:cxn ang="0">
                      <a:pos x="133" y="31"/>
                    </a:cxn>
                    <a:cxn ang="0">
                      <a:pos x="133" y="21"/>
                    </a:cxn>
                    <a:cxn ang="0">
                      <a:pos x="131" y="15"/>
                    </a:cxn>
                    <a:cxn ang="0">
                      <a:pos x="127" y="9"/>
                    </a:cxn>
                    <a:cxn ang="0">
                      <a:pos x="119" y="2"/>
                    </a:cxn>
                    <a:cxn ang="0">
                      <a:pos x="108" y="10"/>
                    </a:cxn>
                    <a:cxn ang="0">
                      <a:pos x="97" y="16"/>
                    </a:cxn>
                    <a:cxn ang="0">
                      <a:pos x="84" y="21"/>
                    </a:cxn>
                    <a:cxn ang="0">
                      <a:pos x="72" y="22"/>
                    </a:cxn>
                    <a:cxn ang="0">
                      <a:pos x="58" y="21"/>
                    </a:cxn>
                    <a:cxn ang="0">
                      <a:pos x="45" y="18"/>
                    </a:cxn>
                    <a:cxn ang="0">
                      <a:pos x="32" y="15"/>
                    </a:cxn>
                    <a:cxn ang="0">
                      <a:pos x="20" y="9"/>
                    </a:cxn>
                    <a:cxn ang="0">
                      <a:pos x="17" y="0"/>
                    </a:cxn>
                    <a:cxn ang="0">
                      <a:pos x="10" y="3"/>
                    </a:cxn>
                    <a:cxn ang="0">
                      <a:pos x="5" y="8"/>
                    </a:cxn>
                    <a:cxn ang="0">
                      <a:pos x="0" y="16"/>
                    </a:cxn>
                    <a:cxn ang="0">
                      <a:pos x="1" y="28"/>
                    </a:cxn>
                  </a:cxnLst>
                  <a:rect l="0" t="0" r="r" b="b"/>
                  <a:pathLst>
                    <a:path w="133" h="51">
                      <a:moveTo>
                        <a:pt x="1" y="28"/>
                      </a:moveTo>
                      <a:lnTo>
                        <a:pt x="8" y="36"/>
                      </a:lnTo>
                      <a:lnTo>
                        <a:pt x="21" y="43"/>
                      </a:lnTo>
                      <a:lnTo>
                        <a:pt x="38" y="47"/>
                      </a:lnTo>
                      <a:lnTo>
                        <a:pt x="58" y="50"/>
                      </a:lnTo>
                      <a:lnTo>
                        <a:pt x="78" y="51"/>
                      </a:lnTo>
                      <a:lnTo>
                        <a:pt x="98" y="47"/>
                      </a:lnTo>
                      <a:lnTo>
                        <a:pt x="118" y="41"/>
                      </a:lnTo>
                      <a:lnTo>
                        <a:pt x="133" y="31"/>
                      </a:lnTo>
                      <a:lnTo>
                        <a:pt x="133" y="21"/>
                      </a:lnTo>
                      <a:lnTo>
                        <a:pt x="131" y="15"/>
                      </a:lnTo>
                      <a:lnTo>
                        <a:pt x="127" y="9"/>
                      </a:lnTo>
                      <a:lnTo>
                        <a:pt x="119" y="2"/>
                      </a:lnTo>
                      <a:lnTo>
                        <a:pt x="108" y="10"/>
                      </a:lnTo>
                      <a:lnTo>
                        <a:pt x="97" y="16"/>
                      </a:lnTo>
                      <a:lnTo>
                        <a:pt x="84" y="21"/>
                      </a:lnTo>
                      <a:lnTo>
                        <a:pt x="72" y="22"/>
                      </a:lnTo>
                      <a:lnTo>
                        <a:pt x="58" y="21"/>
                      </a:lnTo>
                      <a:lnTo>
                        <a:pt x="45" y="18"/>
                      </a:lnTo>
                      <a:lnTo>
                        <a:pt x="32" y="15"/>
                      </a:lnTo>
                      <a:lnTo>
                        <a:pt x="20" y="9"/>
                      </a:lnTo>
                      <a:lnTo>
                        <a:pt x="17" y="0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5" name="Freeform 484"/>
                <p:cNvSpPr>
                  <a:spLocks/>
                </p:cNvSpPr>
                <p:nvPr/>
              </p:nvSpPr>
              <p:spPr bwMode="auto">
                <a:xfrm>
                  <a:off x="7426326" y="3738563"/>
                  <a:ext cx="73025" cy="1746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20"/>
                    </a:cxn>
                    <a:cxn ang="0">
                      <a:pos x="22" y="22"/>
                    </a:cxn>
                    <a:cxn ang="0">
                      <a:pos x="65" y="22"/>
                    </a:cxn>
                    <a:cxn ang="0">
                      <a:pos x="93" y="14"/>
                    </a:cxn>
                    <a:cxn ang="0">
                      <a:pos x="91" y="5"/>
                    </a:cxn>
                    <a:cxn ang="0">
                      <a:pos x="89" y="0"/>
                    </a:cxn>
                    <a:cxn ang="0">
                      <a:pos x="83" y="0"/>
                    </a:cxn>
                    <a:cxn ang="0">
                      <a:pos x="75" y="2"/>
                    </a:cxn>
                    <a:cxn ang="0">
                      <a:pos x="50" y="3"/>
                    </a:cxn>
                    <a:cxn ang="0">
                      <a:pos x="42" y="3"/>
                    </a:cxn>
                    <a:cxn ang="0">
                      <a:pos x="35" y="2"/>
                    </a:cxn>
                    <a:cxn ang="0">
                      <a:pos x="28" y="2"/>
                    </a:cxn>
                    <a:cxn ang="0">
                      <a:pos x="23" y="1"/>
                    </a:cxn>
                    <a:cxn ang="0">
                      <a:pos x="18" y="2"/>
                    </a:cxn>
                    <a:cxn ang="0">
                      <a:pos x="13" y="3"/>
                    </a:cxn>
                    <a:cxn ang="0">
                      <a:pos x="7" y="6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93" h="22">
                      <a:moveTo>
                        <a:pt x="0" y="9"/>
                      </a:moveTo>
                      <a:lnTo>
                        <a:pt x="4" y="20"/>
                      </a:lnTo>
                      <a:lnTo>
                        <a:pt x="22" y="22"/>
                      </a:lnTo>
                      <a:lnTo>
                        <a:pt x="65" y="22"/>
                      </a:lnTo>
                      <a:lnTo>
                        <a:pt x="93" y="14"/>
                      </a:lnTo>
                      <a:lnTo>
                        <a:pt x="91" y="5"/>
                      </a:lnTo>
                      <a:lnTo>
                        <a:pt x="89" y="0"/>
                      </a:lnTo>
                      <a:lnTo>
                        <a:pt x="83" y="0"/>
                      </a:lnTo>
                      <a:lnTo>
                        <a:pt x="75" y="2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35" y="2"/>
                      </a:lnTo>
                      <a:lnTo>
                        <a:pt x="28" y="2"/>
                      </a:lnTo>
                      <a:lnTo>
                        <a:pt x="23" y="1"/>
                      </a:lnTo>
                      <a:lnTo>
                        <a:pt x="18" y="2"/>
                      </a:lnTo>
                      <a:lnTo>
                        <a:pt x="13" y="3"/>
                      </a:lnTo>
                      <a:lnTo>
                        <a:pt x="7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6" name="Freeform 485"/>
                <p:cNvSpPr>
                  <a:spLocks/>
                </p:cNvSpPr>
                <p:nvPr/>
              </p:nvSpPr>
              <p:spPr bwMode="auto">
                <a:xfrm>
                  <a:off x="7427913" y="3740151"/>
                  <a:ext cx="69850" cy="1587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2" y="13"/>
                    </a:cxn>
                    <a:cxn ang="0">
                      <a:pos x="2" y="16"/>
                    </a:cxn>
                    <a:cxn ang="0">
                      <a:pos x="3" y="19"/>
                    </a:cxn>
                    <a:cxn ang="0">
                      <a:pos x="8" y="20"/>
                    </a:cxn>
                    <a:cxn ang="0">
                      <a:pos x="12" y="20"/>
                    </a:cxn>
                    <a:cxn ang="0">
                      <a:pos x="16" y="21"/>
                    </a:cxn>
                    <a:cxn ang="0">
                      <a:pos x="20" y="21"/>
                    </a:cxn>
                    <a:cxn ang="0">
                      <a:pos x="26" y="21"/>
                    </a:cxn>
                    <a:cxn ang="0">
                      <a:pos x="31" y="21"/>
                    </a:cxn>
                    <a:cxn ang="0">
                      <a:pos x="37" y="21"/>
                    </a:cxn>
                    <a:cxn ang="0">
                      <a:pos x="41" y="21"/>
                    </a:cxn>
                    <a:cxn ang="0">
                      <a:pos x="47" y="21"/>
                    </a:cxn>
                    <a:cxn ang="0">
                      <a:pos x="52" y="21"/>
                    </a:cxn>
                    <a:cxn ang="0">
                      <a:pos x="57" y="21"/>
                    </a:cxn>
                    <a:cxn ang="0">
                      <a:pos x="62" y="21"/>
                    </a:cxn>
                    <a:cxn ang="0">
                      <a:pos x="68" y="19"/>
                    </a:cxn>
                    <a:cxn ang="0">
                      <a:pos x="75" y="16"/>
                    </a:cxn>
                    <a:cxn ang="0">
                      <a:pos x="82" y="15"/>
                    </a:cxn>
                    <a:cxn ang="0">
                      <a:pos x="87" y="13"/>
                    </a:cxn>
                    <a:cxn ang="0">
                      <a:pos x="86" y="5"/>
                    </a:cxn>
                    <a:cxn ang="0">
                      <a:pos x="84" y="0"/>
                    </a:cxn>
                    <a:cxn ang="0">
                      <a:pos x="79" y="0"/>
                    </a:cxn>
                    <a:cxn ang="0">
                      <a:pos x="71" y="2"/>
                    </a:cxn>
                    <a:cxn ang="0">
                      <a:pos x="65" y="2"/>
                    </a:cxn>
                    <a:cxn ang="0">
                      <a:pos x="60" y="2"/>
                    </a:cxn>
                    <a:cxn ang="0">
                      <a:pos x="53" y="4"/>
                    </a:cxn>
                    <a:cxn ang="0">
                      <a:pos x="47" y="4"/>
                    </a:cxn>
                    <a:cxn ang="0">
                      <a:pos x="39" y="4"/>
                    </a:cxn>
                    <a:cxn ang="0">
                      <a:pos x="32" y="2"/>
                    </a:cxn>
                    <a:cxn ang="0">
                      <a:pos x="26" y="2"/>
                    </a:cxn>
                    <a:cxn ang="0">
                      <a:pos x="22" y="1"/>
                    </a:cxn>
                    <a:cxn ang="0">
                      <a:pos x="16" y="1"/>
                    </a:cxn>
                    <a:cxn ang="0">
                      <a:pos x="11" y="2"/>
                    </a:cxn>
                    <a:cxn ang="0">
                      <a:pos x="5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7" h="21">
                      <a:moveTo>
                        <a:pt x="0" y="8"/>
                      </a:move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8" y="20"/>
                      </a:lnTo>
                      <a:lnTo>
                        <a:pt x="12" y="20"/>
                      </a:lnTo>
                      <a:lnTo>
                        <a:pt x="16" y="21"/>
                      </a:lnTo>
                      <a:lnTo>
                        <a:pt x="20" y="21"/>
                      </a:lnTo>
                      <a:lnTo>
                        <a:pt x="26" y="21"/>
                      </a:lnTo>
                      <a:lnTo>
                        <a:pt x="31" y="21"/>
                      </a:lnTo>
                      <a:lnTo>
                        <a:pt x="37" y="21"/>
                      </a:lnTo>
                      <a:lnTo>
                        <a:pt x="41" y="21"/>
                      </a:lnTo>
                      <a:lnTo>
                        <a:pt x="47" y="21"/>
                      </a:lnTo>
                      <a:lnTo>
                        <a:pt x="52" y="21"/>
                      </a:lnTo>
                      <a:lnTo>
                        <a:pt x="57" y="21"/>
                      </a:lnTo>
                      <a:lnTo>
                        <a:pt x="62" y="21"/>
                      </a:lnTo>
                      <a:lnTo>
                        <a:pt x="68" y="19"/>
                      </a:lnTo>
                      <a:lnTo>
                        <a:pt x="75" y="16"/>
                      </a:lnTo>
                      <a:lnTo>
                        <a:pt x="82" y="15"/>
                      </a:lnTo>
                      <a:lnTo>
                        <a:pt x="87" y="13"/>
                      </a:lnTo>
                      <a:lnTo>
                        <a:pt x="86" y="5"/>
                      </a:lnTo>
                      <a:lnTo>
                        <a:pt x="84" y="0"/>
                      </a:lnTo>
                      <a:lnTo>
                        <a:pt x="79" y="0"/>
                      </a:lnTo>
                      <a:lnTo>
                        <a:pt x="71" y="2"/>
                      </a:lnTo>
                      <a:lnTo>
                        <a:pt x="65" y="2"/>
                      </a:lnTo>
                      <a:lnTo>
                        <a:pt x="60" y="2"/>
                      </a:lnTo>
                      <a:lnTo>
                        <a:pt x="53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6" y="2"/>
                      </a:lnTo>
                      <a:lnTo>
                        <a:pt x="22" y="1"/>
                      </a:lnTo>
                      <a:lnTo>
                        <a:pt x="16" y="1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6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7" name="Freeform 486"/>
                <p:cNvSpPr>
                  <a:spLocks/>
                </p:cNvSpPr>
                <p:nvPr/>
              </p:nvSpPr>
              <p:spPr bwMode="auto">
                <a:xfrm>
                  <a:off x="7429501" y="3741738"/>
                  <a:ext cx="66675" cy="1428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2" y="13"/>
                    </a:cxn>
                    <a:cxn ang="0">
                      <a:pos x="2" y="15"/>
                    </a:cxn>
                    <a:cxn ang="0">
                      <a:pos x="3" y="18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5" y="20"/>
                    </a:cxn>
                    <a:cxn ang="0">
                      <a:pos x="20" y="20"/>
                    </a:cxn>
                    <a:cxn ang="0">
                      <a:pos x="24" y="20"/>
                    </a:cxn>
                    <a:cxn ang="0">
                      <a:pos x="29" y="20"/>
                    </a:cxn>
                    <a:cxn ang="0">
                      <a:pos x="35" y="20"/>
                    </a:cxn>
                    <a:cxn ang="0">
                      <a:pos x="39" y="20"/>
                    </a:cxn>
                    <a:cxn ang="0">
                      <a:pos x="44" y="20"/>
                    </a:cxn>
                    <a:cxn ang="0">
                      <a:pos x="50" y="20"/>
                    </a:cxn>
                    <a:cxn ang="0">
                      <a:pos x="54" y="20"/>
                    </a:cxn>
                    <a:cxn ang="0">
                      <a:pos x="59" y="20"/>
                    </a:cxn>
                    <a:cxn ang="0">
                      <a:pos x="65" y="18"/>
                    </a:cxn>
                    <a:cxn ang="0">
                      <a:pos x="71" y="15"/>
                    </a:cxn>
                    <a:cxn ang="0">
                      <a:pos x="78" y="14"/>
                    </a:cxn>
                    <a:cxn ang="0">
                      <a:pos x="84" y="12"/>
                    </a:cxn>
                    <a:cxn ang="0">
                      <a:pos x="83" y="4"/>
                    </a:cxn>
                    <a:cxn ang="0">
                      <a:pos x="81" y="0"/>
                    </a:cxn>
                    <a:cxn ang="0">
                      <a:pos x="75" y="0"/>
                    </a:cxn>
                    <a:cxn ang="0">
                      <a:pos x="68" y="3"/>
                    </a:cxn>
                    <a:cxn ang="0">
                      <a:pos x="62" y="3"/>
                    </a:cxn>
                    <a:cxn ang="0">
                      <a:pos x="56" y="3"/>
                    </a:cxn>
                    <a:cxn ang="0">
                      <a:pos x="51" y="3"/>
                    </a:cxn>
                    <a:cxn ang="0">
                      <a:pos x="45" y="4"/>
                    </a:cxn>
                    <a:cxn ang="0">
                      <a:pos x="37" y="4"/>
                    </a:cxn>
                    <a:cxn ang="0">
                      <a:pos x="31" y="3"/>
                    </a:cxn>
                    <a:cxn ang="0">
                      <a:pos x="25" y="3"/>
                    </a:cxn>
                    <a:cxn ang="0">
                      <a:pos x="21" y="1"/>
                    </a:cxn>
                    <a:cxn ang="0">
                      <a:pos x="15" y="1"/>
                    </a:cxn>
                    <a:cxn ang="0">
                      <a:pos x="10" y="3"/>
                    </a:cxn>
                    <a:cxn ang="0">
                      <a:pos x="6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4" h="20">
                      <a:moveTo>
                        <a:pt x="0" y="8"/>
                      </a:move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8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5" y="20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9" y="20"/>
                      </a:lnTo>
                      <a:lnTo>
                        <a:pt x="35" y="20"/>
                      </a:lnTo>
                      <a:lnTo>
                        <a:pt x="39" y="20"/>
                      </a:lnTo>
                      <a:lnTo>
                        <a:pt x="44" y="20"/>
                      </a:lnTo>
                      <a:lnTo>
                        <a:pt x="50" y="20"/>
                      </a:lnTo>
                      <a:lnTo>
                        <a:pt x="54" y="20"/>
                      </a:lnTo>
                      <a:lnTo>
                        <a:pt x="59" y="20"/>
                      </a:lnTo>
                      <a:lnTo>
                        <a:pt x="65" y="18"/>
                      </a:lnTo>
                      <a:lnTo>
                        <a:pt x="71" y="15"/>
                      </a:lnTo>
                      <a:lnTo>
                        <a:pt x="78" y="14"/>
                      </a:lnTo>
                      <a:lnTo>
                        <a:pt x="84" y="12"/>
                      </a:lnTo>
                      <a:lnTo>
                        <a:pt x="83" y="4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8" y="3"/>
                      </a:lnTo>
                      <a:lnTo>
                        <a:pt x="62" y="3"/>
                      </a:lnTo>
                      <a:lnTo>
                        <a:pt x="56" y="3"/>
                      </a:lnTo>
                      <a:lnTo>
                        <a:pt x="51" y="3"/>
                      </a:lnTo>
                      <a:lnTo>
                        <a:pt x="45" y="4"/>
                      </a:lnTo>
                      <a:lnTo>
                        <a:pt x="37" y="4"/>
                      </a:lnTo>
                      <a:lnTo>
                        <a:pt x="31" y="3"/>
                      </a:lnTo>
                      <a:lnTo>
                        <a:pt x="25" y="3"/>
                      </a:lnTo>
                      <a:lnTo>
                        <a:pt x="21" y="1"/>
                      </a:lnTo>
                      <a:lnTo>
                        <a:pt x="15" y="1"/>
                      </a:lnTo>
                      <a:lnTo>
                        <a:pt x="10" y="3"/>
                      </a:lnTo>
                      <a:lnTo>
                        <a:pt x="6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B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8" name="Freeform 487"/>
                <p:cNvSpPr>
                  <a:spLocks/>
                </p:cNvSpPr>
                <p:nvPr/>
              </p:nvSpPr>
              <p:spPr bwMode="auto">
                <a:xfrm>
                  <a:off x="7431088" y="3741738"/>
                  <a:ext cx="63500" cy="1428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11"/>
                    </a:cxn>
                    <a:cxn ang="0">
                      <a:pos x="3" y="12"/>
                    </a:cxn>
                    <a:cxn ang="0">
                      <a:pos x="3" y="14"/>
                    </a:cxn>
                    <a:cxn ang="0">
                      <a:pos x="4" y="17"/>
                    </a:cxn>
                    <a:cxn ang="0">
                      <a:pos x="7" y="18"/>
                    </a:cxn>
                    <a:cxn ang="0">
                      <a:pos x="12" y="18"/>
                    </a:cxn>
                    <a:cxn ang="0">
                      <a:pos x="15" y="18"/>
                    </a:cxn>
                    <a:cxn ang="0">
                      <a:pos x="19" y="19"/>
                    </a:cxn>
                    <a:cxn ang="0">
                      <a:pos x="23" y="19"/>
                    </a:cxn>
                    <a:cxn ang="0">
                      <a:pos x="28" y="19"/>
                    </a:cxn>
                    <a:cxn ang="0">
                      <a:pos x="33" y="19"/>
                    </a:cxn>
                    <a:cxn ang="0">
                      <a:pos x="38" y="19"/>
                    </a:cxn>
                    <a:cxn ang="0">
                      <a:pos x="43" y="19"/>
                    </a:cxn>
                    <a:cxn ang="0">
                      <a:pos x="48" y="19"/>
                    </a:cxn>
                    <a:cxn ang="0">
                      <a:pos x="52" y="19"/>
                    </a:cxn>
                    <a:cxn ang="0">
                      <a:pos x="57" y="19"/>
                    </a:cxn>
                    <a:cxn ang="0">
                      <a:pos x="63" y="17"/>
                    </a:cxn>
                    <a:cxn ang="0">
                      <a:pos x="68" y="15"/>
                    </a:cxn>
                    <a:cxn ang="0">
                      <a:pos x="74" y="13"/>
                    </a:cxn>
                    <a:cxn ang="0">
                      <a:pos x="80" y="12"/>
                    </a:cxn>
                    <a:cxn ang="0">
                      <a:pos x="79" y="4"/>
                    </a:cxn>
                    <a:cxn ang="0">
                      <a:pos x="76" y="0"/>
                    </a:cxn>
                    <a:cxn ang="0">
                      <a:pos x="72" y="0"/>
                    </a:cxn>
                    <a:cxn ang="0">
                      <a:pos x="65" y="3"/>
                    </a:cxn>
                    <a:cxn ang="0">
                      <a:pos x="59" y="3"/>
                    </a:cxn>
                    <a:cxn ang="0">
                      <a:pos x="54" y="3"/>
                    </a:cxn>
                    <a:cxn ang="0">
                      <a:pos x="49" y="3"/>
                    </a:cxn>
                    <a:cxn ang="0">
                      <a:pos x="43" y="4"/>
                    </a:cxn>
                    <a:cxn ang="0">
                      <a:pos x="36" y="4"/>
                    </a:cxn>
                    <a:cxn ang="0">
                      <a:pos x="30" y="3"/>
                    </a:cxn>
                    <a:cxn ang="0">
                      <a:pos x="26" y="3"/>
                    </a:cxn>
                    <a:cxn ang="0">
                      <a:pos x="20" y="2"/>
                    </a:cxn>
                    <a:cxn ang="0">
                      <a:pos x="15" y="2"/>
                    </a:cxn>
                    <a:cxn ang="0">
                      <a:pos x="11" y="3"/>
                    </a:cxn>
                    <a:cxn ang="0">
                      <a:pos x="6" y="5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80" h="19">
                      <a:moveTo>
                        <a:pt x="0" y="9"/>
                      </a:moveTo>
                      <a:lnTo>
                        <a:pt x="1" y="11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4" y="17"/>
                      </a:lnTo>
                      <a:lnTo>
                        <a:pt x="7" y="18"/>
                      </a:lnTo>
                      <a:lnTo>
                        <a:pt x="12" y="18"/>
                      </a:lnTo>
                      <a:lnTo>
                        <a:pt x="15" y="18"/>
                      </a:lnTo>
                      <a:lnTo>
                        <a:pt x="19" y="19"/>
                      </a:lnTo>
                      <a:lnTo>
                        <a:pt x="23" y="19"/>
                      </a:lnTo>
                      <a:lnTo>
                        <a:pt x="28" y="19"/>
                      </a:lnTo>
                      <a:lnTo>
                        <a:pt x="33" y="19"/>
                      </a:lnTo>
                      <a:lnTo>
                        <a:pt x="38" y="19"/>
                      </a:lnTo>
                      <a:lnTo>
                        <a:pt x="43" y="19"/>
                      </a:lnTo>
                      <a:lnTo>
                        <a:pt x="48" y="19"/>
                      </a:lnTo>
                      <a:lnTo>
                        <a:pt x="52" y="19"/>
                      </a:lnTo>
                      <a:lnTo>
                        <a:pt x="57" y="19"/>
                      </a:lnTo>
                      <a:lnTo>
                        <a:pt x="63" y="17"/>
                      </a:lnTo>
                      <a:lnTo>
                        <a:pt x="68" y="15"/>
                      </a:lnTo>
                      <a:lnTo>
                        <a:pt x="74" y="13"/>
                      </a:lnTo>
                      <a:lnTo>
                        <a:pt x="80" y="12"/>
                      </a:lnTo>
                      <a:lnTo>
                        <a:pt x="79" y="4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65" y="3"/>
                      </a:lnTo>
                      <a:lnTo>
                        <a:pt x="59" y="3"/>
                      </a:lnTo>
                      <a:lnTo>
                        <a:pt x="54" y="3"/>
                      </a:lnTo>
                      <a:lnTo>
                        <a:pt x="49" y="3"/>
                      </a:lnTo>
                      <a:lnTo>
                        <a:pt x="43" y="4"/>
                      </a:lnTo>
                      <a:lnTo>
                        <a:pt x="36" y="4"/>
                      </a:lnTo>
                      <a:lnTo>
                        <a:pt x="30" y="3"/>
                      </a:lnTo>
                      <a:lnTo>
                        <a:pt x="26" y="3"/>
                      </a:lnTo>
                      <a:lnTo>
                        <a:pt x="20" y="2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6" y="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D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9" name="Freeform 488"/>
                <p:cNvSpPr>
                  <a:spLocks/>
                </p:cNvSpPr>
                <p:nvPr/>
              </p:nvSpPr>
              <p:spPr bwMode="auto">
                <a:xfrm>
                  <a:off x="7432676" y="3743326"/>
                  <a:ext cx="60325" cy="127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9"/>
                    </a:cxn>
                    <a:cxn ang="0">
                      <a:pos x="2" y="10"/>
                    </a:cxn>
                    <a:cxn ang="0">
                      <a:pos x="2" y="12"/>
                    </a:cxn>
                    <a:cxn ang="0">
                      <a:pos x="3" y="15"/>
                    </a:cxn>
                    <a:cxn ang="0">
                      <a:pos x="7" y="16"/>
                    </a:cxn>
                    <a:cxn ang="0">
                      <a:pos x="10" y="16"/>
                    </a:cxn>
                    <a:cxn ang="0">
                      <a:pos x="13" y="16"/>
                    </a:cxn>
                    <a:cxn ang="0">
                      <a:pos x="17" y="17"/>
                    </a:cxn>
                    <a:cxn ang="0">
                      <a:pos x="22" y="17"/>
                    </a:cxn>
                    <a:cxn ang="0">
                      <a:pos x="26" y="17"/>
                    </a:cxn>
                    <a:cxn ang="0">
                      <a:pos x="31" y="17"/>
                    </a:cxn>
                    <a:cxn ang="0">
                      <a:pos x="35" y="17"/>
                    </a:cxn>
                    <a:cxn ang="0">
                      <a:pos x="40" y="17"/>
                    </a:cxn>
                    <a:cxn ang="0">
                      <a:pos x="43" y="17"/>
                    </a:cxn>
                    <a:cxn ang="0">
                      <a:pos x="48" y="16"/>
                    </a:cxn>
                    <a:cxn ang="0">
                      <a:pos x="53" y="16"/>
                    </a:cxn>
                    <a:cxn ang="0">
                      <a:pos x="58" y="15"/>
                    </a:cxn>
                    <a:cxn ang="0">
                      <a:pos x="64" y="13"/>
                    </a:cxn>
                    <a:cxn ang="0">
                      <a:pos x="69" y="11"/>
                    </a:cxn>
                    <a:cxn ang="0">
                      <a:pos x="75" y="10"/>
                    </a:cxn>
                    <a:cxn ang="0">
                      <a:pos x="75" y="3"/>
                    </a:cxn>
                    <a:cxn ang="0">
                      <a:pos x="72" y="0"/>
                    </a:cxn>
                    <a:cxn ang="0">
                      <a:pos x="68" y="0"/>
                    </a:cxn>
                    <a:cxn ang="0">
                      <a:pos x="61" y="2"/>
                    </a:cxn>
                    <a:cxn ang="0">
                      <a:pos x="56" y="2"/>
                    </a:cxn>
                    <a:cxn ang="0">
                      <a:pos x="51" y="2"/>
                    </a:cxn>
                    <a:cxn ang="0">
                      <a:pos x="46" y="2"/>
                    </a:cxn>
                    <a:cxn ang="0">
                      <a:pos x="41" y="2"/>
                    </a:cxn>
                    <a:cxn ang="0">
                      <a:pos x="34" y="2"/>
                    </a:cxn>
                    <a:cxn ang="0">
                      <a:pos x="28" y="1"/>
                    </a:cxn>
                    <a:cxn ang="0">
                      <a:pos x="24" y="1"/>
                    </a:cxn>
                    <a:cxn ang="0">
                      <a:pos x="19" y="1"/>
                    </a:cxn>
                    <a:cxn ang="0">
                      <a:pos x="15" y="1"/>
                    </a:cxn>
                    <a:cxn ang="0">
                      <a:pos x="10" y="2"/>
                    </a:cxn>
                    <a:cxn ang="0">
                      <a:pos x="5" y="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5" h="17">
                      <a:moveTo>
                        <a:pt x="0" y="7"/>
                      </a:move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5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22" y="17"/>
                      </a:lnTo>
                      <a:lnTo>
                        <a:pt x="26" y="17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40" y="17"/>
                      </a:lnTo>
                      <a:lnTo>
                        <a:pt x="43" y="17"/>
                      </a:lnTo>
                      <a:lnTo>
                        <a:pt x="48" y="16"/>
                      </a:lnTo>
                      <a:lnTo>
                        <a:pt x="53" y="16"/>
                      </a:lnTo>
                      <a:lnTo>
                        <a:pt x="58" y="15"/>
                      </a:lnTo>
                      <a:lnTo>
                        <a:pt x="64" y="13"/>
                      </a:lnTo>
                      <a:lnTo>
                        <a:pt x="69" y="11"/>
                      </a:lnTo>
                      <a:lnTo>
                        <a:pt x="75" y="10"/>
                      </a:lnTo>
                      <a:lnTo>
                        <a:pt x="75" y="3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1" y="2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34" y="2"/>
                      </a:lnTo>
                      <a:lnTo>
                        <a:pt x="28" y="1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5" y="1"/>
                      </a:ln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2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0" name="Freeform 489"/>
                <p:cNvSpPr>
                  <a:spLocks/>
                </p:cNvSpPr>
                <p:nvPr/>
              </p:nvSpPr>
              <p:spPr bwMode="auto">
                <a:xfrm>
                  <a:off x="7434263" y="3743326"/>
                  <a:ext cx="57150" cy="127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2" y="10"/>
                    </a:cxn>
                    <a:cxn ang="0">
                      <a:pos x="2" y="11"/>
                    </a:cxn>
                    <a:cxn ang="0">
                      <a:pos x="3" y="14"/>
                    </a:cxn>
                    <a:cxn ang="0">
                      <a:pos x="7" y="15"/>
                    </a:cxn>
                    <a:cxn ang="0">
                      <a:pos x="10" y="15"/>
                    </a:cxn>
                    <a:cxn ang="0">
                      <a:pos x="14" y="15"/>
                    </a:cxn>
                    <a:cxn ang="0">
                      <a:pos x="17" y="16"/>
                    </a:cxn>
                    <a:cxn ang="0">
                      <a:pos x="25" y="16"/>
                    </a:cxn>
                    <a:cxn ang="0">
                      <a:pos x="33" y="16"/>
                    </a:cxn>
                    <a:cxn ang="0">
                      <a:pos x="43" y="16"/>
                    </a:cxn>
                    <a:cxn ang="0">
                      <a:pos x="51" y="15"/>
                    </a:cxn>
                    <a:cxn ang="0">
                      <a:pos x="56" y="14"/>
                    </a:cxn>
                    <a:cxn ang="0">
                      <a:pos x="61" y="12"/>
                    </a:cxn>
                    <a:cxn ang="0">
                      <a:pos x="67" y="10"/>
                    </a:cxn>
                    <a:cxn ang="0">
                      <a:pos x="71" y="9"/>
                    </a:cxn>
                    <a:cxn ang="0">
                      <a:pos x="70" y="2"/>
                    </a:cxn>
                    <a:cxn ang="0">
                      <a:pos x="69" y="0"/>
                    </a:cxn>
                    <a:cxn ang="0">
                      <a:pos x="64" y="0"/>
                    </a:cxn>
                    <a:cxn ang="0">
                      <a:pos x="59" y="2"/>
                    </a:cxn>
                    <a:cxn ang="0">
                      <a:pos x="54" y="2"/>
                    </a:cxn>
                    <a:cxn ang="0">
                      <a:pos x="48" y="2"/>
                    </a:cxn>
                    <a:cxn ang="0">
                      <a:pos x="44" y="2"/>
                    </a:cxn>
                    <a:cxn ang="0">
                      <a:pos x="39" y="2"/>
                    </a:cxn>
                    <a:cxn ang="0">
                      <a:pos x="32" y="2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18" y="1"/>
                    </a:cxn>
                    <a:cxn ang="0">
                      <a:pos x="14" y="1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1" h="16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4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7" y="16"/>
                      </a:lnTo>
                      <a:lnTo>
                        <a:pt x="25" y="16"/>
                      </a:lnTo>
                      <a:lnTo>
                        <a:pt x="33" y="16"/>
                      </a:lnTo>
                      <a:lnTo>
                        <a:pt x="43" y="16"/>
                      </a:lnTo>
                      <a:lnTo>
                        <a:pt x="51" y="15"/>
                      </a:lnTo>
                      <a:lnTo>
                        <a:pt x="56" y="14"/>
                      </a:lnTo>
                      <a:lnTo>
                        <a:pt x="61" y="12"/>
                      </a:lnTo>
                      <a:lnTo>
                        <a:pt x="67" y="10"/>
                      </a:lnTo>
                      <a:lnTo>
                        <a:pt x="71" y="9"/>
                      </a:lnTo>
                      <a:lnTo>
                        <a:pt x="70" y="2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59" y="2"/>
                      </a:lnTo>
                      <a:lnTo>
                        <a:pt x="54" y="2"/>
                      </a:lnTo>
                      <a:lnTo>
                        <a:pt x="48" y="2"/>
                      </a:lnTo>
                      <a:lnTo>
                        <a:pt x="44" y="2"/>
                      </a:lnTo>
                      <a:lnTo>
                        <a:pt x="39" y="2"/>
                      </a:lnTo>
                      <a:lnTo>
                        <a:pt x="32" y="2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1"/>
                      </a:lnTo>
                      <a:lnTo>
                        <a:pt x="14" y="1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8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7437438" y="3744913"/>
                  <a:ext cx="52388" cy="1111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3" y="10"/>
                    </a:cxn>
                    <a:cxn ang="0">
                      <a:pos x="4" y="13"/>
                    </a:cxn>
                    <a:cxn ang="0">
                      <a:pos x="7" y="14"/>
                    </a:cxn>
                    <a:cxn ang="0">
                      <a:pos x="11" y="14"/>
                    </a:cxn>
                    <a:cxn ang="0">
                      <a:pos x="13" y="14"/>
                    </a:cxn>
                    <a:cxn ang="0">
                      <a:pos x="16" y="15"/>
                    </a:cxn>
                    <a:cxn ang="0">
                      <a:pos x="24" y="15"/>
                    </a:cxn>
                    <a:cxn ang="0">
                      <a:pos x="33" y="14"/>
                    </a:cxn>
                    <a:cxn ang="0">
                      <a:pos x="41" y="14"/>
                    </a:cxn>
                    <a:cxn ang="0">
                      <a:pos x="49" y="14"/>
                    </a:cxn>
                    <a:cxn ang="0">
                      <a:pos x="53" y="13"/>
                    </a:cxn>
                    <a:cxn ang="0">
                      <a:pos x="58" y="11"/>
                    </a:cxn>
                    <a:cxn ang="0">
                      <a:pos x="62" y="9"/>
                    </a:cxn>
                    <a:cxn ang="0">
                      <a:pos x="67" y="8"/>
                    </a:cxn>
                    <a:cxn ang="0">
                      <a:pos x="67" y="2"/>
                    </a:cxn>
                    <a:cxn ang="0">
                      <a:pos x="65" y="0"/>
                    </a:cxn>
                    <a:cxn ang="0">
                      <a:pos x="61" y="0"/>
                    </a:cxn>
                    <a:cxn ang="0">
                      <a:pos x="56" y="2"/>
                    </a:cxn>
                    <a:cxn ang="0">
                      <a:pos x="51" y="2"/>
                    </a:cxn>
                    <a:cxn ang="0">
                      <a:pos x="46" y="2"/>
                    </a:cxn>
                    <a:cxn ang="0">
                      <a:pos x="42" y="2"/>
                    </a:cxn>
                    <a:cxn ang="0">
                      <a:pos x="37" y="2"/>
                    </a:cxn>
                    <a:cxn ang="0">
                      <a:pos x="31" y="2"/>
                    </a:cxn>
                    <a:cxn ang="0">
                      <a:pos x="26" y="1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3" y="1"/>
                    </a:cxn>
                    <a:cxn ang="0">
                      <a:pos x="9" y="2"/>
                    </a:cxn>
                    <a:cxn ang="0">
                      <a:pos x="5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7" h="15">
                      <a:moveTo>
                        <a:pt x="0" y="6"/>
                      </a:move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6" y="15"/>
                      </a:lnTo>
                      <a:lnTo>
                        <a:pt x="24" y="15"/>
                      </a:lnTo>
                      <a:lnTo>
                        <a:pt x="33" y="14"/>
                      </a:lnTo>
                      <a:lnTo>
                        <a:pt x="41" y="14"/>
                      </a:lnTo>
                      <a:lnTo>
                        <a:pt x="49" y="14"/>
                      </a:lnTo>
                      <a:lnTo>
                        <a:pt x="53" y="13"/>
                      </a:lnTo>
                      <a:lnTo>
                        <a:pt x="58" y="11"/>
                      </a:lnTo>
                      <a:lnTo>
                        <a:pt x="62" y="9"/>
                      </a:lnTo>
                      <a:lnTo>
                        <a:pt x="67" y="8"/>
                      </a:lnTo>
                      <a:lnTo>
                        <a:pt x="67" y="2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6" y="1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3" y="1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D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7439026" y="3746501"/>
                  <a:ext cx="49213" cy="9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3"/>
                    </a:cxn>
                    <a:cxn ang="0">
                      <a:pos x="9" y="13"/>
                    </a:cxn>
                    <a:cxn ang="0">
                      <a:pos x="12" y="13"/>
                    </a:cxn>
                    <a:cxn ang="0">
                      <a:pos x="15" y="14"/>
                    </a:cxn>
                    <a:cxn ang="0">
                      <a:pos x="23" y="14"/>
                    </a:cxn>
                    <a:cxn ang="0">
                      <a:pos x="30" y="13"/>
                    </a:cxn>
                    <a:cxn ang="0">
                      <a:pos x="36" y="13"/>
                    </a:cxn>
                    <a:cxn ang="0">
                      <a:pos x="44" y="13"/>
                    </a:cxn>
                    <a:cxn ang="0">
                      <a:pos x="49" y="12"/>
                    </a:cxn>
                    <a:cxn ang="0">
                      <a:pos x="54" y="10"/>
                    </a:cxn>
                    <a:cxn ang="0">
                      <a:pos x="58" y="9"/>
                    </a:cxn>
                    <a:cxn ang="0">
                      <a:pos x="63" y="8"/>
                    </a:cxn>
                    <a:cxn ang="0">
                      <a:pos x="63" y="2"/>
                    </a:cxn>
                    <a:cxn ang="0">
                      <a:pos x="61" y="0"/>
                    </a:cxn>
                    <a:cxn ang="0">
                      <a:pos x="57" y="0"/>
                    </a:cxn>
                    <a:cxn ang="0">
                      <a:pos x="51" y="1"/>
                    </a:cxn>
                    <a:cxn ang="0">
                      <a:pos x="47" y="2"/>
                    </a:cxn>
                    <a:cxn ang="0">
                      <a:pos x="43" y="2"/>
                    </a:cxn>
                    <a:cxn ang="0">
                      <a:pos x="39" y="2"/>
                    </a:cxn>
                    <a:cxn ang="0">
                      <a:pos x="34" y="2"/>
                    </a:cxn>
                    <a:cxn ang="0">
                      <a:pos x="28" y="2"/>
                    </a:cxn>
                    <a:cxn ang="0">
                      <a:pos x="24" y="1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2" y="1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3" h="14">
                      <a:moveTo>
                        <a:pt x="0" y="6"/>
                      </a:move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2" y="13"/>
                      </a:lnTo>
                      <a:lnTo>
                        <a:pt x="15" y="14"/>
                      </a:lnTo>
                      <a:lnTo>
                        <a:pt x="23" y="14"/>
                      </a:lnTo>
                      <a:lnTo>
                        <a:pt x="30" y="13"/>
                      </a:lnTo>
                      <a:lnTo>
                        <a:pt x="36" y="13"/>
                      </a:lnTo>
                      <a:lnTo>
                        <a:pt x="44" y="13"/>
                      </a:lnTo>
                      <a:lnTo>
                        <a:pt x="49" y="12"/>
                      </a:lnTo>
                      <a:lnTo>
                        <a:pt x="54" y="10"/>
                      </a:lnTo>
                      <a:lnTo>
                        <a:pt x="58" y="9"/>
                      </a:lnTo>
                      <a:lnTo>
                        <a:pt x="63" y="8"/>
                      </a:lnTo>
                      <a:lnTo>
                        <a:pt x="63" y="2"/>
                      </a:lnTo>
                      <a:lnTo>
                        <a:pt x="61" y="0"/>
                      </a:lnTo>
                      <a:lnTo>
                        <a:pt x="57" y="0"/>
                      </a:lnTo>
                      <a:lnTo>
                        <a:pt x="51" y="1"/>
                      </a:lnTo>
                      <a:lnTo>
                        <a:pt x="47" y="2"/>
                      </a:ln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4" y="2"/>
                      </a:lnTo>
                      <a:lnTo>
                        <a:pt x="28" y="2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2" y="1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B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7440613" y="3746501"/>
                  <a:ext cx="46038" cy="9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2" y="9"/>
                    </a:cxn>
                    <a:cxn ang="0">
                      <a:pos x="3" y="11"/>
                    </a:cxn>
                    <a:cxn ang="0">
                      <a:pos x="6" y="11"/>
                    </a:cxn>
                    <a:cxn ang="0">
                      <a:pos x="9" y="12"/>
                    </a:cxn>
                    <a:cxn ang="0">
                      <a:pos x="11" y="12"/>
                    </a:cxn>
                    <a:cxn ang="0">
                      <a:pos x="14" y="13"/>
                    </a:cxn>
                    <a:cxn ang="0">
                      <a:pos x="21" y="13"/>
                    </a:cxn>
                    <a:cxn ang="0">
                      <a:pos x="29" y="12"/>
                    </a:cxn>
                    <a:cxn ang="0">
                      <a:pos x="36" y="12"/>
                    </a:cxn>
                    <a:cxn ang="0">
                      <a:pos x="42" y="12"/>
                    </a:cxn>
                    <a:cxn ang="0">
                      <a:pos x="46" y="11"/>
                    </a:cxn>
                    <a:cxn ang="0">
                      <a:pos x="51" y="9"/>
                    </a:cxn>
                    <a:cxn ang="0">
                      <a:pos x="54" y="8"/>
                    </a:cxn>
                    <a:cxn ang="0">
                      <a:pos x="59" y="7"/>
                    </a:cxn>
                    <a:cxn ang="0">
                      <a:pos x="59" y="3"/>
                    </a:cxn>
                    <a:cxn ang="0">
                      <a:pos x="56" y="0"/>
                    </a:cxn>
                    <a:cxn ang="0">
                      <a:pos x="53" y="0"/>
                    </a:cxn>
                    <a:cxn ang="0">
                      <a:pos x="48" y="1"/>
                    </a:cxn>
                    <a:cxn ang="0">
                      <a:pos x="44" y="3"/>
                    </a:cxn>
                    <a:cxn ang="0">
                      <a:pos x="40" y="3"/>
                    </a:cxn>
                    <a:cxn ang="0">
                      <a:pos x="37" y="3"/>
                    </a:cxn>
                    <a:cxn ang="0">
                      <a:pos x="32" y="3"/>
                    </a:cxn>
                    <a:cxn ang="0">
                      <a:pos x="23" y="1"/>
                    </a:cxn>
                    <a:cxn ang="0">
                      <a:pos x="15" y="1"/>
                    </a:cxn>
                    <a:cxn ang="0">
                      <a:pos x="8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9" h="13">
                      <a:moveTo>
                        <a:pt x="0" y="6"/>
                      </a:move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4" y="13"/>
                      </a:lnTo>
                      <a:lnTo>
                        <a:pt x="21" y="13"/>
                      </a:lnTo>
                      <a:lnTo>
                        <a:pt x="29" y="12"/>
                      </a:lnTo>
                      <a:lnTo>
                        <a:pt x="36" y="12"/>
                      </a:lnTo>
                      <a:lnTo>
                        <a:pt x="42" y="12"/>
                      </a:lnTo>
                      <a:lnTo>
                        <a:pt x="46" y="11"/>
                      </a:lnTo>
                      <a:lnTo>
                        <a:pt x="51" y="9"/>
                      </a:lnTo>
                      <a:lnTo>
                        <a:pt x="54" y="8"/>
                      </a:lnTo>
                      <a:lnTo>
                        <a:pt x="59" y="7"/>
                      </a:lnTo>
                      <a:lnTo>
                        <a:pt x="59" y="3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4" y="3"/>
                      </a:lnTo>
                      <a:lnTo>
                        <a:pt x="40" y="3"/>
                      </a:lnTo>
                      <a:lnTo>
                        <a:pt x="37" y="3"/>
                      </a:lnTo>
                      <a:lnTo>
                        <a:pt x="32" y="3"/>
                      </a:lnTo>
                      <a:lnTo>
                        <a:pt x="23" y="1"/>
                      </a:lnTo>
                      <a:lnTo>
                        <a:pt x="15" y="1"/>
                      </a:lnTo>
                      <a:lnTo>
                        <a:pt x="8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4" name="Freeform 493"/>
                <p:cNvSpPr>
                  <a:spLocks/>
                </p:cNvSpPr>
                <p:nvPr/>
              </p:nvSpPr>
              <p:spPr bwMode="auto">
                <a:xfrm>
                  <a:off x="7442201" y="3748088"/>
                  <a:ext cx="42863" cy="793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9" y="11"/>
                    </a:cxn>
                    <a:cxn ang="0">
                      <a:pos x="12" y="11"/>
                    </a:cxn>
                    <a:cxn ang="0">
                      <a:pos x="14" y="12"/>
                    </a:cxn>
                    <a:cxn ang="0">
                      <a:pos x="20" y="12"/>
                    </a:cxn>
                    <a:cxn ang="0">
                      <a:pos x="27" y="11"/>
                    </a:cxn>
                    <a:cxn ang="0">
                      <a:pos x="34" y="11"/>
                    </a:cxn>
                    <a:cxn ang="0">
                      <a:pos x="39" y="10"/>
                    </a:cxn>
                    <a:cxn ang="0">
                      <a:pos x="44" y="8"/>
                    </a:cxn>
                    <a:cxn ang="0">
                      <a:pos x="47" y="7"/>
                    </a:cxn>
                    <a:cxn ang="0">
                      <a:pos x="51" y="7"/>
                    </a:cxn>
                    <a:cxn ang="0">
                      <a:pos x="54" y="6"/>
                    </a:cxn>
                    <a:cxn ang="0">
                      <a:pos x="54" y="2"/>
                    </a:cxn>
                    <a:cxn ang="0">
                      <a:pos x="53" y="0"/>
                    </a:cxn>
                    <a:cxn ang="0">
                      <a:pos x="50" y="0"/>
                    </a:cxn>
                    <a:cxn ang="0">
                      <a:pos x="45" y="2"/>
                    </a:cxn>
                    <a:cxn ang="0">
                      <a:pos x="42" y="2"/>
                    </a:cxn>
                    <a:cxn ang="0">
                      <a:pos x="38" y="2"/>
                    </a:cxn>
                    <a:cxn ang="0">
                      <a:pos x="35" y="3"/>
                    </a:cxn>
                    <a:cxn ang="0">
                      <a:pos x="30" y="3"/>
                    </a:cxn>
                    <a:cxn ang="0">
                      <a:pos x="21" y="2"/>
                    </a:cxn>
                    <a:cxn ang="0">
                      <a:pos x="14" y="2"/>
                    </a:cxn>
                    <a:cxn ang="0">
                      <a:pos x="8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12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9" y="11"/>
                      </a:lnTo>
                      <a:lnTo>
                        <a:pt x="12" y="11"/>
                      </a:lnTo>
                      <a:lnTo>
                        <a:pt x="14" y="12"/>
                      </a:lnTo>
                      <a:lnTo>
                        <a:pt x="20" y="12"/>
                      </a:lnTo>
                      <a:lnTo>
                        <a:pt x="27" y="11"/>
                      </a:lnTo>
                      <a:lnTo>
                        <a:pt x="34" y="11"/>
                      </a:lnTo>
                      <a:lnTo>
                        <a:pt x="39" y="10"/>
                      </a:lnTo>
                      <a:lnTo>
                        <a:pt x="44" y="8"/>
                      </a:lnTo>
                      <a:lnTo>
                        <a:pt x="47" y="7"/>
                      </a:lnTo>
                      <a:lnTo>
                        <a:pt x="51" y="7"/>
                      </a:lnTo>
                      <a:lnTo>
                        <a:pt x="54" y="6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0" y="0"/>
                      </a:lnTo>
                      <a:lnTo>
                        <a:pt x="45" y="2"/>
                      </a:lnTo>
                      <a:lnTo>
                        <a:pt x="42" y="2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0" y="3"/>
                      </a:lnTo>
                      <a:lnTo>
                        <a:pt x="21" y="2"/>
                      </a:lnTo>
                      <a:lnTo>
                        <a:pt x="14" y="2"/>
                      </a:lnTo>
                      <a:lnTo>
                        <a:pt x="8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9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5" name="Freeform 494"/>
                <p:cNvSpPr>
                  <a:spLocks/>
                </p:cNvSpPr>
                <p:nvPr/>
              </p:nvSpPr>
              <p:spPr bwMode="auto">
                <a:xfrm>
                  <a:off x="7443788" y="3748088"/>
                  <a:ext cx="41275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6"/>
                    </a:cxn>
                    <a:cxn ang="0">
                      <a:pos x="13" y="10"/>
                    </a:cxn>
                    <a:cxn ang="0">
                      <a:pos x="37" y="8"/>
                    </a:cxn>
                    <a:cxn ang="0">
                      <a:pos x="51" y="5"/>
                    </a:cxn>
                    <a:cxn ang="0">
                      <a:pos x="51" y="1"/>
                    </a:cxn>
                    <a:cxn ang="0">
                      <a:pos x="50" y="0"/>
                    </a:cxn>
                    <a:cxn ang="0">
                      <a:pos x="47" y="0"/>
                    </a:cxn>
                    <a:cxn ang="0">
                      <a:pos x="42" y="1"/>
                    </a:cxn>
                    <a:cxn ang="0">
                      <a:pos x="28" y="2"/>
                    </a:cxn>
                    <a:cxn ang="0">
                      <a:pos x="20" y="2"/>
                    </a:cxn>
                    <a:cxn ang="0">
                      <a:pos x="13" y="1"/>
                    </a:cxn>
                    <a:cxn ang="0">
                      <a:pos x="7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51" h="10">
                      <a:moveTo>
                        <a:pt x="0" y="4"/>
                      </a:moveTo>
                      <a:lnTo>
                        <a:pt x="3" y="6"/>
                      </a:lnTo>
                      <a:lnTo>
                        <a:pt x="13" y="10"/>
                      </a:lnTo>
                      <a:lnTo>
                        <a:pt x="37" y="8"/>
                      </a:lnTo>
                      <a:lnTo>
                        <a:pt x="51" y="5"/>
                      </a:ln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2" y="1"/>
                      </a:lnTo>
                      <a:lnTo>
                        <a:pt x="28" y="2"/>
                      </a:lnTo>
                      <a:lnTo>
                        <a:pt x="20" y="2"/>
                      </a:lnTo>
                      <a:lnTo>
                        <a:pt x="13" y="1"/>
                      </a:lnTo>
                      <a:lnTo>
                        <a:pt x="7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6" name="Freeform 495"/>
                <p:cNvSpPr>
                  <a:spLocks/>
                </p:cNvSpPr>
                <p:nvPr/>
              </p:nvSpPr>
              <p:spPr bwMode="auto">
                <a:xfrm>
                  <a:off x="7442201" y="3616326"/>
                  <a:ext cx="39688" cy="1111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" y="12"/>
                    </a:cxn>
                    <a:cxn ang="0">
                      <a:pos x="12" y="13"/>
                    </a:cxn>
                    <a:cxn ang="0">
                      <a:pos x="36" y="13"/>
                    </a:cxn>
                    <a:cxn ang="0">
                      <a:pos x="51" y="9"/>
                    </a:cxn>
                    <a:cxn ang="0">
                      <a:pos x="51" y="3"/>
                    </a:cxn>
                    <a:cxn ang="0">
                      <a:pos x="48" y="0"/>
                    </a:cxn>
                    <a:cxn ang="0">
                      <a:pos x="45" y="0"/>
                    </a:cxn>
                    <a:cxn ang="0">
                      <a:pos x="40" y="3"/>
                    </a:cxn>
                    <a:cxn ang="0">
                      <a:pos x="27" y="3"/>
                    </a:cxn>
                    <a:cxn ang="0">
                      <a:pos x="18" y="3"/>
                    </a:cxn>
                    <a:cxn ang="0">
                      <a:pos x="12" y="2"/>
                    </a:cxn>
                    <a:cxn ang="0">
                      <a:pos x="6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1" h="13">
                      <a:moveTo>
                        <a:pt x="0" y="6"/>
                      </a:moveTo>
                      <a:lnTo>
                        <a:pt x="2" y="12"/>
                      </a:lnTo>
                      <a:lnTo>
                        <a:pt x="12" y="13"/>
                      </a:lnTo>
                      <a:lnTo>
                        <a:pt x="36" y="13"/>
                      </a:lnTo>
                      <a:lnTo>
                        <a:pt x="51" y="9"/>
                      </a:lnTo>
                      <a:lnTo>
                        <a:pt x="51" y="3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0" y="3"/>
                      </a:lnTo>
                      <a:lnTo>
                        <a:pt x="27" y="3"/>
                      </a:lnTo>
                      <a:lnTo>
                        <a:pt x="18" y="3"/>
                      </a:lnTo>
                      <a:lnTo>
                        <a:pt x="12" y="2"/>
                      </a:lnTo>
                      <a:lnTo>
                        <a:pt x="6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7" name="Freeform 496"/>
                <p:cNvSpPr>
                  <a:spLocks/>
                </p:cNvSpPr>
                <p:nvPr/>
              </p:nvSpPr>
              <p:spPr bwMode="auto">
                <a:xfrm>
                  <a:off x="7442201" y="3617913"/>
                  <a:ext cx="38100" cy="95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2" y="10"/>
                    </a:cxn>
                    <a:cxn ang="0">
                      <a:pos x="5" y="10"/>
                    </a:cxn>
                    <a:cxn ang="0">
                      <a:pos x="7" y="10"/>
                    </a:cxn>
                    <a:cxn ang="0">
                      <a:pos x="9" y="11"/>
                    </a:cxn>
                    <a:cxn ang="0">
                      <a:pos x="12" y="11"/>
                    </a:cxn>
                    <a:cxn ang="0">
                      <a:pos x="17" y="11"/>
                    </a:cxn>
                    <a:cxn ang="0">
                      <a:pos x="23" y="11"/>
                    </a:cxn>
                    <a:cxn ang="0">
                      <a:pos x="28" y="11"/>
                    </a:cxn>
                    <a:cxn ang="0">
                      <a:pos x="34" y="11"/>
                    </a:cxn>
                    <a:cxn ang="0">
                      <a:pos x="38" y="10"/>
                    </a:cxn>
                    <a:cxn ang="0">
                      <a:pos x="42" y="9"/>
                    </a:cxn>
                    <a:cxn ang="0">
                      <a:pos x="45" y="8"/>
                    </a:cxn>
                    <a:cxn ang="0">
                      <a:pos x="49" y="7"/>
                    </a:cxn>
                    <a:cxn ang="0">
                      <a:pos x="49" y="2"/>
                    </a:cxn>
                    <a:cxn ang="0">
                      <a:pos x="46" y="0"/>
                    </a:cxn>
                    <a:cxn ang="0">
                      <a:pos x="44" y="0"/>
                    </a:cxn>
                    <a:cxn ang="0">
                      <a:pos x="39" y="1"/>
                    </a:cxn>
                    <a:cxn ang="0">
                      <a:pos x="36" y="1"/>
                    </a:cxn>
                    <a:cxn ang="0">
                      <a:pos x="32" y="1"/>
                    </a:cxn>
                    <a:cxn ang="0">
                      <a:pos x="29" y="1"/>
                    </a:cxn>
                    <a:cxn ang="0">
                      <a:pos x="27" y="2"/>
                    </a:cxn>
                    <a:cxn ang="0">
                      <a:pos x="19" y="1"/>
                    </a:cxn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9" h="11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9" y="11"/>
                      </a:lnTo>
                      <a:lnTo>
                        <a:pt x="12" y="11"/>
                      </a:lnTo>
                      <a:lnTo>
                        <a:pt x="17" y="11"/>
                      </a:lnTo>
                      <a:lnTo>
                        <a:pt x="23" y="11"/>
                      </a:lnTo>
                      <a:lnTo>
                        <a:pt x="28" y="11"/>
                      </a:lnTo>
                      <a:lnTo>
                        <a:pt x="34" y="11"/>
                      </a:lnTo>
                      <a:lnTo>
                        <a:pt x="38" y="10"/>
                      </a:lnTo>
                      <a:lnTo>
                        <a:pt x="42" y="9"/>
                      </a:lnTo>
                      <a:lnTo>
                        <a:pt x="45" y="8"/>
                      </a:lnTo>
                      <a:lnTo>
                        <a:pt x="49" y="7"/>
                      </a:lnTo>
                      <a:lnTo>
                        <a:pt x="49" y="2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39" y="1"/>
                      </a:lnTo>
                      <a:lnTo>
                        <a:pt x="36" y="1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7" y="2"/>
                      </a:lnTo>
                      <a:lnTo>
                        <a:pt x="19" y="1"/>
                      </a:lnTo>
                      <a:lnTo>
                        <a:pt x="12" y="1"/>
                      </a:lnTo>
                      <a:lnTo>
                        <a:pt x="6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6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8" name="Freeform 497"/>
                <p:cNvSpPr>
                  <a:spLocks/>
                </p:cNvSpPr>
                <p:nvPr/>
              </p:nvSpPr>
              <p:spPr bwMode="auto">
                <a:xfrm>
                  <a:off x="7443788" y="3617913"/>
                  <a:ext cx="36513" cy="952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3" y="9"/>
                    </a:cxn>
                    <a:cxn ang="0">
                      <a:pos x="5" y="9"/>
                    </a:cxn>
                    <a:cxn ang="0">
                      <a:pos x="7" y="9"/>
                    </a:cxn>
                    <a:cxn ang="0">
                      <a:pos x="8" y="10"/>
                    </a:cxn>
                    <a:cxn ang="0">
                      <a:pos x="11" y="10"/>
                    </a:cxn>
                    <a:cxn ang="0">
                      <a:pos x="16" y="10"/>
                    </a:cxn>
                    <a:cxn ang="0">
                      <a:pos x="22" y="10"/>
                    </a:cxn>
                    <a:cxn ang="0">
                      <a:pos x="27" y="10"/>
                    </a:cxn>
                    <a:cxn ang="0">
                      <a:pos x="33" y="10"/>
                    </a:cxn>
                    <a:cxn ang="0">
                      <a:pos x="36" y="9"/>
                    </a:cxn>
                    <a:cxn ang="0">
                      <a:pos x="39" y="8"/>
                    </a:cxn>
                    <a:cxn ang="0">
                      <a:pos x="43" y="7"/>
                    </a:cxn>
                    <a:cxn ang="0">
                      <a:pos x="46" y="6"/>
                    </a:cxn>
                    <a:cxn ang="0">
                      <a:pos x="46" y="1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37" y="1"/>
                    </a:cxn>
                    <a:cxn ang="0">
                      <a:pos x="35" y="1"/>
                    </a:cxn>
                    <a:cxn ang="0">
                      <a:pos x="31" y="1"/>
                    </a:cxn>
                    <a:cxn ang="0">
                      <a:pos x="28" y="1"/>
                    </a:cxn>
                    <a:cxn ang="0">
                      <a:pos x="26" y="1"/>
                    </a:cxn>
                    <a:cxn ang="0">
                      <a:pos x="18" y="1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6" h="10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22" y="10"/>
                      </a:lnTo>
                      <a:lnTo>
                        <a:pt x="27" y="10"/>
                      </a:lnTo>
                      <a:lnTo>
                        <a:pt x="33" y="10"/>
                      </a:lnTo>
                      <a:lnTo>
                        <a:pt x="36" y="9"/>
                      </a:lnTo>
                      <a:lnTo>
                        <a:pt x="39" y="8"/>
                      </a:lnTo>
                      <a:lnTo>
                        <a:pt x="43" y="7"/>
                      </a:lnTo>
                      <a:lnTo>
                        <a:pt x="46" y="6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1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DB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9" name="Freeform 498"/>
                <p:cNvSpPr>
                  <a:spLocks/>
                </p:cNvSpPr>
                <p:nvPr/>
              </p:nvSpPr>
              <p:spPr bwMode="auto">
                <a:xfrm>
                  <a:off x="7443788" y="3617913"/>
                  <a:ext cx="34925" cy="95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3" y="9"/>
                    </a:cxn>
                    <a:cxn ang="0">
                      <a:pos x="5" y="9"/>
                    </a:cxn>
                    <a:cxn ang="0">
                      <a:pos x="7" y="9"/>
                    </a:cxn>
                    <a:cxn ang="0">
                      <a:pos x="9" y="10"/>
                    </a:cxn>
                    <a:cxn ang="0">
                      <a:pos x="11" y="10"/>
                    </a:cxn>
                    <a:cxn ang="0">
                      <a:pos x="17" y="10"/>
                    </a:cxn>
                    <a:cxn ang="0">
                      <a:pos x="21" y="10"/>
                    </a:cxn>
                    <a:cxn ang="0">
                      <a:pos x="27" y="10"/>
                    </a:cxn>
                    <a:cxn ang="0">
                      <a:pos x="32" y="10"/>
                    </a:cxn>
                    <a:cxn ang="0">
                      <a:pos x="35" y="9"/>
                    </a:cxn>
                    <a:cxn ang="0">
                      <a:pos x="38" y="8"/>
                    </a:cxn>
                    <a:cxn ang="0">
                      <a:pos x="41" y="7"/>
                    </a:cxn>
                    <a:cxn ang="0">
                      <a:pos x="44" y="6"/>
                    </a:cxn>
                    <a:cxn ang="0">
                      <a:pos x="44" y="2"/>
                    </a:cxn>
                    <a:cxn ang="0">
                      <a:pos x="42" y="0"/>
                    </a:cxn>
                    <a:cxn ang="0">
                      <a:pos x="40" y="0"/>
                    </a:cxn>
                    <a:cxn ang="0">
                      <a:pos x="36" y="1"/>
                    </a:cxn>
                    <a:cxn ang="0">
                      <a:pos x="34" y="1"/>
                    </a:cxn>
                    <a:cxn ang="0">
                      <a:pos x="30" y="1"/>
                    </a:cxn>
                    <a:cxn ang="0">
                      <a:pos x="27" y="1"/>
                    </a:cxn>
                    <a:cxn ang="0">
                      <a:pos x="25" y="2"/>
                    </a:cxn>
                    <a:cxn ang="0">
                      <a:pos x="18" y="2"/>
                    </a:cxn>
                    <a:cxn ang="0">
                      <a:pos x="12" y="1"/>
                    </a:cxn>
                    <a:cxn ang="0">
                      <a:pos x="6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4" h="10">
                      <a:moveTo>
                        <a:pt x="0" y="4"/>
                      </a:move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1" y="10"/>
                      </a:lnTo>
                      <a:lnTo>
                        <a:pt x="27" y="10"/>
                      </a:lnTo>
                      <a:lnTo>
                        <a:pt x="32" y="10"/>
                      </a:lnTo>
                      <a:lnTo>
                        <a:pt x="35" y="9"/>
                      </a:lnTo>
                      <a:lnTo>
                        <a:pt x="38" y="8"/>
                      </a:lnTo>
                      <a:lnTo>
                        <a:pt x="41" y="7"/>
                      </a:lnTo>
                      <a:lnTo>
                        <a:pt x="44" y="6"/>
                      </a:lnTo>
                      <a:lnTo>
                        <a:pt x="44" y="2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25" y="2"/>
                      </a:lnTo>
                      <a:lnTo>
                        <a:pt x="18" y="2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D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0" name="Freeform 499"/>
                <p:cNvSpPr>
                  <a:spLocks/>
                </p:cNvSpPr>
                <p:nvPr/>
              </p:nvSpPr>
              <p:spPr bwMode="auto">
                <a:xfrm>
                  <a:off x="7445376" y="3619501"/>
                  <a:ext cx="33338" cy="793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8" y="9"/>
                    </a:cxn>
                    <a:cxn ang="0">
                      <a:pos x="10" y="9"/>
                    </a:cxn>
                    <a:cxn ang="0">
                      <a:pos x="15" y="9"/>
                    </a:cxn>
                    <a:cxn ang="0">
                      <a:pos x="19" y="9"/>
                    </a:cxn>
                    <a:cxn ang="0">
                      <a:pos x="25" y="9"/>
                    </a:cxn>
                    <a:cxn ang="0">
                      <a:pos x="30" y="9"/>
                    </a:cxn>
                    <a:cxn ang="0">
                      <a:pos x="32" y="8"/>
                    </a:cxn>
                    <a:cxn ang="0">
                      <a:pos x="35" y="7"/>
                    </a:cxn>
                    <a:cxn ang="0">
                      <a:pos x="39" y="6"/>
                    </a:cxn>
                    <a:cxn ang="0">
                      <a:pos x="41" y="5"/>
                    </a:cxn>
                    <a:cxn ang="0">
                      <a:pos x="41" y="1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4" y="1"/>
                    </a:cxn>
                    <a:cxn ang="0">
                      <a:pos x="31" y="1"/>
                    </a:cxn>
                    <a:cxn ang="0">
                      <a:pos x="28" y="1"/>
                    </a:cxn>
                    <a:cxn ang="0">
                      <a:pos x="25" y="1"/>
                    </a:cxn>
                    <a:cxn ang="0">
                      <a:pos x="23" y="1"/>
                    </a:cxn>
                    <a:cxn ang="0">
                      <a:pos x="16" y="1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1" h="9">
                      <a:moveTo>
                        <a:pt x="0" y="3"/>
                      </a:move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9" y="9"/>
                      </a:lnTo>
                      <a:lnTo>
                        <a:pt x="25" y="9"/>
                      </a:lnTo>
                      <a:lnTo>
                        <a:pt x="30" y="9"/>
                      </a:lnTo>
                      <a:lnTo>
                        <a:pt x="32" y="8"/>
                      </a:lnTo>
                      <a:lnTo>
                        <a:pt x="35" y="7"/>
                      </a:lnTo>
                      <a:lnTo>
                        <a:pt x="39" y="6"/>
                      </a:lnTo>
                      <a:lnTo>
                        <a:pt x="41" y="5"/>
                      </a:lnTo>
                      <a:lnTo>
                        <a:pt x="41" y="1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4" y="1"/>
                      </a:lnTo>
                      <a:lnTo>
                        <a:pt x="31" y="1"/>
                      </a:lnTo>
                      <a:lnTo>
                        <a:pt x="28" y="1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16" y="1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2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1" name="Freeform 500"/>
                <p:cNvSpPr>
                  <a:spLocks/>
                </p:cNvSpPr>
                <p:nvPr/>
              </p:nvSpPr>
              <p:spPr bwMode="auto">
                <a:xfrm>
                  <a:off x="7445376" y="3619501"/>
                  <a:ext cx="31750" cy="793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9"/>
                    </a:cxn>
                    <a:cxn ang="0">
                      <a:pos x="9" y="9"/>
                    </a:cxn>
                    <a:cxn ang="0">
                      <a:pos x="14" y="9"/>
                    </a:cxn>
                    <a:cxn ang="0">
                      <a:pos x="18" y="9"/>
                    </a:cxn>
                    <a:cxn ang="0">
                      <a:pos x="23" y="9"/>
                    </a:cxn>
                    <a:cxn ang="0">
                      <a:pos x="27" y="8"/>
                    </a:cxn>
                    <a:cxn ang="0">
                      <a:pos x="31" y="8"/>
                    </a:cxn>
                    <a:cxn ang="0">
                      <a:pos x="33" y="7"/>
                    </a:cxn>
                    <a:cxn ang="0">
                      <a:pos x="37" y="7"/>
                    </a:cxn>
                    <a:cxn ang="0">
                      <a:pos x="39" y="6"/>
                    </a:cxn>
                    <a:cxn ang="0">
                      <a:pos x="39" y="2"/>
                    </a:cxn>
                    <a:cxn ang="0">
                      <a:pos x="38" y="0"/>
                    </a:cxn>
                    <a:cxn ang="0">
                      <a:pos x="35" y="0"/>
                    </a:cxn>
                    <a:cxn ang="0">
                      <a:pos x="32" y="1"/>
                    </a:cxn>
                    <a:cxn ang="0">
                      <a:pos x="30" y="1"/>
                    </a:cxn>
                    <a:cxn ang="0">
                      <a:pos x="27" y="1"/>
                    </a:cxn>
                    <a:cxn ang="0">
                      <a:pos x="24" y="1"/>
                    </a:cxn>
                    <a:cxn ang="0">
                      <a:pos x="22" y="1"/>
                    </a:cxn>
                    <a:cxn ang="0">
                      <a:pos x="15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9" h="9">
                      <a:moveTo>
                        <a:pt x="0" y="3"/>
                      </a:move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3" y="9"/>
                      </a:lnTo>
                      <a:lnTo>
                        <a:pt x="27" y="8"/>
                      </a:lnTo>
                      <a:lnTo>
                        <a:pt x="31" y="8"/>
                      </a:lnTo>
                      <a:lnTo>
                        <a:pt x="33" y="7"/>
                      </a:lnTo>
                      <a:lnTo>
                        <a:pt x="37" y="7"/>
                      </a:lnTo>
                      <a:lnTo>
                        <a:pt x="39" y="6"/>
                      </a:lnTo>
                      <a:lnTo>
                        <a:pt x="39" y="2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8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2" name="Freeform 501"/>
                <p:cNvSpPr>
                  <a:spLocks/>
                </p:cNvSpPr>
                <p:nvPr/>
              </p:nvSpPr>
              <p:spPr bwMode="auto">
                <a:xfrm>
                  <a:off x="7446963" y="3621088"/>
                  <a:ext cx="28575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8" y="8"/>
                    </a:cxn>
                    <a:cxn ang="0">
                      <a:pos x="9" y="8"/>
                    </a:cxn>
                    <a:cxn ang="0">
                      <a:pos x="14" y="8"/>
                    </a:cxn>
                    <a:cxn ang="0">
                      <a:pos x="18" y="8"/>
                    </a:cxn>
                    <a:cxn ang="0">
                      <a:pos x="22" y="8"/>
                    </a:cxn>
                    <a:cxn ang="0">
                      <a:pos x="26" y="7"/>
                    </a:cxn>
                    <a:cxn ang="0">
                      <a:pos x="29" y="7"/>
                    </a:cxn>
                    <a:cxn ang="0">
                      <a:pos x="32" y="6"/>
                    </a:cxn>
                    <a:cxn ang="0">
                      <a:pos x="34" y="6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5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8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2" y="8"/>
                      </a:lnTo>
                      <a:lnTo>
                        <a:pt x="26" y="7"/>
                      </a:lnTo>
                      <a:lnTo>
                        <a:pt x="29" y="7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1"/>
                      </a:lnTo>
                      <a:lnTo>
                        <a:pt x="29" y="1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D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3" name="Freeform 502"/>
                <p:cNvSpPr>
                  <a:spLocks/>
                </p:cNvSpPr>
                <p:nvPr/>
              </p:nvSpPr>
              <p:spPr bwMode="auto">
                <a:xfrm>
                  <a:off x="7448551" y="3621088"/>
                  <a:ext cx="26988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4" y="7"/>
                    </a:cxn>
                    <a:cxn ang="0">
                      <a:pos x="5" y="7"/>
                    </a:cxn>
                    <a:cxn ang="0">
                      <a:pos x="7" y="8"/>
                    </a:cxn>
                    <a:cxn ang="0">
                      <a:pos x="8" y="8"/>
                    </a:cxn>
                    <a:cxn ang="0">
                      <a:pos x="12" y="8"/>
                    </a:cxn>
                    <a:cxn ang="0">
                      <a:pos x="16" y="7"/>
                    </a:cxn>
                    <a:cxn ang="0">
                      <a:pos x="20" y="7"/>
                    </a:cxn>
                    <a:cxn ang="0">
                      <a:pos x="24" y="7"/>
                    </a:cxn>
                    <a:cxn ang="0">
                      <a:pos x="27" y="6"/>
                    </a:cxn>
                    <a:cxn ang="0">
                      <a:pos x="30" y="6"/>
                    </a:cxn>
                    <a:cxn ang="0">
                      <a:pos x="32" y="6"/>
                    </a:cxn>
                    <a:cxn ang="0">
                      <a:pos x="35" y="5"/>
                    </a:cxn>
                    <a:cxn ang="0">
                      <a:pos x="35" y="1"/>
                    </a:cxn>
                    <a:cxn ang="0">
                      <a:pos x="34" y="0"/>
                    </a:cxn>
                    <a:cxn ang="0">
                      <a:pos x="31" y="0"/>
                    </a:cxn>
                    <a:cxn ang="0">
                      <a:pos x="28" y="1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5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6" y="7"/>
                      </a:lnTo>
                      <a:lnTo>
                        <a:pt x="20" y="7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5" y="5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B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4" name="Freeform 503"/>
                <p:cNvSpPr>
                  <a:spLocks/>
                </p:cNvSpPr>
                <p:nvPr/>
              </p:nvSpPr>
              <p:spPr bwMode="auto">
                <a:xfrm>
                  <a:off x="7450138" y="3621088"/>
                  <a:ext cx="25400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3" y="6"/>
                    </a:cxn>
                    <a:cxn ang="0">
                      <a:pos x="5" y="6"/>
                    </a:cxn>
                    <a:cxn ang="0">
                      <a:pos x="6" y="6"/>
                    </a:cxn>
                    <a:cxn ang="0">
                      <a:pos x="7" y="7"/>
                    </a:cxn>
                    <a:cxn ang="0">
                      <a:pos x="12" y="7"/>
                    </a:cxn>
                    <a:cxn ang="0">
                      <a:pos x="15" y="6"/>
                    </a:cxn>
                    <a:cxn ang="0">
                      <a:pos x="19" y="6"/>
                    </a:cxn>
                    <a:cxn ang="0">
                      <a:pos x="23" y="6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3" y="4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4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3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7" y="7"/>
                      </a:lnTo>
                      <a:lnTo>
                        <a:pt x="12" y="7"/>
                      </a:lnTo>
                      <a:lnTo>
                        <a:pt x="15" y="6"/>
                      </a:lnTo>
                      <a:lnTo>
                        <a:pt x="19" y="6"/>
                      </a:lnTo>
                      <a:lnTo>
                        <a:pt x="23" y="6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4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5" name="Freeform 504"/>
                <p:cNvSpPr>
                  <a:spLocks/>
                </p:cNvSpPr>
                <p:nvPr/>
              </p:nvSpPr>
              <p:spPr bwMode="auto">
                <a:xfrm>
                  <a:off x="7450138" y="3621088"/>
                  <a:ext cx="23813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6" y="7"/>
                    </a:cxn>
                    <a:cxn ang="0">
                      <a:pos x="10" y="7"/>
                    </a:cxn>
                    <a:cxn ang="0">
                      <a:pos x="13" y="6"/>
                    </a:cxn>
                    <a:cxn ang="0">
                      <a:pos x="17" y="6"/>
                    </a:cxn>
                    <a:cxn ang="0">
                      <a:pos x="20" y="6"/>
                    </a:cxn>
                    <a:cxn ang="0">
                      <a:pos x="23" y="5"/>
                    </a:cxn>
                    <a:cxn ang="0">
                      <a:pos x="25" y="5"/>
                    </a:cxn>
                    <a:cxn ang="0">
                      <a:pos x="27" y="5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28" y="0"/>
                    </a:cxn>
                    <a:cxn ang="0">
                      <a:pos x="26" y="0"/>
                    </a:cxn>
                    <a:cxn ang="0">
                      <a:pos x="24" y="1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1" y="1"/>
                    </a:cxn>
                    <a:cxn ang="0">
                      <a:pos x="6" y="1"/>
                    </a:cxn>
                    <a:cxn ang="0">
                      <a:pos x="3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9" h="7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10" y="7"/>
                      </a:lnTo>
                      <a:lnTo>
                        <a:pt x="13" y="6"/>
                      </a:lnTo>
                      <a:lnTo>
                        <a:pt x="17" y="6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7" y="5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1" y="1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9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6" name="Freeform 505"/>
                <p:cNvSpPr>
                  <a:spLocks/>
                </p:cNvSpPr>
                <p:nvPr/>
              </p:nvSpPr>
              <p:spPr bwMode="auto">
                <a:xfrm>
                  <a:off x="7451726" y="3622676"/>
                  <a:ext cx="22225" cy="476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7" y="6"/>
                    </a:cxn>
                    <a:cxn ang="0">
                      <a:pos x="19" y="5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6" y="0"/>
                    </a:cxn>
                    <a:cxn ang="0">
                      <a:pos x="25" y="0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10" y="2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7" h="6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7" y="6"/>
                      </a:lnTo>
                      <a:lnTo>
                        <a:pt x="19" y="5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3" y="2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7" name="Freeform 506"/>
                <p:cNvSpPr>
                  <a:spLocks/>
                </p:cNvSpPr>
                <p:nvPr/>
              </p:nvSpPr>
              <p:spPr bwMode="auto">
                <a:xfrm>
                  <a:off x="7443788" y="3556001"/>
                  <a:ext cx="41275" cy="95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4" y="11"/>
                    </a:cxn>
                    <a:cxn ang="0">
                      <a:pos x="13" y="12"/>
                    </a:cxn>
                    <a:cxn ang="0">
                      <a:pos x="37" y="12"/>
                    </a:cxn>
                    <a:cxn ang="0">
                      <a:pos x="52" y="7"/>
                    </a:cxn>
                    <a:cxn ang="0">
                      <a:pos x="51" y="3"/>
                    </a:cxn>
                    <a:cxn ang="0">
                      <a:pos x="50" y="0"/>
                    </a:cxn>
                    <a:cxn ang="0">
                      <a:pos x="46" y="0"/>
                    </a:cxn>
                    <a:cxn ang="0">
                      <a:pos x="42" y="1"/>
                    </a:cxn>
                    <a:cxn ang="0">
                      <a:pos x="28" y="1"/>
                    </a:cxn>
                    <a:cxn ang="0">
                      <a:pos x="20" y="1"/>
                    </a:cxn>
                    <a:cxn ang="0">
                      <a:pos x="13" y="0"/>
                    </a:cxn>
                    <a:cxn ang="0">
                      <a:pos x="7" y="1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2" h="12">
                      <a:moveTo>
                        <a:pt x="0" y="5"/>
                      </a:moveTo>
                      <a:lnTo>
                        <a:pt x="4" y="11"/>
                      </a:lnTo>
                      <a:lnTo>
                        <a:pt x="13" y="12"/>
                      </a:lnTo>
                      <a:lnTo>
                        <a:pt x="37" y="12"/>
                      </a:lnTo>
                      <a:lnTo>
                        <a:pt x="52" y="7"/>
                      </a:lnTo>
                      <a:lnTo>
                        <a:pt x="51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28" y="1"/>
                      </a:lnTo>
                      <a:lnTo>
                        <a:pt x="20" y="1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8" name="Freeform 507"/>
                <p:cNvSpPr>
                  <a:spLocks/>
                </p:cNvSpPr>
                <p:nvPr/>
              </p:nvSpPr>
              <p:spPr bwMode="auto">
                <a:xfrm>
                  <a:off x="7445376" y="3556001"/>
                  <a:ext cx="38100" cy="95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10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7" y="11"/>
                    </a:cxn>
                    <a:cxn ang="0">
                      <a:pos x="8" y="12"/>
                    </a:cxn>
                    <a:cxn ang="0">
                      <a:pos x="10" y="12"/>
                    </a:cxn>
                    <a:cxn ang="0">
                      <a:pos x="16" y="12"/>
                    </a:cxn>
                    <a:cxn ang="0">
                      <a:pos x="22" y="12"/>
                    </a:cxn>
                    <a:cxn ang="0">
                      <a:pos x="27" y="12"/>
                    </a:cxn>
                    <a:cxn ang="0">
                      <a:pos x="33" y="12"/>
                    </a:cxn>
                    <a:cxn ang="0">
                      <a:pos x="36" y="11"/>
                    </a:cxn>
                    <a:cxn ang="0">
                      <a:pos x="41" y="10"/>
                    </a:cxn>
                    <a:cxn ang="0">
                      <a:pos x="45" y="8"/>
                    </a:cxn>
                    <a:cxn ang="0">
                      <a:pos x="48" y="7"/>
                    </a:cxn>
                    <a:cxn ang="0">
                      <a:pos x="48" y="3"/>
                    </a:cxn>
                    <a:cxn ang="0">
                      <a:pos x="46" y="0"/>
                    </a:cxn>
                    <a:cxn ang="0">
                      <a:pos x="43" y="0"/>
                    </a:cxn>
                    <a:cxn ang="0">
                      <a:pos x="39" y="1"/>
                    </a:cxn>
                    <a:cxn ang="0">
                      <a:pos x="35" y="1"/>
                    </a:cxn>
                    <a:cxn ang="0">
                      <a:pos x="32" y="1"/>
                    </a:cxn>
                    <a:cxn ang="0">
                      <a:pos x="28" y="3"/>
                    </a:cxn>
                    <a:cxn ang="0">
                      <a:pos x="25" y="3"/>
                    </a:cxn>
                    <a:cxn ang="0">
                      <a:pos x="17" y="1"/>
                    </a:cxn>
                    <a:cxn ang="0">
                      <a:pos x="11" y="1"/>
                    </a:cxn>
                    <a:cxn ang="0">
                      <a:pos x="5" y="1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8" h="12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22" y="12"/>
                      </a:lnTo>
                      <a:lnTo>
                        <a:pt x="27" y="12"/>
                      </a:lnTo>
                      <a:lnTo>
                        <a:pt x="33" y="12"/>
                      </a:lnTo>
                      <a:lnTo>
                        <a:pt x="36" y="11"/>
                      </a:lnTo>
                      <a:lnTo>
                        <a:pt x="41" y="10"/>
                      </a:lnTo>
                      <a:lnTo>
                        <a:pt x="45" y="8"/>
                      </a:lnTo>
                      <a:lnTo>
                        <a:pt x="48" y="7"/>
                      </a:lnTo>
                      <a:lnTo>
                        <a:pt x="48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28" y="3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1"/>
                      </a:lnTo>
                      <a:lnTo>
                        <a:pt x="5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6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9" name="Freeform 508"/>
                <p:cNvSpPr>
                  <a:spLocks/>
                </p:cNvSpPr>
                <p:nvPr/>
              </p:nvSpPr>
              <p:spPr bwMode="auto">
                <a:xfrm>
                  <a:off x="7445376" y="3557589"/>
                  <a:ext cx="36513" cy="793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7" y="10"/>
                    </a:cxn>
                    <a:cxn ang="0">
                      <a:pos x="8" y="11"/>
                    </a:cxn>
                    <a:cxn ang="0">
                      <a:pos x="10" y="11"/>
                    </a:cxn>
                    <a:cxn ang="0">
                      <a:pos x="16" y="11"/>
                    </a:cxn>
                    <a:cxn ang="0">
                      <a:pos x="22" y="11"/>
                    </a:cxn>
                    <a:cxn ang="0">
                      <a:pos x="26" y="11"/>
                    </a:cxn>
                    <a:cxn ang="0">
                      <a:pos x="32" y="11"/>
                    </a:cxn>
                    <a:cxn ang="0">
                      <a:pos x="35" y="10"/>
                    </a:cxn>
                    <a:cxn ang="0">
                      <a:pos x="39" y="9"/>
                    </a:cxn>
                    <a:cxn ang="0">
                      <a:pos x="42" y="7"/>
                    </a:cxn>
                    <a:cxn ang="0">
                      <a:pos x="46" y="6"/>
                    </a:cxn>
                    <a:cxn ang="0">
                      <a:pos x="46" y="3"/>
                    </a:cxn>
                    <a:cxn ang="0">
                      <a:pos x="44" y="0"/>
                    </a:cxn>
                    <a:cxn ang="0">
                      <a:pos x="41" y="0"/>
                    </a:cxn>
                    <a:cxn ang="0">
                      <a:pos x="37" y="2"/>
                    </a:cxn>
                    <a:cxn ang="0">
                      <a:pos x="34" y="2"/>
                    </a:cxn>
                    <a:cxn ang="0">
                      <a:pos x="31" y="2"/>
                    </a:cxn>
                    <a:cxn ang="0">
                      <a:pos x="27" y="2"/>
                    </a:cxn>
                    <a:cxn ang="0">
                      <a:pos x="24" y="2"/>
                    </a:cxn>
                    <a:cxn ang="0">
                      <a:pos x="17" y="2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6" h="11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6" y="11"/>
                      </a:lnTo>
                      <a:lnTo>
                        <a:pt x="22" y="11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5" y="10"/>
                      </a:lnTo>
                      <a:lnTo>
                        <a:pt x="39" y="9"/>
                      </a:lnTo>
                      <a:lnTo>
                        <a:pt x="42" y="7"/>
                      </a:lnTo>
                      <a:lnTo>
                        <a:pt x="46" y="6"/>
                      </a:lnTo>
                      <a:lnTo>
                        <a:pt x="46" y="3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4" y="2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4" y="2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B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7446963" y="3557589"/>
                  <a:ext cx="34925" cy="793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2" y="10"/>
                    </a:cxn>
                    <a:cxn ang="0">
                      <a:pos x="5" y="10"/>
                    </a:cxn>
                    <a:cxn ang="0">
                      <a:pos x="6" y="10"/>
                    </a:cxn>
                    <a:cxn ang="0">
                      <a:pos x="8" y="11"/>
                    </a:cxn>
                    <a:cxn ang="0">
                      <a:pos x="10" y="11"/>
                    </a:cxn>
                    <a:cxn ang="0">
                      <a:pos x="16" y="11"/>
                    </a:cxn>
                    <a:cxn ang="0">
                      <a:pos x="21" y="11"/>
                    </a:cxn>
                    <a:cxn ang="0">
                      <a:pos x="26" y="11"/>
                    </a:cxn>
                    <a:cxn ang="0">
                      <a:pos x="31" y="11"/>
                    </a:cxn>
                    <a:cxn ang="0">
                      <a:pos x="33" y="10"/>
                    </a:cxn>
                    <a:cxn ang="0">
                      <a:pos x="37" y="9"/>
                    </a:cxn>
                    <a:cxn ang="0">
                      <a:pos x="40" y="7"/>
                    </a:cxn>
                    <a:cxn ang="0">
                      <a:pos x="44" y="6"/>
                    </a:cxn>
                    <a:cxn ang="0">
                      <a:pos x="44" y="3"/>
                    </a:cxn>
                    <a:cxn ang="0">
                      <a:pos x="41" y="0"/>
                    </a:cxn>
                    <a:cxn ang="0">
                      <a:pos x="39" y="0"/>
                    </a:cxn>
                    <a:cxn ang="0">
                      <a:pos x="36" y="2"/>
                    </a:cxn>
                    <a:cxn ang="0">
                      <a:pos x="32" y="2"/>
                    </a:cxn>
                    <a:cxn ang="0">
                      <a:pos x="30" y="2"/>
                    </a:cxn>
                    <a:cxn ang="0">
                      <a:pos x="26" y="3"/>
                    </a:cxn>
                    <a:cxn ang="0">
                      <a:pos x="24" y="3"/>
                    </a:cxn>
                    <a:cxn ang="0">
                      <a:pos x="16" y="3"/>
                    </a:cxn>
                    <a:cxn ang="0">
                      <a:pos x="10" y="2"/>
                    </a:cxn>
                    <a:cxn ang="0">
                      <a:pos x="6" y="3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4" h="11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6" y="11"/>
                      </a:lnTo>
                      <a:lnTo>
                        <a:pt x="21" y="11"/>
                      </a:lnTo>
                      <a:lnTo>
                        <a:pt x="26" y="11"/>
                      </a:lnTo>
                      <a:lnTo>
                        <a:pt x="31" y="11"/>
                      </a:lnTo>
                      <a:lnTo>
                        <a:pt x="33" y="10"/>
                      </a:lnTo>
                      <a:lnTo>
                        <a:pt x="37" y="9"/>
                      </a:lnTo>
                      <a:lnTo>
                        <a:pt x="40" y="7"/>
                      </a:lnTo>
                      <a:lnTo>
                        <a:pt x="44" y="6"/>
                      </a:lnTo>
                      <a:lnTo>
                        <a:pt x="44" y="3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30" y="2"/>
                      </a:lnTo>
                      <a:lnTo>
                        <a:pt x="26" y="3"/>
                      </a:lnTo>
                      <a:lnTo>
                        <a:pt x="24" y="3"/>
                      </a:lnTo>
                      <a:lnTo>
                        <a:pt x="16" y="3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D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7448551" y="3557589"/>
                  <a:ext cx="31750" cy="793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5" y="8"/>
                    </a:cxn>
                    <a:cxn ang="0">
                      <a:pos x="6" y="8"/>
                    </a:cxn>
                    <a:cxn ang="0">
                      <a:pos x="8" y="9"/>
                    </a:cxn>
                    <a:cxn ang="0">
                      <a:pos x="10" y="9"/>
                    </a:cxn>
                    <a:cxn ang="0">
                      <a:pos x="15" y="9"/>
                    </a:cxn>
                    <a:cxn ang="0">
                      <a:pos x="20" y="9"/>
                    </a:cxn>
                    <a:cxn ang="0">
                      <a:pos x="25" y="9"/>
                    </a:cxn>
                    <a:cxn ang="0">
                      <a:pos x="30" y="9"/>
                    </a:cxn>
                    <a:cxn ang="0">
                      <a:pos x="32" y="8"/>
                    </a:cxn>
                    <a:cxn ang="0">
                      <a:pos x="36" y="7"/>
                    </a:cxn>
                    <a:cxn ang="0">
                      <a:pos x="39" y="7"/>
                    </a:cxn>
                    <a:cxn ang="0">
                      <a:pos x="42" y="5"/>
                    </a:cxn>
                    <a:cxn ang="0">
                      <a:pos x="42" y="2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3" y="1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5" y="1"/>
                    </a:cxn>
                    <a:cxn ang="0">
                      <a:pos x="23" y="1"/>
                    </a:cxn>
                    <a:cxn ang="0">
                      <a:pos x="16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2" h="9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8" y="9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20" y="9"/>
                      </a:lnTo>
                      <a:lnTo>
                        <a:pt x="25" y="9"/>
                      </a:lnTo>
                      <a:lnTo>
                        <a:pt x="30" y="9"/>
                      </a:lnTo>
                      <a:lnTo>
                        <a:pt x="32" y="8"/>
                      </a:lnTo>
                      <a:lnTo>
                        <a:pt x="36" y="7"/>
                      </a:lnTo>
                      <a:lnTo>
                        <a:pt x="39" y="7"/>
                      </a:lnTo>
                      <a:lnTo>
                        <a:pt x="42" y="5"/>
                      </a:lnTo>
                      <a:lnTo>
                        <a:pt x="42" y="2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16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2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7448551" y="3557589"/>
                  <a:ext cx="31750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7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6" y="8"/>
                    </a:cxn>
                    <a:cxn ang="0">
                      <a:pos x="8" y="9"/>
                    </a:cxn>
                    <a:cxn ang="0">
                      <a:pos x="9" y="9"/>
                    </a:cxn>
                    <a:cxn ang="0">
                      <a:pos x="14" y="9"/>
                    </a:cxn>
                    <a:cxn ang="0">
                      <a:pos x="19" y="9"/>
                    </a:cxn>
                    <a:cxn ang="0">
                      <a:pos x="23" y="9"/>
                    </a:cxn>
                    <a:cxn ang="0">
                      <a:pos x="28" y="9"/>
                    </a:cxn>
                    <a:cxn ang="0">
                      <a:pos x="31" y="8"/>
                    </a:cxn>
                    <a:cxn ang="0">
                      <a:pos x="34" y="7"/>
                    </a:cxn>
                    <a:cxn ang="0">
                      <a:pos x="37" y="7"/>
                    </a:cxn>
                    <a:cxn ang="0">
                      <a:pos x="39" y="5"/>
                    </a:cxn>
                    <a:cxn ang="0">
                      <a:pos x="39" y="2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2" y="1"/>
                    </a:cxn>
                    <a:cxn ang="0">
                      <a:pos x="30" y="1"/>
                    </a:cxn>
                    <a:cxn ang="0">
                      <a:pos x="28" y="1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15" y="2"/>
                    </a:cxn>
                    <a:cxn ang="0">
                      <a:pos x="11" y="1"/>
                    </a:cxn>
                    <a:cxn ang="0">
                      <a:pos x="6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9" h="9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3" y="9"/>
                      </a:lnTo>
                      <a:lnTo>
                        <a:pt x="28" y="9"/>
                      </a:lnTo>
                      <a:lnTo>
                        <a:pt x="31" y="8"/>
                      </a:lnTo>
                      <a:lnTo>
                        <a:pt x="34" y="7"/>
                      </a:lnTo>
                      <a:lnTo>
                        <a:pt x="37" y="7"/>
                      </a:lnTo>
                      <a:lnTo>
                        <a:pt x="39" y="5"/>
                      </a:lnTo>
                      <a:lnTo>
                        <a:pt x="39" y="2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6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8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3" name="Freeform 512"/>
                <p:cNvSpPr>
                  <a:spLocks/>
                </p:cNvSpPr>
                <p:nvPr/>
              </p:nvSpPr>
              <p:spPr bwMode="auto">
                <a:xfrm>
                  <a:off x="7450138" y="3559176"/>
                  <a:ext cx="28575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3" y="7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8" y="8"/>
                    </a:cxn>
                    <a:cxn ang="0">
                      <a:pos x="10" y="8"/>
                    </a:cxn>
                    <a:cxn ang="0">
                      <a:pos x="14" y="8"/>
                    </a:cxn>
                    <a:cxn ang="0">
                      <a:pos x="19" y="8"/>
                    </a:cxn>
                    <a:cxn ang="0">
                      <a:pos x="22" y="8"/>
                    </a:cxn>
                    <a:cxn ang="0">
                      <a:pos x="27" y="8"/>
                    </a:cxn>
                    <a:cxn ang="0">
                      <a:pos x="29" y="7"/>
                    </a:cxn>
                    <a:cxn ang="0">
                      <a:pos x="33" y="6"/>
                    </a:cxn>
                    <a:cxn ang="0">
                      <a:pos x="35" y="6"/>
                    </a:cxn>
                    <a:cxn ang="0">
                      <a:pos x="37" y="4"/>
                    </a:cxn>
                    <a:cxn ang="0">
                      <a:pos x="37" y="1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0" y="1"/>
                    </a:cxn>
                    <a:cxn ang="0">
                      <a:pos x="28" y="1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4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7" h="8">
                      <a:moveTo>
                        <a:pt x="0" y="3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22" y="8"/>
                      </a:lnTo>
                      <a:lnTo>
                        <a:pt x="27" y="8"/>
                      </a:lnTo>
                      <a:lnTo>
                        <a:pt x="29" y="7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7" y="4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4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D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4" name="Freeform 513"/>
                <p:cNvSpPr>
                  <a:spLocks/>
                </p:cNvSpPr>
                <p:nvPr/>
              </p:nvSpPr>
              <p:spPr bwMode="auto">
                <a:xfrm>
                  <a:off x="7450138" y="3559176"/>
                  <a:ext cx="28575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5" y="7"/>
                    </a:cxn>
                    <a:cxn ang="0">
                      <a:pos x="8" y="8"/>
                    </a:cxn>
                    <a:cxn ang="0">
                      <a:pos x="9" y="8"/>
                    </a:cxn>
                    <a:cxn ang="0">
                      <a:pos x="12" y="8"/>
                    </a:cxn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5" y="7"/>
                    </a:cxn>
                    <a:cxn ang="0">
                      <a:pos x="27" y="7"/>
                    </a:cxn>
                    <a:cxn ang="0">
                      <a:pos x="29" y="6"/>
                    </a:cxn>
                    <a:cxn ang="0">
                      <a:pos x="32" y="6"/>
                    </a:cxn>
                    <a:cxn ang="0">
                      <a:pos x="34" y="4"/>
                    </a:cxn>
                    <a:cxn ang="0">
                      <a:pos x="34" y="2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28" y="1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21" y="1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9" y="1"/>
                    </a:cxn>
                    <a:cxn ang="0">
                      <a:pos x="4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4" h="8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2" y="8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9" y="6"/>
                      </a:lnTo>
                      <a:lnTo>
                        <a:pt x="32" y="6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1" y="1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4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2B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5" name="Freeform 514"/>
                <p:cNvSpPr>
                  <a:spLocks/>
                </p:cNvSpPr>
                <p:nvPr/>
              </p:nvSpPr>
              <p:spPr bwMode="auto">
                <a:xfrm>
                  <a:off x="7451726" y="3559176"/>
                  <a:ext cx="25400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6" y="7"/>
                    </a:cxn>
                    <a:cxn ang="0">
                      <a:pos x="7" y="7"/>
                    </a:cxn>
                    <a:cxn ang="0">
                      <a:pos x="11" y="7"/>
                    </a:cxn>
                    <a:cxn ang="0">
                      <a:pos x="15" y="7"/>
                    </a:cxn>
                    <a:cxn ang="0">
                      <a:pos x="18" y="7"/>
                    </a:cxn>
                    <a:cxn ang="0">
                      <a:pos x="23" y="6"/>
                    </a:cxn>
                    <a:cxn ang="0">
                      <a:pos x="25" y="6"/>
                    </a:cxn>
                    <a:cxn ang="0">
                      <a:pos x="27" y="5"/>
                    </a:cxn>
                    <a:cxn ang="0">
                      <a:pos x="29" y="5"/>
                    </a:cxn>
                    <a:cxn ang="0">
                      <a:pos x="31" y="3"/>
                    </a:cxn>
                    <a:cxn ang="0">
                      <a:pos x="31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22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1" y="1"/>
                    </a:cxn>
                    <a:cxn ang="0">
                      <a:pos x="8" y="0"/>
                    </a:cxn>
                    <a:cxn ang="0">
                      <a:pos x="3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11" y="7"/>
                      </a:lnTo>
                      <a:lnTo>
                        <a:pt x="15" y="7"/>
                      </a:lnTo>
                      <a:lnTo>
                        <a:pt x="18" y="7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5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4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6" name="Freeform 515"/>
                <p:cNvSpPr>
                  <a:spLocks/>
                </p:cNvSpPr>
                <p:nvPr/>
              </p:nvSpPr>
              <p:spPr bwMode="auto">
                <a:xfrm>
                  <a:off x="7453313" y="3559176"/>
                  <a:ext cx="23813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5" y="6"/>
                    </a:cxn>
                    <a:cxn ang="0">
                      <a:pos x="6" y="7"/>
                    </a:cxn>
                    <a:cxn ang="0">
                      <a:pos x="7" y="7"/>
                    </a:cxn>
                    <a:cxn ang="0">
                      <a:pos x="10" y="7"/>
                    </a:cxn>
                    <a:cxn ang="0">
                      <a:pos x="14" y="7"/>
                    </a:cxn>
                    <a:cxn ang="0">
                      <a:pos x="17" y="7"/>
                    </a:cxn>
                    <a:cxn ang="0">
                      <a:pos x="21" y="6"/>
                    </a:cxn>
                    <a:cxn ang="0">
                      <a:pos x="23" y="6"/>
                    </a:cxn>
                    <a:cxn ang="0">
                      <a:pos x="25" y="5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0" y="2"/>
                    </a:cxn>
                    <a:cxn ang="0">
                      <a:pos x="29" y="1"/>
                    </a:cxn>
                    <a:cxn ang="0">
                      <a:pos x="26" y="0"/>
                    </a:cxn>
                    <a:cxn ang="0">
                      <a:pos x="24" y="1"/>
                    </a:cxn>
                    <a:cxn ang="0">
                      <a:pos x="22" y="1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6" y="2"/>
                    </a:cxn>
                    <a:cxn ang="0">
                      <a:pos x="12" y="2"/>
                    </a:cxn>
                    <a:cxn ang="0">
                      <a:pos x="7" y="1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4" y="7"/>
                      </a:lnTo>
                      <a:lnTo>
                        <a:pt x="17" y="7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7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9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7" name="Freeform 516"/>
                <p:cNvSpPr>
                  <a:spLocks/>
                </p:cNvSpPr>
                <p:nvPr/>
              </p:nvSpPr>
              <p:spPr bwMode="auto">
                <a:xfrm>
                  <a:off x="7454901" y="3560764"/>
                  <a:ext cx="20638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5"/>
                    </a:cxn>
                    <a:cxn ang="0">
                      <a:pos x="7" y="6"/>
                    </a:cxn>
                    <a:cxn ang="0">
                      <a:pos x="20" y="5"/>
                    </a:cxn>
                    <a:cxn ang="0">
                      <a:pos x="28" y="4"/>
                    </a:cxn>
                    <a:cxn ang="0">
                      <a:pos x="28" y="1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3" y="1"/>
                    </a:cxn>
                    <a:cxn ang="0">
                      <a:pos x="15" y="1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8" h="6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7" y="6"/>
                      </a:lnTo>
                      <a:lnTo>
                        <a:pt x="20" y="5"/>
                      </a:lnTo>
                      <a:lnTo>
                        <a:pt x="28" y="4"/>
                      </a:lnTo>
                      <a:lnTo>
                        <a:pt x="28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1"/>
                      </a:lnTo>
                      <a:lnTo>
                        <a:pt x="15" y="1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8" name="Freeform 517"/>
                <p:cNvSpPr>
                  <a:spLocks/>
                </p:cNvSpPr>
                <p:nvPr/>
              </p:nvSpPr>
              <p:spPr bwMode="auto">
                <a:xfrm>
                  <a:off x="7410451" y="3752851"/>
                  <a:ext cx="98425" cy="1746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3" y="9"/>
                    </a:cxn>
                    <a:cxn ang="0">
                      <a:pos x="27" y="13"/>
                    </a:cxn>
                    <a:cxn ang="0">
                      <a:pos x="44" y="16"/>
                    </a:cxn>
                    <a:cxn ang="0">
                      <a:pos x="61" y="17"/>
                    </a:cxn>
                    <a:cxn ang="0">
                      <a:pos x="78" y="16"/>
                    </a:cxn>
                    <a:cxn ang="0">
                      <a:pos x="95" y="14"/>
                    </a:cxn>
                    <a:cxn ang="0">
                      <a:pos x="110" y="8"/>
                    </a:cxn>
                    <a:cxn ang="0">
                      <a:pos x="124" y="0"/>
                    </a:cxn>
                    <a:cxn ang="0">
                      <a:pos x="116" y="8"/>
                    </a:cxn>
                    <a:cxn ang="0">
                      <a:pos x="106" y="14"/>
                    </a:cxn>
                    <a:cxn ang="0">
                      <a:pos x="94" y="19"/>
                    </a:cxn>
                    <a:cxn ang="0">
                      <a:pos x="82" y="21"/>
                    </a:cxn>
                    <a:cxn ang="0">
                      <a:pos x="68" y="22"/>
                    </a:cxn>
                    <a:cxn ang="0">
                      <a:pos x="52" y="22"/>
                    </a:cxn>
                    <a:cxn ang="0">
                      <a:pos x="36" y="20"/>
                    </a:cxn>
                    <a:cxn ang="0">
                      <a:pos x="17" y="16"/>
                    </a:cxn>
                    <a:cxn ang="0">
                      <a:pos x="2" y="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24" h="22">
                      <a:moveTo>
                        <a:pt x="0" y="4"/>
                      </a:moveTo>
                      <a:lnTo>
                        <a:pt x="13" y="9"/>
                      </a:lnTo>
                      <a:lnTo>
                        <a:pt x="27" y="13"/>
                      </a:lnTo>
                      <a:lnTo>
                        <a:pt x="44" y="16"/>
                      </a:lnTo>
                      <a:lnTo>
                        <a:pt x="61" y="17"/>
                      </a:lnTo>
                      <a:lnTo>
                        <a:pt x="78" y="16"/>
                      </a:lnTo>
                      <a:lnTo>
                        <a:pt x="95" y="14"/>
                      </a:lnTo>
                      <a:lnTo>
                        <a:pt x="110" y="8"/>
                      </a:lnTo>
                      <a:lnTo>
                        <a:pt x="124" y="0"/>
                      </a:lnTo>
                      <a:lnTo>
                        <a:pt x="116" y="8"/>
                      </a:lnTo>
                      <a:lnTo>
                        <a:pt x="106" y="14"/>
                      </a:lnTo>
                      <a:lnTo>
                        <a:pt x="94" y="19"/>
                      </a:lnTo>
                      <a:lnTo>
                        <a:pt x="82" y="21"/>
                      </a:lnTo>
                      <a:lnTo>
                        <a:pt x="68" y="22"/>
                      </a:lnTo>
                      <a:lnTo>
                        <a:pt x="52" y="22"/>
                      </a:lnTo>
                      <a:lnTo>
                        <a:pt x="36" y="20"/>
                      </a:lnTo>
                      <a:lnTo>
                        <a:pt x="17" y="16"/>
                      </a:lnTo>
                      <a:lnTo>
                        <a:pt x="2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33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9" name="Freeform 518"/>
                <p:cNvSpPr>
                  <a:spLocks/>
                </p:cNvSpPr>
                <p:nvPr/>
              </p:nvSpPr>
              <p:spPr bwMode="auto">
                <a:xfrm>
                  <a:off x="7439026" y="3579814"/>
                  <a:ext cx="47625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5" y="1"/>
                    </a:cxn>
                    <a:cxn ang="0">
                      <a:pos x="23" y="1"/>
                    </a:cxn>
                    <a:cxn ang="0">
                      <a:pos x="30" y="1"/>
                    </a:cxn>
                    <a:cxn ang="0">
                      <a:pos x="37" y="1"/>
                    </a:cxn>
                    <a:cxn ang="0">
                      <a:pos x="45" y="1"/>
                    </a:cxn>
                    <a:cxn ang="0">
                      <a:pos x="52" y="1"/>
                    </a:cxn>
                    <a:cxn ang="0">
                      <a:pos x="60" y="0"/>
                    </a:cxn>
                    <a:cxn ang="0">
                      <a:pos x="48" y="5"/>
                    </a:cxn>
                    <a:cxn ang="0">
                      <a:pos x="39" y="7"/>
                    </a:cxn>
                    <a:cxn ang="0">
                      <a:pos x="32" y="8"/>
                    </a:cxn>
                    <a:cxn ang="0">
                      <a:pos x="25" y="8"/>
                    </a:cxn>
                    <a:cxn ang="0">
                      <a:pos x="19" y="7"/>
                    </a:cxn>
                    <a:cxn ang="0">
                      <a:pos x="12" y="5"/>
                    </a:cxn>
                    <a:cxn ang="0">
                      <a:pos x="7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8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3" y="1"/>
                      </a:lnTo>
                      <a:lnTo>
                        <a:pt x="30" y="1"/>
                      </a:lnTo>
                      <a:lnTo>
                        <a:pt x="37" y="1"/>
                      </a:lnTo>
                      <a:lnTo>
                        <a:pt x="45" y="1"/>
                      </a:lnTo>
                      <a:lnTo>
                        <a:pt x="52" y="1"/>
                      </a:lnTo>
                      <a:lnTo>
                        <a:pt x="60" y="0"/>
                      </a:lnTo>
                      <a:lnTo>
                        <a:pt x="48" y="5"/>
                      </a:lnTo>
                      <a:lnTo>
                        <a:pt x="39" y="7"/>
                      </a:lnTo>
                      <a:lnTo>
                        <a:pt x="32" y="8"/>
                      </a:lnTo>
                      <a:lnTo>
                        <a:pt x="25" y="8"/>
                      </a:lnTo>
                      <a:lnTo>
                        <a:pt x="19" y="7"/>
                      </a:lnTo>
                      <a:lnTo>
                        <a:pt x="12" y="5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7275815" y="982255"/>
              <a:ext cx="162507" cy="341338"/>
              <a:chOff x="7219280" y="3084835"/>
              <a:chExt cx="111125" cy="196851"/>
            </a:xfrm>
          </p:grpSpPr>
          <p:sp>
            <p:nvSpPr>
              <p:cNvPr id="422" name="Freeform 421"/>
              <p:cNvSpPr>
                <a:spLocks/>
              </p:cNvSpPr>
              <p:nvPr/>
            </p:nvSpPr>
            <p:spPr bwMode="auto">
              <a:xfrm>
                <a:off x="7219280" y="3084836"/>
                <a:ext cx="111125" cy="196850"/>
              </a:xfrm>
              <a:custGeom>
                <a:avLst/>
                <a:gdLst/>
                <a:ahLst/>
                <a:cxnLst>
                  <a:cxn ang="0">
                    <a:pos x="29" y="34"/>
                  </a:cxn>
                  <a:cxn ang="0">
                    <a:pos x="20" y="49"/>
                  </a:cxn>
                  <a:cxn ang="0">
                    <a:pos x="31" y="62"/>
                  </a:cxn>
                  <a:cxn ang="0">
                    <a:pos x="45" y="88"/>
                  </a:cxn>
                  <a:cxn ang="0">
                    <a:pos x="36" y="121"/>
                  </a:cxn>
                  <a:cxn ang="0">
                    <a:pos x="21" y="143"/>
                  </a:cxn>
                  <a:cxn ang="0">
                    <a:pos x="15" y="155"/>
                  </a:cxn>
                  <a:cxn ang="0">
                    <a:pos x="20" y="168"/>
                  </a:cxn>
                  <a:cxn ang="0">
                    <a:pos x="2" y="178"/>
                  </a:cxn>
                  <a:cxn ang="0">
                    <a:pos x="5" y="197"/>
                  </a:cxn>
                  <a:cxn ang="0">
                    <a:pos x="0" y="213"/>
                  </a:cxn>
                  <a:cxn ang="0">
                    <a:pos x="15" y="237"/>
                  </a:cxn>
                  <a:cxn ang="0">
                    <a:pos x="48" y="248"/>
                  </a:cxn>
                  <a:cxn ang="0">
                    <a:pos x="85" y="249"/>
                  </a:cxn>
                  <a:cxn ang="0">
                    <a:pos x="122" y="238"/>
                  </a:cxn>
                  <a:cxn ang="0">
                    <a:pos x="139" y="214"/>
                  </a:cxn>
                  <a:cxn ang="0">
                    <a:pos x="136" y="192"/>
                  </a:cxn>
                  <a:cxn ang="0">
                    <a:pos x="130" y="176"/>
                  </a:cxn>
                  <a:cxn ang="0">
                    <a:pos x="123" y="158"/>
                  </a:cxn>
                  <a:cxn ang="0">
                    <a:pos x="121" y="146"/>
                  </a:cxn>
                  <a:cxn ang="0">
                    <a:pos x="104" y="121"/>
                  </a:cxn>
                  <a:cxn ang="0">
                    <a:pos x="96" y="91"/>
                  </a:cxn>
                  <a:cxn ang="0">
                    <a:pos x="105" y="65"/>
                  </a:cxn>
                  <a:cxn ang="0">
                    <a:pos x="119" y="54"/>
                  </a:cxn>
                  <a:cxn ang="0">
                    <a:pos x="119" y="44"/>
                  </a:cxn>
                  <a:cxn ang="0">
                    <a:pos x="102" y="33"/>
                  </a:cxn>
                  <a:cxn ang="0">
                    <a:pos x="104" y="18"/>
                  </a:cxn>
                  <a:cxn ang="0">
                    <a:pos x="97" y="8"/>
                  </a:cxn>
                  <a:cxn ang="0">
                    <a:pos x="84" y="1"/>
                  </a:cxn>
                  <a:cxn ang="0">
                    <a:pos x="69" y="0"/>
                  </a:cxn>
                  <a:cxn ang="0">
                    <a:pos x="56" y="2"/>
                  </a:cxn>
                  <a:cxn ang="0">
                    <a:pos x="46" y="8"/>
                  </a:cxn>
                  <a:cxn ang="0">
                    <a:pos x="40" y="18"/>
                  </a:cxn>
                  <a:cxn ang="0">
                    <a:pos x="41" y="31"/>
                  </a:cxn>
                </a:cxnLst>
                <a:rect l="0" t="0" r="r" b="b"/>
                <a:pathLst>
                  <a:path w="139" h="249">
                    <a:moveTo>
                      <a:pt x="41" y="31"/>
                    </a:moveTo>
                    <a:lnTo>
                      <a:pt x="29" y="34"/>
                    </a:lnTo>
                    <a:lnTo>
                      <a:pt x="22" y="42"/>
                    </a:lnTo>
                    <a:lnTo>
                      <a:pt x="20" y="49"/>
                    </a:lnTo>
                    <a:lnTo>
                      <a:pt x="23" y="56"/>
                    </a:lnTo>
                    <a:lnTo>
                      <a:pt x="31" y="62"/>
                    </a:lnTo>
                    <a:lnTo>
                      <a:pt x="48" y="67"/>
                    </a:lnTo>
                    <a:lnTo>
                      <a:pt x="45" y="88"/>
                    </a:lnTo>
                    <a:lnTo>
                      <a:pt x="41" y="105"/>
                    </a:lnTo>
                    <a:lnTo>
                      <a:pt x="36" y="121"/>
                    </a:lnTo>
                    <a:lnTo>
                      <a:pt x="28" y="139"/>
                    </a:lnTo>
                    <a:lnTo>
                      <a:pt x="21" y="143"/>
                    </a:lnTo>
                    <a:lnTo>
                      <a:pt x="16" y="148"/>
                    </a:lnTo>
                    <a:lnTo>
                      <a:pt x="15" y="155"/>
                    </a:lnTo>
                    <a:lnTo>
                      <a:pt x="20" y="163"/>
                    </a:lnTo>
                    <a:lnTo>
                      <a:pt x="20" y="168"/>
                    </a:lnTo>
                    <a:lnTo>
                      <a:pt x="8" y="173"/>
                    </a:lnTo>
                    <a:lnTo>
                      <a:pt x="2" y="178"/>
                    </a:lnTo>
                    <a:lnTo>
                      <a:pt x="2" y="186"/>
                    </a:lnTo>
                    <a:lnTo>
                      <a:pt x="5" y="197"/>
                    </a:lnTo>
                    <a:lnTo>
                      <a:pt x="6" y="206"/>
                    </a:lnTo>
                    <a:lnTo>
                      <a:pt x="0" y="213"/>
                    </a:lnTo>
                    <a:lnTo>
                      <a:pt x="0" y="230"/>
                    </a:lnTo>
                    <a:lnTo>
                      <a:pt x="15" y="237"/>
                    </a:lnTo>
                    <a:lnTo>
                      <a:pt x="31" y="243"/>
                    </a:lnTo>
                    <a:lnTo>
                      <a:pt x="48" y="248"/>
                    </a:lnTo>
                    <a:lnTo>
                      <a:pt x="67" y="249"/>
                    </a:lnTo>
                    <a:lnTo>
                      <a:pt x="85" y="249"/>
                    </a:lnTo>
                    <a:lnTo>
                      <a:pt x="104" y="245"/>
                    </a:lnTo>
                    <a:lnTo>
                      <a:pt x="122" y="238"/>
                    </a:lnTo>
                    <a:lnTo>
                      <a:pt x="139" y="227"/>
                    </a:lnTo>
                    <a:lnTo>
                      <a:pt x="139" y="214"/>
                    </a:lnTo>
                    <a:lnTo>
                      <a:pt x="135" y="206"/>
                    </a:lnTo>
                    <a:lnTo>
                      <a:pt x="136" y="192"/>
                    </a:lnTo>
                    <a:lnTo>
                      <a:pt x="135" y="184"/>
                    </a:lnTo>
                    <a:lnTo>
                      <a:pt x="130" y="176"/>
                    </a:lnTo>
                    <a:lnTo>
                      <a:pt x="120" y="167"/>
                    </a:lnTo>
                    <a:lnTo>
                      <a:pt x="123" y="158"/>
                    </a:lnTo>
                    <a:lnTo>
                      <a:pt x="124" y="151"/>
                    </a:lnTo>
                    <a:lnTo>
                      <a:pt x="121" y="146"/>
                    </a:lnTo>
                    <a:lnTo>
                      <a:pt x="113" y="140"/>
                    </a:lnTo>
                    <a:lnTo>
                      <a:pt x="104" y="121"/>
                    </a:lnTo>
                    <a:lnTo>
                      <a:pt x="98" y="106"/>
                    </a:lnTo>
                    <a:lnTo>
                      <a:pt x="96" y="91"/>
                    </a:lnTo>
                    <a:lnTo>
                      <a:pt x="96" y="69"/>
                    </a:lnTo>
                    <a:lnTo>
                      <a:pt x="105" y="65"/>
                    </a:lnTo>
                    <a:lnTo>
                      <a:pt x="112" y="61"/>
                    </a:lnTo>
                    <a:lnTo>
                      <a:pt x="119" y="54"/>
                    </a:lnTo>
                    <a:lnTo>
                      <a:pt x="121" y="48"/>
                    </a:lnTo>
                    <a:lnTo>
                      <a:pt x="119" y="44"/>
                    </a:lnTo>
                    <a:lnTo>
                      <a:pt x="109" y="38"/>
                    </a:lnTo>
                    <a:lnTo>
                      <a:pt x="102" y="33"/>
                    </a:lnTo>
                    <a:lnTo>
                      <a:pt x="105" y="25"/>
                    </a:lnTo>
                    <a:lnTo>
                      <a:pt x="104" y="18"/>
                    </a:lnTo>
                    <a:lnTo>
                      <a:pt x="101" y="12"/>
                    </a:lnTo>
                    <a:lnTo>
                      <a:pt x="97" y="8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6" y="2"/>
                    </a:lnTo>
                    <a:lnTo>
                      <a:pt x="51" y="4"/>
                    </a:lnTo>
                    <a:lnTo>
                      <a:pt x="46" y="8"/>
                    </a:lnTo>
                    <a:lnTo>
                      <a:pt x="43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3" name="Freeform 422"/>
              <p:cNvSpPr>
                <a:spLocks/>
              </p:cNvSpPr>
              <p:nvPr/>
            </p:nvSpPr>
            <p:spPr bwMode="auto">
              <a:xfrm>
                <a:off x="7252617" y="3111823"/>
                <a:ext cx="476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"/>
                  </a:cxn>
                  <a:cxn ang="0">
                    <a:pos x="30" y="10"/>
                  </a:cxn>
                  <a:cxn ang="0">
                    <a:pos x="51" y="7"/>
                  </a:cxn>
                  <a:cxn ang="0">
                    <a:pos x="59" y="3"/>
                  </a:cxn>
                  <a:cxn ang="0">
                    <a:pos x="60" y="7"/>
                  </a:cxn>
                  <a:cxn ang="0">
                    <a:pos x="48" y="12"/>
                  </a:cxn>
                  <a:cxn ang="0">
                    <a:pos x="12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0" h="12">
                    <a:moveTo>
                      <a:pt x="0" y="0"/>
                    </a:moveTo>
                    <a:lnTo>
                      <a:pt x="8" y="7"/>
                    </a:lnTo>
                    <a:lnTo>
                      <a:pt x="30" y="10"/>
                    </a:lnTo>
                    <a:lnTo>
                      <a:pt x="51" y="7"/>
                    </a:lnTo>
                    <a:lnTo>
                      <a:pt x="59" y="3"/>
                    </a:lnTo>
                    <a:lnTo>
                      <a:pt x="60" y="7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4" name="Freeform 423"/>
              <p:cNvSpPr>
                <a:spLocks/>
              </p:cNvSpPr>
              <p:nvPr/>
            </p:nvSpPr>
            <p:spPr bwMode="auto">
              <a:xfrm>
                <a:off x="7236742" y="3113411"/>
                <a:ext cx="77788" cy="222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4" y="17"/>
                  </a:cxn>
                  <a:cxn ang="0">
                    <a:pos x="14" y="23"/>
                  </a:cxn>
                  <a:cxn ang="0">
                    <a:pos x="23" y="25"/>
                  </a:cxn>
                  <a:cxn ang="0">
                    <a:pos x="31" y="26"/>
                  </a:cxn>
                  <a:cxn ang="0">
                    <a:pos x="40" y="27"/>
                  </a:cxn>
                  <a:cxn ang="0">
                    <a:pos x="48" y="27"/>
                  </a:cxn>
                  <a:cxn ang="0">
                    <a:pos x="56" y="27"/>
                  </a:cxn>
                  <a:cxn ang="0">
                    <a:pos x="66" y="27"/>
                  </a:cxn>
                  <a:cxn ang="0">
                    <a:pos x="74" y="26"/>
                  </a:cxn>
                  <a:cxn ang="0">
                    <a:pos x="83" y="25"/>
                  </a:cxn>
                  <a:cxn ang="0">
                    <a:pos x="94" y="20"/>
                  </a:cxn>
                  <a:cxn ang="0">
                    <a:pos x="98" y="12"/>
                  </a:cxn>
                  <a:cxn ang="0">
                    <a:pos x="93" y="5"/>
                  </a:cxn>
                  <a:cxn ang="0">
                    <a:pos x="82" y="1"/>
                  </a:cxn>
                  <a:cxn ang="0">
                    <a:pos x="75" y="10"/>
                  </a:cxn>
                  <a:cxn ang="0">
                    <a:pos x="68" y="10"/>
                  </a:cxn>
                  <a:cxn ang="0">
                    <a:pos x="61" y="11"/>
                  </a:cxn>
                  <a:cxn ang="0">
                    <a:pos x="55" y="11"/>
                  </a:cxn>
                  <a:cxn ang="0">
                    <a:pos x="49" y="11"/>
                  </a:cxn>
                  <a:cxn ang="0">
                    <a:pos x="42" y="11"/>
                  </a:cxn>
                  <a:cxn ang="0">
                    <a:pos x="37" y="11"/>
                  </a:cxn>
                  <a:cxn ang="0">
                    <a:pos x="30" y="11"/>
                  </a:cxn>
                  <a:cxn ang="0">
                    <a:pos x="23" y="10"/>
                  </a:cxn>
                  <a:cxn ang="0">
                    <a:pos x="15" y="4"/>
                  </a:cxn>
                  <a:cxn ang="0">
                    <a:pos x="11" y="0"/>
                  </a:cxn>
                </a:cxnLst>
                <a:rect l="0" t="0" r="r" b="b"/>
                <a:pathLst>
                  <a:path w="98" h="27">
                    <a:moveTo>
                      <a:pt x="11" y="0"/>
                    </a:moveTo>
                    <a:lnTo>
                      <a:pt x="1" y="4"/>
                    </a:lnTo>
                    <a:lnTo>
                      <a:pt x="0" y="11"/>
                    </a:lnTo>
                    <a:lnTo>
                      <a:pt x="4" y="17"/>
                    </a:lnTo>
                    <a:lnTo>
                      <a:pt x="14" y="23"/>
                    </a:lnTo>
                    <a:lnTo>
                      <a:pt x="23" y="25"/>
                    </a:lnTo>
                    <a:lnTo>
                      <a:pt x="31" y="26"/>
                    </a:lnTo>
                    <a:lnTo>
                      <a:pt x="40" y="27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6" y="27"/>
                    </a:lnTo>
                    <a:lnTo>
                      <a:pt x="74" y="26"/>
                    </a:lnTo>
                    <a:lnTo>
                      <a:pt x="83" y="25"/>
                    </a:lnTo>
                    <a:lnTo>
                      <a:pt x="94" y="20"/>
                    </a:lnTo>
                    <a:lnTo>
                      <a:pt x="98" y="12"/>
                    </a:lnTo>
                    <a:lnTo>
                      <a:pt x="93" y="5"/>
                    </a:lnTo>
                    <a:lnTo>
                      <a:pt x="82" y="1"/>
                    </a:lnTo>
                    <a:lnTo>
                      <a:pt x="75" y="10"/>
                    </a:lnTo>
                    <a:lnTo>
                      <a:pt x="68" y="10"/>
                    </a:lnTo>
                    <a:lnTo>
                      <a:pt x="61" y="11"/>
                    </a:lnTo>
                    <a:lnTo>
                      <a:pt x="55" y="11"/>
                    </a:lnTo>
                    <a:lnTo>
                      <a:pt x="49" y="11"/>
                    </a:lnTo>
                    <a:lnTo>
                      <a:pt x="42" y="11"/>
                    </a:lnTo>
                    <a:lnTo>
                      <a:pt x="37" y="11"/>
                    </a:lnTo>
                    <a:lnTo>
                      <a:pt x="30" y="11"/>
                    </a:lnTo>
                    <a:lnTo>
                      <a:pt x="23" y="10"/>
                    </a:lnTo>
                    <a:lnTo>
                      <a:pt x="15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5" name="Freeform 424"/>
              <p:cNvSpPr>
                <a:spLocks/>
              </p:cNvSpPr>
              <p:nvPr/>
            </p:nvSpPr>
            <p:spPr bwMode="auto">
              <a:xfrm>
                <a:off x="7239917" y="3143573"/>
                <a:ext cx="68263" cy="698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42"/>
                  </a:cxn>
                  <a:cxn ang="0">
                    <a:pos x="0" y="70"/>
                  </a:cxn>
                  <a:cxn ang="0">
                    <a:pos x="16" y="80"/>
                  </a:cxn>
                  <a:cxn ang="0">
                    <a:pos x="42" y="86"/>
                  </a:cxn>
                  <a:cxn ang="0">
                    <a:pos x="68" y="84"/>
                  </a:cxn>
                  <a:cxn ang="0">
                    <a:pos x="87" y="73"/>
                  </a:cxn>
                  <a:cxn ang="0">
                    <a:pos x="76" y="43"/>
                  </a:cxn>
                  <a:cxn ang="0">
                    <a:pos x="68" y="0"/>
                  </a:cxn>
                  <a:cxn ang="0">
                    <a:pos x="45" y="8"/>
                  </a:cxn>
                  <a:cxn ang="0">
                    <a:pos x="23" y="0"/>
                  </a:cxn>
                </a:cxnLst>
                <a:rect l="0" t="0" r="r" b="b"/>
                <a:pathLst>
                  <a:path w="87" h="86">
                    <a:moveTo>
                      <a:pt x="23" y="0"/>
                    </a:moveTo>
                    <a:lnTo>
                      <a:pt x="13" y="42"/>
                    </a:lnTo>
                    <a:lnTo>
                      <a:pt x="0" y="70"/>
                    </a:lnTo>
                    <a:lnTo>
                      <a:pt x="16" y="80"/>
                    </a:lnTo>
                    <a:lnTo>
                      <a:pt x="42" y="86"/>
                    </a:lnTo>
                    <a:lnTo>
                      <a:pt x="68" y="84"/>
                    </a:lnTo>
                    <a:lnTo>
                      <a:pt x="87" y="73"/>
                    </a:lnTo>
                    <a:lnTo>
                      <a:pt x="76" y="43"/>
                    </a:lnTo>
                    <a:lnTo>
                      <a:pt x="68" y="0"/>
                    </a:lnTo>
                    <a:lnTo>
                      <a:pt x="45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6" name="Freeform 425"/>
              <p:cNvSpPr>
                <a:spLocks/>
              </p:cNvSpPr>
              <p:nvPr/>
            </p:nvSpPr>
            <p:spPr bwMode="auto">
              <a:xfrm>
                <a:off x="7239917" y="3148336"/>
                <a:ext cx="68263" cy="6508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1" y="11"/>
                  </a:cxn>
                  <a:cxn ang="0">
                    <a:pos x="19" y="20"/>
                  </a:cxn>
                  <a:cxn ang="0">
                    <a:pos x="15" y="30"/>
                  </a:cxn>
                  <a:cxn ang="0">
                    <a:pos x="13" y="40"/>
                  </a:cxn>
                  <a:cxn ang="0">
                    <a:pos x="10" y="45"/>
                  </a:cxn>
                  <a:cxn ang="0">
                    <a:pos x="7" y="52"/>
                  </a:cxn>
                  <a:cxn ang="0">
                    <a:pos x="4" y="58"/>
                  </a:cxn>
                  <a:cxn ang="0">
                    <a:pos x="0" y="65"/>
                  </a:cxn>
                  <a:cxn ang="0">
                    <a:pos x="5" y="67"/>
                  </a:cxn>
                  <a:cxn ang="0">
                    <a:pos x="8" y="70"/>
                  </a:cxn>
                  <a:cxn ang="0">
                    <a:pos x="13" y="73"/>
                  </a:cxn>
                  <a:cxn ang="0">
                    <a:pos x="16" y="75"/>
                  </a:cxn>
                  <a:cxn ang="0">
                    <a:pos x="22" y="77"/>
                  </a:cxn>
                  <a:cxn ang="0">
                    <a:pos x="29" y="78"/>
                  </a:cxn>
                  <a:cxn ang="0">
                    <a:pos x="36" y="80"/>
                  </a:cxn>
                  <a:cxn ang="0">
                    <a:pos x="42" y="81"/>
                  </a:cxn>
                  <a:cxn ang="0">
                    <a:pos x="49" y="80"/>
                  </a:cxn>
                  <a:cxn ang="0">
                    <a:pos x="56" y="80"/>
                  </a:cxn>
                  <a:cxn ang="0">
                    <a:pos x="63" y="80"/>
                  </a:cxn>
                  <a:cxn ang="0">
                    <a:pos x="68" y="79"/>
                  </a:cxn>
                  <a:cxn ang="0">
                    <a:pos x="73" y="77"/>
                  </a:cxn>
                  <a:cxn ang="0">
                    <a:pos x="77" y="73"/>
                  </a:cxn>
                  <a:cxn ang="0">
                    <a:pos x="82" y="71"/>
                  </a:cxn>
                  <a:cxn ang="0">
                    <a:pos x="87" y="68"/>
                  </a:cxn>
                  <a:cxn ang="0">
                    <a:pos x="84" y="62"/>
                  </a:cxn>
                  <a:cxn ang="0">
                    <a:pos x="82" y="55"/>
                  </a:cxn>
                  <a:cxn ang="0">
                    <a:pos x="79" y="48"/>
                  </a:cxn>
                  <a:cxn ang="0">
                    <a:pos x="76" y="42"/>
                  </a:cxn>
                  <a:cxn ang="0">
                    <a:pos x="75" y="32"/>
                  </a:cxn>
                  <a:cxn ang="0">
                    <a:pos x="73" y="21"/>
                  </a:cxn>
                  <a:cxn ang="0">
                    <a:pos x="72" y="11"/>
                  </a:cxn>
                  <a:cxn ang="0">
                    <a:pos x="69" y="0"/>
                  </a:cxn>
                  <a:cxn ang="0">
                    <a:pos x="64" y="2"/>
                  </a:cxn>
                  <a:cxn ang="0">
                    <a:pos x="58" y="4"/>
                  </a:cxn>
                  <a:cxn ang="0">
                    <a:pos x="51" y="5"/>
                  </a:cxn>
                  <a:cxn ang="0">
                    <a:pos x="45" y="7"/>
                  </a:cxn>
                  <a:cxn ang="0">
                    <a:pos x="39" y="6"/>
                  </a:cxn>
                  <a:cxn ang="0">
                    <a:pos x="35" y="4"/>
                  </a:cxn>
                  <a:cxn ang="0">
                    <a:pos x="29" y="3"/>
                  </a:cxn>
                  <a:cxn ang="0">
                    <a:pos x="23" y="2"/>
                  </a:cxn>
                </a:cxnLst>
                <a:rect l="0" t="0" r="r" b="b"/>
                <a:pathLst>
                  <a:path w="87" h="81">
                    <a:moveTo>
                      <a:pt x="23" y="2"/>
                    </a:moveTo>
                    <a:lnTo>
                      <a:pt x="21" y="11"/>
                    </a:lnTo>
                    <a:lnTo>
                      <a:pt x="19" y="20"/>
                    </a:lnTo>
                    <a:lnTo>
                      <a:pt x="15" y="30"/>
                    </a:lnTo>
                    <a:lnTo>
                      <a:pt x="13" y="40"/>
                    </a:lnTo>
                    <a:lnTo>
                      <a:pt x="10" y="45"/>
                    </a:lnTo>
                    <a:lnTo>
                      <a:pt x="7" y="52"/>
                    </a:lnTo>
                    <a:lnTo>
                      <a:pt x="4" y="58"/>
                    </a:lnTo>
                    <a:lnTo>
                      <a:pt x="0" y="65"/>
                    </a:lnTo>
                    <a:lnTo>
                      <a:pt x="5" y="67"/>
                    </a:lnTo>
                    <a:lnTo>
                      <a:pt x="8" y="70"/>
                    </a:lnTo>
                    <a:lnTo>
                      <a:pt x="13" y="73"/>
                    </a:lnTo>
                    <a:lnTo>
                      <a:pt x="16" y="75"/>
                    </a:lnTo>
                    <a:lnTo>
                      <a:pt x="22" y="77"/>
                    </a:lnTo>
                    <a:lnTo>
                      <a:pt x="29" y="78"/>
                    </a:lnTo>
                    <a:lnTo>
                      <a:pt x="36" y="80"/>
                    </a:lnTo>
                    <a:lnTo>
                      <a:pt x="42" y="81"/>
                    </a:lnTo>
                    <a:lnTo>
                      <a:pt x="49" y="80"/>
                    </a:lnTo>
                    <a:lnTo>
                      <a:pt x="56" y="80"/>
                    </a:lnTo>
                    <a:lnTo>
                      <a:pt x="63" y="80"/>
                    </a:lnTo>
                    <a:lnTo>
                      <a:pt x="68" y="79"/>
                    </a:lnTo>
                    <a:lnTo>
                      <a:pt x="73" y="77"/>
                    </a:lnTo>
                    <a:lnTo>
                      <a:pt x="77" y="73"/>
                    </a:lnTo>
                    <a:lnTo>
                      <a:pt x="82" y="71"/>
                    </a:lnTo>
                    <a:lnTo>
                      <a:pt x="87" y="68"/>
                    </a:lnTo>
                    <a:lnTo>
                      <a:pt x="84" y="62"/>
                    </a:lnTo>
                    <a:lnTo>
                      <a:pt x="82" y="55"/>
                    </a:lnTo>
                    <a:lnTo>
                      <a:pt x="79" y="48"/>
                    </a:lnTo>
                    <a:lnTo>
                      <a:pt x="76" y="42"/>
                    </a:lnTo>
                    <a:lnTo>
                      <a:pt x="75" y="32"/>
                    </a:lnTo>
                    <a:lnTo>
                      <a:pt x="73" y="21"/>
                    </a:lnTo>
                    <a:lnTo>
                      <a:pt x="72" y="11"/>
                    </a:lnTo>
                    <a:lnTo>
                      <a:pt x="69" y="0"/>
                    </a:lnTo>
                    <a:lnTo>
                      <a:pt x="64" y="2"/>
                    </a:lnTo>
                    <a:lnTo>
                      <a:pt x="58" y="4"/>
                    </a:lnTo>
                    <a:lnTo>
                      <a:pt x="51" y="5"/>
                    </a:lnTo>
                    <a:lnTo>
                      <a:pt x="45" y="7"/>
                    </a:lnTo>
                    <a:lnTo>
                      <a:pt x="39" y="6"/>
                    </a:lnTo>
                    <a:lnTo>
                      <a:pt x="35" y="4"/>
                    </a:lnTo>
                    <a:lnTo>
                      <a:pt x="29" y="3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7" name="Freeform 426"/>
              <p:cNvSpPr>
                <a:spLocks/>
              </p:cNvSpPr>
              <p:nvPr/>
            </p:nvSpPr>
            <p:spPr bwMode="auto">
              <a:xfrm>
                <a:off x="7239917" y="3153098"/>
                <a:ext cx="68263" cy="58738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0" y="9"/>
                  </a:cxn>
                  <a:cxn ang="0">
                    <a:pos x="18" y="19"/>
                  </a:cxn>
                  <a:cxn ang="0">
                    <a:pos x="14" y="27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7"/>
                  </a:cxn>
                  <a:cxn ang="0">
                    <a:pos x="3" y="5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5" y="68"/>
                  </a:cxn>
                  <a:cxn ang="0">
                    <a:pos x="21" y="69"/>
                  </a:cxn>
                  <a:cxn ang="0">
                    <a:pos x="28" y="72"/>
                  </a:cxn>
                  <a:cxn ang="0">
                    <a:pos x="35" y="73"/>
                  </a:cxn>
                  <a:cxn ang="0">
                    <a:pos x="41" y="74"/>
                  </a:cxn>
                  <a:cxn ang="0">
                    <a:pos x="48" y="74"/>
                  </a:cxn>
                  <a:cxn ang="0">
                    <a:pos x="55" y="73"/>
                  </a:cxn>
                  <a:cxn ang="0">
                    <a:pos x="62" y="73"/>
                  </a:cxn>
                  <a:cxn ang="0">
                    <a:pos x="67" y="73"/>
                  </a:cxn>
                  <a:cxn ang="0">
                    <a:pos x="72" y="71"/>
                  </a:cxn>
                  <a:cxn ang="0">
                    <a:pos x="76" y="67"/>
                  </a:cxn>
                  <a:cxn ang="0">
                    <a:pos x="81" y="65"/>
                  </a:cxn>
                  <a:cxn ang="0">
                    <a:pos x="86" y="62"/>
                  </a:cxn>
                  <a:cxn ang="0">
                    <a:pos x="83" y="57"/>
                  </a:cxn>
                  <a:cxn ang="0">
                    <a:pos x="81" y="50"/>
                  </a:cxn>
                  <a:cxn ang="0">
                    <a:pos x="78" y="44"/>
                  </a:cxn>
                  <a:cxn ang="0">
                    <a:pos x="75" y="38"/>
                  </a:cxn>
                  <a:cxn ang="0">
                    <a:pos x="74" y="29"/>
                  </a:cxn>
                  <a:cxn ang="0">
                    <a:pos x="72" y="19"/>
                  </a:cxn>
                  <a:cxn ang="0">
                    <a:pos x="71" y="9"/>
                  </a:cxn>
                  <a:cxn ang="0">
                    <a:pos x="68" y="0"/>
                  </a:cxn>
                  <a:cxn ang="0">
                    <a:pos x="63" y="1"/>
                  </a:cxn>
                  <a:cxn ang="0">
                    <a:pos x="57" y="4"/>
                  </a:cxn>
                  <a:cxn ang="0">
                    <a:pos x="50" y="5"/>
                  </a:cxn>
                  <a:cxn ang="0">
                    <a:pos x="44" y="7"/>
                  </a:cxn>
                  <a:cxn ang="0">
                    <a:pos x="38" y="6"/>
                  </a:cxn>
                  <a:cxn ang="0">
                    <a:pos x="34" y="4"/>
                  </a:cxn>
                  <a:cxn ang="0">
                    <a:pos x="28" y="2"/>
                  </a:cxn>
                  <a:cxn ang="0">
                    <a:pos x="22" y="1"/>
                  </a:cxn>
                </a:cxnLst>
                <a:rect l="0" t="0" r="r" b="b"/>
                <a:pathLst>
                  <a:path w="86" h="74">
                    <a:moveTo>
                      <a:pt x="22" y="1"/>
                    </a:moveTo>
                    <a:lnTo>
                      <a:pt x="20" y="9"/>
                    </a:lnTo>
                    <a:lnTo>
                      <a:pt x="18" y="19"/>
                    </a:lnTo>
                    <a:lnTo>
                      <a:pt x="14" y="27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7"/>
                    </a:lnTo>
                    <a:lnTo>
                      <a:pt x="3" y="5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5" y="68"/>
                    </a:lnTo>
                    <a:lnTo>
                      <a:pt x="21" y="69"/>
                    </a:lnTo>
                    <a:lnTo>
                      <a:pt x="28" y="72"/>
                    </a:lnTo>
                    <a:lnTo>
                      <a:pt x="35" y="73"/>
                    </a:lnTo>
                    <a:lnTo>
                      <a:pt x="41" y="74"/>
                    </a:lnTo>
                    <a:lnTo>
                      <a:pt x="48" y="74"/>
                    </a:lnTo>
                    <a:lnTo>
                      <a:pt x="55" y="73"/>
                    </a:lnTo>
                    <a:lnTo>
                      <a:pt x="62" y="73"/>
                    </a:lnTo>
                    <a:lnTo>
                      <a:pt x="67" y="73"/>
                    </a:lnTo>
                    <a:lnTo>
                      <a:pt x="72" y="71"/>
                    </a:lnTo>
                    <a:lnTo>
                      <a:pt x="76" y="67"/>
                    </a:lnTo>
                    <a:lnTo>
                      <a:pt x="81" y="65"/>
                    </a:lnTo>
                    <a:lnTo>
                      <a:pt x="86" y="62"/>
                    </a:lnTo>
                    <a:lnTo>
                      <a:pt x="83" y="57"/>
                    </a:lnTo>
                    <a:lnTo>
                      <a:pt x="81" y="50"/>
                    </a:lnTo>
                    <a:lnTo>
                      <a:pt x="78" y="44"/>
                    </a:lnTo>
                    <a:lnTo>
                      <a:pt x="75" y="38"/>
                    </a:lnTo>
                    <a:lnTo>
                      <a:pt x="74" y="29"/>
                    </a:lnTo>
                    <a:lnTo>
                      <a:pt x="72" y="19"/>
                    </a:lnTo>
                    <a:lnTo>
                      <a:pt x="71" y="9"/>
                    </a:lnTo>
                    <a:lnTo>
                      <a:pt x="68" y="0"/>
                    </a:lnTo>
                    <a:lnTo>
                      <a:pt x="63" y="1"/>
                    </a:lnTo>
                    <a:lnTo>
                      <a:pt x="57" y="4"/>
                    </a:lnTo>
                    <a:lnTo>
                      <a:pt x="50" y="5"/>
                    </a:lnTo>
                    <a:lnTo>
                      <a:pt x="44" y="7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8" name="Freeform 427"/>
              <p:cNvSpPr>
                <a:spLocks/>
              </p:cNvSpPr>
              <p:nvPr/>
            </p:nvSpPr>
            <p:spPr bwMode="auto">
              <a:xfrm>
                <a:off x="7239917" y="3156273"/>
                <a:ext cx="68263" cy="5556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0" y="10"/>
                  </a:cxn>
                  <a:cxn ang="0">
                    <a:pos x="18" y="18"/>
                  </a:cxn>
                  <a:cxn ang="0">
                    <a:pos x="14" y="26"/>
                  </a:cxn>
                  <a:cxn ang="0">
                    <a:pos x="12" y="34"/>
                  </a:cxn>
                  <a:cxn ang="0">
                    <a:pos x="10" y="39"/>
                  </a:cxn>
                  <a:cxn ang="0">
                    <a:pos x="6" y="44"/>
                  </a:cxn>
                  <a:cxn ang="0">
                    <a:pos x="4" y="49"/>
                  </a:cxn>
                  <a:cxn ang="0">
                    <a:pos x="0" y="54"/>
                  </a:cxn>
                  <a:cxn ang="0">
                    <a:pos x="5" y="56"/>
                  </a:cxn>
                  <a:cxn ang="0">
                    <a:pos x="9" y="59"/>
                  </a:cxn>
                  <a:cxn ang="0">
                    <a:pos x="12" y="61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8" y="66"/>
                  </a:cxn>
                  <a:cxn ang="0">
                    <a:pos x="35" y="68"/>
                  </a:cxn>
                  <a:cxn ang="0">
                    <a:pos x="41" y="69"/>
                  </a:cxn>
                  <a:cxn ang="0">
                    <a:pos x="48" y="69"/>
                  </a:cxn>
                  <a:cxn ang="0">
                    <a:pos x="55" y="68"/>
                  </a:cxn>
                  <a:cxn ang="0">
                    <a:pos x="62" y="68"/>
                  </a:cxn>
                  <a:cxn ang="0">
                    <a:pos x="67" y="68"/>
                  </a:cxn>
                  <a:cxn ang="0">
                    <a:pos x="72" y="66"/>
                  </a:cxn>
                  <a:cxn ang="0">
                    <a:pos x="76" y="62"/>
                  </a:cxn>
                  <a:cxn ang="0">
                    <a:pos x="81" y="60"/>
                  </a:cxn>
                  <a:cxn ang="0">
                    <a:pos x="86" y="57"/>
                  </a:cxn>
                  <a:cxn ang="0">
                    <a:pos x="83" y="52"/>
                  </a:cxn>
                  <a:cxn ang="0">
                    <a:pos x="81" y="46"/>
                  </a:cxn>
                  <a:cxn ang="0">
                    <a:pos x="78" y="41"/>
                  </a:cxn>
                  <a:cxn ang="0">
                    <a:pos x="75" y="36"/>
                  </a:cxn>
                  <a:cxn ang="0">
                    <a:pos x="74" y="26"/>
                  </a:cxn>
                  <a:cxn ang="0">
                    <a:pos x="72" y="18"/>
                  </a:cxn>
                  <a:cxn ang="0">
                    <a:pos x="71" y="9"/>
                  </a:cxn>
                  <a:cxn ang="0">
                    <a:pos x="68" y="0"/>
                  </a:cxn>
                  <a:cxn ang="0">
                    <a:pos x="63" y="2"/>
                  </a:cxn>
                  <a:cxn ang="0">
                    <a:pos x="57" y="4"/>
                  </a:cxn>
                  <a:cxn ang="0">
                    <a:pos x="50" y="6"/>
                  </a:cxn>
                  <a:cxn ang="0">
                    <a:pos x="44" y="8"/>
                  </a:cxn>
                  <a:cxn ang="0">
                    <a:pos x="38" y="7"/>
                  </a:cxn>
                  <a:cxn ang="0">
                    <a:pos x="34" y="4"/>
                  </a:cxn>
                  <a:cxn ang="0">
                    <a:pos x="28" y="3"/>
                  </a:cxn>
                  <a:cxn ang="0">
                    <a:pos x="22" y="2"/>
                  </a:cxn>
                </a:cxnLst>
                <a:rect l="0" t="0" r="r" b="b"/>
                <a:pathLst>
                  <a:path w="86" h="69">
                    <a:moveTo>
                      <a:pt x="22" y="2"/>
                    </a:moveTo>
                    <a:lnTo>
                      <a:pt x="20" y="10"/>
                    </a:lnTo>
                    <a:lnTo>
                      <a:pt x="18" y="18"/>
                    </a:lnTo>
                    <a:lnTo>
                      <a:pt x="14" y="26"/>
                    </a:lnTo>
                    <a:lnTo>
                      <a:pt x="12" y="34"/>
                    </a:lnTo>
                    <a:lnTo>
                      <a:pt x="10" y="39"/>
                    </a:lnTo>
                    <a:lnTo>
                      <a:pt x="6" y="44"/>
                    </a:lnTo>
                    <a:lnTo>
                      <a:pt x="4" y="49"/>
                    </a:lnTo>
                    <a:lnTo>
                      <a:pt x="0" y="54"/>
                    </a:lnTo>
                    <a:lnTo>
                      <a:pt x="5" y="56"/>
                    </a:lnTo>
                    <a:lnTo>
                      <a:pt x="9" y="59"/>
                    </a:lnTo>
                    <a:lnTo>
                      <a:pt x="12" y="61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8" y="66"/>
                    </a:lnTo>
                    <a:lnTo>
                      <a:pt x="35" y="68"/>
                    </a:lnTo>
                    <a:lnTo>
                      <a:pt x="41" y="69"/>
                    </a:lnTo>
                    <a:lnTo>
                      <a:pt x="48" y="69"/>
                    </a:lnTo>
                    <a:lnTo>
                      <a:pt x="55" y="68"/>
                    </a:lnTo>
                    <a:lnTo>
                      <a:pt x="62" y="68"/>
                    </a:lnTo>
                    <a:lnTo>
                      <a:pt x="67" y="68"/>
                    </a:lnTo>
                    <a:lnTo>
                      <a:pt x="72" y="66"/>
                    </a:lnTo>
                    <a:lnTo>
                      <a:pt x="76" y="62"/>
                    </a:lnTo>
                    <a:lnTo>
                      <a:pt x="81" y="60"/>
                    </a:lnTo>
                    <a:lnTo>
                      <a:pt x="86" y="57"/>
                    </a:lnTo>
                    <a:lnTo>
                      <a:pt x="83" y="52"/>
                    </a:lnTo>
                    <a:lnTo>
                      <a:pt x="81" y="46"/>
                    </a:lnTo>
                    <a:lnTo>
                      <a:pt x="78" y="41"/>
                    </a:lnTo>
                    <a:lnTo>
                      <a:pt x="75" y="36"/>
                    </a:lnTo>
                    <a:lnTo>
                      <a:pt x="74" y="26"/>
                    </a:lnTo>
                    <a:lnTo>
                      <a:pt x="72" y="18"/>
                    </a:lnTo>
                    <a:lnTo>
                      <a:pt x="71" y="9"/>
                    </a:lnTo>
                    <a:lnTo>
                      <a:pt x="68" y="0"/>
                    </a:lnTo>
                    <a:lnTo>
                      <a:pt x="63" y="2"/>
                    </a:lnTo>
                    <a:lnTo>
                      <a:pt x="57" y="4"/>
                    </a:lnTo>
                    <a:lnTo>
                      <a:pt x="50" y="6"/>
                    </a:lnTo>
                    <a:lnTo>
                      <a:pt x="44" y="8"/>
                    </a:lnTo>
                    <a:lnTo>
                      <a:pt x="38" y="7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9" name="Freeform 428"/>
              <p:cNvSpPr>
                <a:spLocks/>
              </p:cNvSpPr>
              <p:nvPr/>
            </p:nvSpPr>
            <p:spPr bwMode="auto">
              <a:xfrm>
                <a:off x="7241505" y="3162623"/>
                <a:ext cx="66675" cy="4921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8" y="8"/>
                  </a:cxn>
                  <a:cxn ang="0">
                    <a:pos x="16" y="15"/>
                  </a:cxn>
                  <a:cxn ang="0">
                    <a:pos x="12" y="23"/>
                  </a:cxn>
                  <a:cxn ang="0">
                    <a:pos x="10" y="30"/>
                  </a:cxn>
                  <a:cxn ang="0">
                    <a:pos x="8" y="34"/>
                  </a:cxn>
                  <a:cxn ang="0">
                    <a:pos x="5" y="38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3" y="49"/>
                  </a:cxn>
                  <a:cxn ang="0">
                    <a:pos x="7" y="52"/>
                  </a:cxn>
                  <a:cxn ang="0">
                    <a:pos x="10" y="54"/>
                  </a:cxn>
                  <a:cxn ang="0">
                    <a:pos x="13" y="56"/>
                  </a:cxn>
                  <a:cxn ang="0">
                    <a:pos x="19" y="57"/>
                  </a:cxn>
                  <a:cxn ang="0">
                    <a:pos x="26" y="59"/>
                  </a:cxn>
                  <a:cxn ang="0">
                    <a:pos x="33" y="61"/>
                  </a:cxn>
                  <a:cxn ang="0">
                    <a:pos x="39" y="62"/>
                  </a:cxn>
                  <a:cxn ang="0">
                    <a:pos x="46" y="61"/>
                  </a:cxn>
                  <a:cxn ang="0">
                    <a:pos x="53" y="61"/>
                  </a:cxn>
                  <a:cxn ang="0">
                    <a:pos x="60" y="61"/>
                  </a:cxn>
                  <a:cxn ang="0">
                    <a:pos x="65" y="61"/>
                  </a:cxn>
                  <a:cxn ang="0">
                    <a:pos x="70" y="59"/>
                  </a:cxn>
                  <a:cxn ang="0">
                    <a:pos x="74" y="55"/>
                  </a:cxn>
                  <a:cxn ang="0">
                    <a:pos x="79" y="53"/>
                  </a:cxn>
                  <a:cxn ang="0">
                    <a:pos x="84" y="50"/>
                  </a:cxn>
                  <a:cxn ang="0">
                    <a:pos x="81" y="46"/>
                  </a:cxn>
                  <a:cxn ang="0">
                    <a:pos x="79" y="40"/>
                  </a:cxn>
                  <a:cxn ang="0">
                    <a:pos x="76" y="35"/>
                  </a:cxn>
                  <a:cxn ang="0">
                    <a:pos x="73" y="31"/>
                  </a:cxn>
                  <a:cxn ang="0">
                    <a:pos x="72" y="23"/>
                  </a:cxn>
                  <a:cxn ang="0">
                    <a:pos x="70" y="15"/>
                  </a:cxn>
                  <a:cxn ang="0">
                    <a:pos x="69" y="8"/>
                  </a:cxn>
                  <a:cxn ang="0">
                    <a:pos x="66" y="0"/>
                  </a:cxn>
                  <a:cxn ang="0">
                    <a:pos x="61" y="1"/>
                  </a:cxn>
                  <a:cxn ang="0">
                    <a:pos x="55" y="2"/>
                  </a:cxn>
                  <a:cxn ang="0">
                    <a:pos x="48" y="4"/>
                  </a:cxn>
                  <a:cxn ang="0">
                    <a:pos x="42" y="5"/>
                  </a:cxn>
                  <a:cxn ang="0">
                    <a:pos x="36" y="4"/>
                  </a:cxn>
                  <a:cxn ang="0">
                    <a:pos x="32" y="3"/>
                  </a:cxn>
                  <a:cxn ang="0">
                    <a:pos x="26" y="2"/>
                  </a:cxn>
                  <a:cxn ang="0">
                    <a:pos x="20" y="1"/>
                  </a:cxn>
                </a:cxnLst>
                <a:rect l="0" t="0" r="r" b="b"/>
                <a:pathLst>
                  <a:path w="84" h="62">
                    <a:moveTo>
                      <a:pt x="20" y="1"/>
                    </a:moveTo>
                    <a:lnTo>
                      <a:pt x="18" y="8"/>
                    </a:lnTo>
                    <a:lnTo>
                      <a:pt x="16" y="15"/>
                    </a:lnTo>
                    <a:lnTo>
                      <a:pt x="12" y="23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3" y="49"/>
                    </a:lnTo>
                    <a:lnTo>
                      <a:pt x="7" y="52"/>
                    </a:lnTo>
                    <a:lnTo>
                      <a:pt x="10" y="54"/>
                    </a:lnTo>
                    <a:lnTo>
                      <a:pt x="13" y="56"/>
                    </a:lnTo>
                    <a:lnTo>
                      <a:pt x="19" y="57"/>
                    </a:lnTo>
                    <a:lnTo>
                      <a:pt x="26" y="59"/>
                    </a:lnTo>
                    <a:lnTo>
                      <a:pt x="33" y="61"/>
                    </a:lnTo>
                    <a:lnTo>
                      <a:pt x="39" y="62"/>
                    </a:lnTo>
                    <a:lnTo>
                      <a:pt x="46" y="61"/>
                    </a:lnTo>
                    <a:lnTo>
                      <a:pt x="53" y="61"/>
                    </a:lnTo>
                    <a:lnTo>
                      <a:pt x="60" y="61"/>
                    </a:lnTo>
                    <a:lnTo>
                      <a:pt x="65" y="61"/>
                    </a:lnTo>
                    <a:lnTo>
                      <a:pt x="70" y="59"/>
                    </a:lnTo>
                    <a:lnTo>
                      <a:pt x="74" y="55"/>
                    </a:lnTo>
                    <a:lnTo>
                      <a:pt x="79" y="53"/>
                    </a:lnTo>
                    <a:lnTo>
                      <a:pt x="84" y="50"/>
                    </a:lnTo>
                    <a:lnTo>
                      <a:pt x="81" y="46"/>
                    </a:lnTo>
                    <a:lnTo>
                      <a:pt x="79" y="40"/>
                    </a:lnTo>
                    <a:lnTo>
                      <a:pt x="76" y="35"/>
                    </a:lnTo>
                    <a:lnTo>
                      <a:pt x="73" y="31"/>
                    </a:lnTo>
                    <a:lnTo>
                      <a:pt x="72" y="23"/>
                    </a:lnTo>
                    <a:lnTo>
                      <a:pt x="70" y="15"/>
                    </a:lnTo>
                    <a:lnTo>
                      <a:pt x="69" y="8"/>
                    </a:lnTo>
                    <a:lnTo>
                      <a:pt x="66" y="0"/>
                    </a:lnTo>
                    <a:lnTo>
                      <a:pt x="61" y="1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36" y="4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0" name="Freeform 429"/>
              <p:cNvSpPr>
                <a:spLocks/>
              </p:cNvSpPr>
              <p:nvPr/>
            </p:nvSpPr>
            <p:spPr bwMode="auto">
              <a:xfrm>
                <a:off x="7241505" y="3167386"/>
                <a:ext cx="66675" cy="444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8" y="7"/>
                  </a:cxn>
                  <a:cxn ang="0">
                    <a:pos x="16" y="14"/>
                  </a:cxn>
                  <a:cxn ang="0">
                    <a:pos x="12" y="21"/>
                  </a:cxn>
                  <a:cxn ang="0">
                    <a:pos x="10" y="27"/>
                  </a:cxn>
                  <a:cxn ang="0">
                    <a:pos x="8" y="32"/>
                  </a:cxn>
                  <a:cxn ang="0">
                    <a:pos x="5" y="35"/>
                  </a:cxn>
                  <a:cxn ang="0">
                    <a:pos x="2" y="39"/>
                  </a:cxn>
                  <a:cxn ang="0">
                    <a:pos x="0" y="42"/>
                  </a:cxn>
                  <a:cxn ang="0">
                    <a:pos x="3" y="44"/>
                  </a:cxn>
                  <a:cxn ang="0">
                    <a:pos x="7" y="47"/>
                  </a:cxn>
                  <a:cxn ang="0">
                    <a:pos x="10" y="49"/>
                  </a:cxn>
                  <a:cxn ang="0">
                    <a:pos x="13" y="51"/>
                  </a:cxn>
                  <a:cxn ang="0">
                    <a:pos x="19" y="52"/>
                  </a:cxn>
                  <a:cxn ang="0">
                    <a:pos x="26" y="54"/>
                  </a:cxn>
                  <a:cxn ang="0">
                    <a:pos x="33" y="56"/>
                  </a:cxn>
                  <a:cxn ang="0">
                    <a:pos x="39" y="57"/>
                  </a:cxn>
                  <a:cxn ang="0">
                    <a:pos x="46" y="56"/>
                  </a:cxn>
                  <a:cxn ang="0">
                    <a:pos x="53" y="56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70" y="54"/>
                  </a:cxn>
                  <a:cxn ang="0">
                    <a:pos x="74" y="50"/>
                  </a:cxn>
                  <a:cxn ang="0">
                    <a:pos x="79" y="48"/>
                  </a:cxn>
                  <a:cxn ang="0">
                    <a:pos x="84" y="45"/>
                  </a:cxn>
                  <a:cxn ang="0">
                    <a:pos x="81" y="41"/>
                  </a:cxn>
                  <a:cxn ang="0">
                    <a:pos x="79" y="36"/>
                  </a:cxn>
                  <a:cxn ang="0">
                    <a:pos x="76" y="33"/>
                  </a:cxn>
                  <a:cxn ang="0">
                    <a:pos x="73" y="28"/>
                  </a:cxn>
                  <a:cxn ang="0">
                    <a:pos x="72" y="21"/>
                  </a:cxn>
                  <a:cxn ang="0">
                    <a:pos x="70" y="14"/>
                  </a:cxn>
                  <a:cxn ang="0">
                    <a:pos x="69" y="7"/>
                  </a:cxn>
                  <a:cxn ang="0">
                    <a:pos x="68" y="0"/>
                  </a:cxn>
                  <a:cxn ang="0">
                    <a:pos x="61" y="2"/>
                  </a:cxn>
                  <a:cxn ang="0">
                    <a:pos x="55" y="3"/>
                  </a:cxn>
                  <a:cxn ang="0">
                    <a:pos x="48" y="5"/>
                  </a:cxn>
                  <a:cxn ang="0">
                    <a:pos x="42" y="6"/>
                  </a:cxn>
                  <a:cxn ang="0">
                    <a:pos x="36" y="5"/>
                  </a:cxn>
                  <a:cxn ang="0">
                    <a:pos x="32" y="4"/>
                  </a:cxn>
                  <a:cxn ang="0">
                    <a:pos x="26" y="3"/>
                  </a:cxn>
                  <a:cxn ang="0">
                    <a:pos x="20" y="2"/>
                  </a:cxn>
                </a:cxnLst>
                <a:rect l="0" t="0" r="r" b="b"/>
                <a:pathLst>
                  <a:path w="84" h="57">
                    <a:moveTo>
                      <a:pt x="20" y="2"/>
                    </a:moveTo>
                    <a:lnTo>
                      <a:pt x="18" y="7"/>
                    </a:lnTo>
                    <a:lnTo>
                      <a:pt x="16" y="14"/>
                    </a:lnTo>
                    <a:lnTo>
                      <a:pt x="12" y="21"/>
                    </a:lnTo>
                    <a:lnTo>
                      <a:pt x="10" y="27"/>
                    </a:lnTo>
                    <a:lnTo>
                      <a:pt x="8" y="32"/>
                    </a:lnTo>
                    <a:lnTo>
                      <a:pt x="5" y="35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3" y="44"/>
                    </a:lnTo>
                    <a:lnTo>
                      <a:pt x="7" y="47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9" y="52"/>
                    </a:lnTo>
                    <a:lnTo>
                      <a:pt x="26" y="54"/>
                    </a:lnTo>
                    <a:lnTo>
                      <a:pt x="33" y="56"/>
                    </a:lnTo>
                    <a:lnTo>
                      <a:pt x="39" y="57"/>
                    </a:lnTo>
                    <a:lnTo>
                      <a:pt x="46" y="56"/>
                    </a:lnTo>
                    <a:lnTo>
                      <a:pt x="53" y="56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70" y="54"/>
                    </a:lnTo>
                    <a:lnTo>
                      <a:pt x="74" y="50"/>
                    </a:lnTo>
                    <a:lnTo>
                      <a:pt x="79" y="48"/>
                    </a:lnTo>
                    <a:lnTo>
                      <a:pt x="84" y="45"/>
                    </a:lnTo>
                    <a:lnTo>
                      <a:pt x="81" y="41"/>
                    </a:lnTo>
                    <a:lnTo>
                      <a:pt x="79" y="36"/>
                    </a:lnTo>
                    <a:lnTo>
                      <a:pt x="76" y="33"/>
                    </a:lnTo>
                    <a:lnTo>
                      <a:pt x="73" y="28"/>
                    </a:lnTo>
                    <a:lnTo>
                      <a:pt x="72" y="21"/>
                    </a:lnTo>
                    <a:lnTo>
                      <a:pt x="70" y="14"/>
                    </a:lnTo>
                    <a:lnTo>
                      <a:pt x="69" y="7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6"/>
                    </a:lnTo>
                    <a:lnTo>
                      <a:pt x="36" y="5"/>
                    </a:lnTo>
                    <a:lnTo>
                      <a:pt x="32" y="4"/>
                    </a:lnTo>
                    <a:lnTo>
                      <a:pt x="26" y="3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1" name="Freeform 430"/>
              <p:cNvSpPr>
                <a:spLocks/>
              </p:cNvSpPr>
              <p:nvPr/>
            </p:nvSpPr>
            <p:spPr bwMode="auto">
              <a:xfrm>
                <a:off x="7241505" y="3172148"/>
                <a:ext cx="66675" cy="38100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8" y="7"/>
                  </a:cxn>
                  <a:cxn ang="0">
                    <a:pos x="16" y="12"/>
                  </a:cxn>
                  <a:cxn ang="0">
                    <a:pos x="12" y="18"/>
                  </a:cxn>
                  <a:cxn ang="0">
                    <a:pos x="10" y="23"/>
                  </a:cxn>
                  <a:cxn ang="0">
                    <a:pos x="8" y="27"/>
                  </a:cxn>
                  <a:cxn ang="0">
                    <a:pos x="5" y="30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3" y="38"/>
                  </a:cxn>
                  <a:cxn ang="0">
                    <a:pos x="7" y="41"/>
                  </a:cxn>
                  <a:cxn ang="0">
                    <a:pos x="10" y="42"/>
                  </a:cxn>
                  <a:cxn ang="0">
                    <a:pos x="13" y="44"/>
                  </a:cxn>
                  <a:cxn ang="0">
                    <a:pos x="19" y="45"/>
                  </a:cxn>
                  <a:cxn ang="0">
                    <a:pos x="26" y="48"/>
                  </a:cxn>
                  <a:cxn ang="0">
                    <a:pos x="33" y="49"/>
                  </a:cxn>
                  <a:cxn ang="0">
                    <a:pos x="39" y="50"/>
                  </a:cxn>
                  <a:cxn ang="0">
                    <a:pos x="46" y="50"/>
                  </a:cxn>
                  <a:cxn ang="0">
                    <a:pos x="53" y="50"/>
                  </a:cxn>
                  <a:cxn ang="0">
                    <a:pos x="60" y="50"/>
                  </a:cxn>
                  <a:cxn ang="0">
                    <a:pos x="65" y="49"/>
                  </a:cxn>
                  <a:cxn ang="0">
                    <a:pos x="70" y="46"/>
                  </a:cxn>
                  <a:cxn ang="0">
                    <a:pos x="74" y="44"/>
                  </a:cxn>
                  <a:cxn ang="0">
                    <a:pos x="79" y="42"/>
                  </a:cxn>
                  <a:cxn ang="0">
                    <a:pos x="84" y="39"/>
                  </a:cxn>
                  <a:cxn ang="0">
                    <a:pos x="81" y="36"/>
                  </a:cxn>
                  <a:cxn ang="0">
                    <a:pos x="79" y="33"/>
                  </a:cxn>
                  <a:cxn ang="0">
                    <a:pos x="76" y="29"/>
                  </a:cxn>
                  <a:cxn ang="0">
                    <a:pos x="73" y="24"/>
                  </a:cxn>
                  <a:cxn ang="0">
                    <a:pos x="72" y="19"/>
                  </a:cxn>
                  <a:cxn ang="0">
                    <a:pos x="71" y="12"/>
                  </a:cxn>
                  <a:cxn ang="0">
                    <a:pos x="69" y="6"/>
                  </a:cxn>
                  <a:cxn ang="0">
                    <a:pos x="68" y="0"/>
                  </a:cxn>
                  <a:cxn ang="0">
                    <a:pos x="62" y="1"/>
                  </a:cxn>
                  <a:cxn ang="0">
                    <a:pos x="55" y="3"/>
                  </a:cxn>
                  <a:cxn ang="0">
                    <a:pos x="48" y="4"/>
                  </a:cxn>
                  <a:cxn ang="0">
                    <a:pos x="42" y="5"/>
                  </a:cxn>
                  <a:cxn ang="0">
                    <a:pos x="36" y="4"/>
                  </a:cxn>
                  <a:cxn ang="0">
                    <a:pos x="32" y="3"/>
                  </a:cxn>
                  <a:cxn ang="0">
                    <a:pos x="26" y="3"/>
                  </a:cxn>
                  <a:cxn ang="0">
                    <a:pos x="20" y="1"/>
                  </a:cxn>
                </a:cxnLst>
                <a:rect l="0" t="0" r="r" b="b"/>
                <a:pathLst>
                  <a:path w="84" h="50">
                    <a:moveTo>
                      <a:pt x="20" y="1"/>
                    </a:moveTo>
                    <a:lnTo>
                      <a:pt x="18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3" y="38"/>
                    </a:lnTo>
                    <a:lnTo>
                      <a:pt x="7" y="41"/>
                    </a:lnTo>
                    <a:lnTo>
                      <a:pt x="10" y="42"/>
                    </a:lnTo>
                    <a:lnTo>
                      <a:pt x="13" y="44"/>
                    </a:lnTo>
                    <a:lnTo>
                      <a:pt x="19" y="45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39" y="50"/>
                    </a:lnTo>
                    <a:lnTo>
                      <a:pt x="46" y="50"/>
                    </a:lnTo>
                    <a:lnTo>
                      <a:pt x="53" y="50"/>
                    </a:lnTo>
                    <a:lnTo>
                      <a:pt x="60" y="50"/>
                    </a:lnTo>
                    <a:lnTo>
                      <a:pt x="65" y="49"/>
                    </a:lnTo>
                    <a:lnTo>
                      <a:pt x="70" y="46"/>
                    </a:lnTo>
                    <a:lnTo>
                      <a:pt x="74" y="44"/>
                    </a:lnTo>
                    <a:lnTo>
                      <a:pt x="79" y="42"/>
                    </a:lnTo>
                    <a:lnTo>
                      <a:pt x="84" y="39"/>
                    </a:lnTo>
                    <a:lnTo>
                      <a:pt x="81" y="36"/>
                    </a:lnTo>
                    <a:lnTo>
                      <a:pt x="79" y="33"/>
                    </a:lnTo>
                    <a:lnTo>
                      <a:pt x="76" y="29"/>
                    </a:lnTo>
                    <a:lnTo>
                      <a:pt x="73" y="24"/>
                    </a:lnTo>
                    <a:lnTo>
                      <a:pt x="72" y="19"/>
                    </a:lnTo>
                    <a:lnTo>
                      <a:pt x="71" y="12"/>
                    </a:lnTo>
                    <a:lnTo>
                      <a:pt x="69" y="6"/>
                    </a:lnTo>
                    <a:lnTo>
                      <a:pt x="68" y="0"/>
                    </a:lnTo>
                    <a:lnTo>
                      <a:pt x="62" y="1"/>
                    </a:lnTo>
                    <a:lnTo>
                      <a:pt x="55" y="3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36" y="4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2" name="Freeform 431"/>
              <p:cNvSpPr>
                <a:spLocks/>
              </p:cNvSpPr>
              <p:nvPr/>
            </p:nvSpPr>
            <p:spPr bwMode="auto">
              <a:xfrm>
                <a:off x="7241505" y="3175323"/>
                <a:ext cx="66675" cy="34925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7" y="7"/>
                  </a:cxn>
                  <a:cxn ang="0">
                    <a:pos x="15" y="11"/>
                  </a:cxn>
                  <a:cxn ang="0">
                    <a:pos x="11" y="17"/>
                  </a:cxn>
                  <a:cxn ang="0">
                    <a:pos x="9" y="22"/>
                  </a:cxn>
                  <a:cxn ang="0">
                    <a:pos x="7" y="24"/>
                  </a:cxn>
                  <a:cxn ang="0">
                    <a:pos x="4" y="26"/>
                  </a:cxn>
                  <a:cxn ang="0">
                    <a:pos x="2" y="30"/>
                  </a:cxn>
                  <a:cxn ang="0">
                    <a:pos x="0" y="32"/>
                  </a:cxn>
                  <a:cxn ang="0">
                    <a:pos x="3" y="33"/>
                  </a:cxn>
                  <a:cxn ang="0">
                    <a:pos x="7" y="36"/>
                  </a:cxn>
                  <a:cxn ang="0">
                    <a:pos x="9" y="37"/>
                  </a:cxn>
                  <a:cxn ang="0">
                    <a:pos x="12" y="39"/>
                  </a:cxn>
                  <a:cxn ang="0">
                    <a:pos x="18" y="40"/>
                  </a:cxn>
                  <a:cxn ang="0">
                    <a:pos x="25" y="41"/>
                  </a:cxn>
                  <a:cxn ang="0">
                    <a:pos x="32" y="44"/>
                  </a:cxn>
                  <a:cxn ang="0">
                    <a:pos x="38" y="45"/>
                  </a:cxn>
                  <a:cxn ang="0">
                    <a:pos x="45" y="45"/>
                  </a:cxn>
                  <a:cxn ang="0">
                    <a:pos x="52" y="45"/>
                  </a:cxn>
                  <a:cxn ang="0">
                    <a:pos x="59" y="45"/>
                  </a:cxn>
                  <a:cxn ang="0">
                    <a:pos x="64" y="44"/>
                  </a:cxn>
                  <a:cxn ang="0">
                    <a:pos x="69" y="41"/>
                  </a:cxn>
                  <a:cxn ang="0">
                    <a:pos x="73" y="39"/>
                  </a:cxn>
                  <a:cxn ang="0">
                    <a:pos x="78" y="37"/>
                  </a:cxn>
                  <a:cxn ang="0">
                    <a:pos x="83" y="34"/>
                  </a:cxn>
                  <a:cxn ang="0">
                    <a:pos x="80" y="32"/>
                  </a:cxn>
                  <a:cxn ang="0">
                    <a:pos x="78" y="29"/>
                  </a:cxn>
                  <a:cxn ang="0">
                    <a:pos x="75" y="25"/>
                  </a:cxn>
                  <a:cxn ang="0">
                    <a:pos x="72" y="22"/>
                  </a:cxn>
                  <a:cxn ang="0">
                    <a:pos x="71" y="16"/>
                  </a:cxn>
                  <a:cxn ang="0">
                    <a:pos x="70" y="11"/>
                  </a:cxn>
                  <a:cxn ang="0">
                    <a:pos x="68" y="6"/>
                  </a:cxn>
                  <a:cxn ang="0">
                    <a:pos x="67" y="0"/>
                  </a:cxn>
                  <a:cxn ang="0">
                    <a:pos x="61" y="1"/>
                  </a:cxn>
                  <a:cxn ang="0">
                    <a:pos x="54" y="2"/>
                  </a:cxn>
                  <a:cxn ang="0">
                    <a:pos x="47" y="4"/>
                  </a:cxn>
                  <a:cxn ang="0">
                    <a:pos x="41" y="6"/>
                  </a:cxn>
                  <a:cxn ang="0">
                    <a:pos x="35" y="4"/>
                  </a:cxn>
                  <a:cxn ang="0">
                    <a:pos x="31" y="3"/>
                  </a:cxn>
                  <a:cxn ang="0">
                    <a:pos x="25" y="3"/>
                  </a:cxn>
                  <a:cxn ang="0">
                    <a:pos x="19" y="2"/>
                  </a:cxn>
                </a:cxnLst>
                <a:rect l="0" t="0" r="r" b="b"/>
                <a:pathLst>
                  <a:path w="83" h="45">
                    <a:moveTo>
                      <a:pt x="19" y="2"/>
                    </a:moveTo>
                    <a:lnTo>
                      <a:pt x="17" y="7"/>
                    </a:lnTo>
                    <a:lnTo>
                      <a:pt x="15" y="11"/>
                    </a:lnTo>
                    <a:lnTo>
                      <a:pt x="11" y="17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3" y="33"/>
                    </a:lnTo>
                    <a:lnTo>
                      <a:pt x="7" y="36"/>
                    </a:lnTo>
                    <a:lnTo>
                      <a:pt x="9" y="37"/>
                    </a:lnTo>
                    <a:lnTo>
                      <a:pt x="12" y="39"/>
                    </a:lnTo>
                    <a:lnTo>
                      <a:pt x="18" y="40"/>
                    </a:lnTo>
                    <a:lnTo>
                      <a:pt x="25" y="41"/>
                    </a:lnTo>
                    <a:lnTo>
                      <a:pt x="32" y="44"/>
                    </a:lnTo>
                    <a:lnTo>
                      <a:pt x="38" y="45"/>
                    </a:lnTo>
                    <a:lnTo>
                      <a:pt x="45" y="45"/>
                    </a:lnTo>
                    <a:lnTo>
                      <a:pt x="52" y="45"/>
                    </a:lnTo>
                    <a:lnTo>
                      <a:pt x="59" y="45"/>
                    </a:lnTo>
                    <a:lnTo>
                      <a:pt x="64" y="44"/>
                    </a:lnTo>
                    <a:lnTo>
                      <a:pt x="69" y="41"/>
                    </a:lnTo>
                    <a:lnTo>
                      <a:pt x="73" y="39"/>
                    </a:lnTo>
                    <a:lnTo>
                      <a:pt x="78" y="37"/>
                    </a:lnTo>
                    <a:lnTo>
                      <a:pt x="83" y="34"/>
                    </a:lnTo>
                    <a:lnTo>
                      <a:pt x="80" y="32"/>
                    </a:lnTo>
                    <a:lnTo>
                      <a:pt x="78" y="29"/>
                    </a:lnTo>
                    <a:lnTo>
                      <a:pt x="75" y="25"/>
                    </a:lnTo>
                    <a:lnTo>
                      <a:pt x="72" y="22"/>
                    </a:lnTo>
                    <a:lnTo>
                      <a:pt x="71" y="16"/>
                    </a:lnTo>
                    <a:lnTo>
                      <a:pt x="70" y="11"/>
                    </a:lnTo>
                    <a:lnTo>
                      <a:pt x="68" y="6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7" y="4"/>
                    </a:lnTo>
                    <a:lnTo>
                      <a:pt x="41" y="6"/>
                    </a:lnTo>
                    <a:lnTo>
                      <a:pt x="35" y="4"/>
                    </a:lnTo>
                    <a:lnTo>
                      <a:pt x="31" y="3"/>
                    </a:lnTo>
                    <a:lnTo>
                      <a:pt x="25" y="3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3" name="Freeform 432"/>
              <p:cNvSpPr>
                <a:spLocks/>
              </p:cNvSpPr>
              <p:nvPr/>
            </p:nvSpPr>
            <p:spPr bwMode="auto">
              <a:xfrm>
                <a:off x="7241505" y="3180086"/>
                <a:ext cx="65088" cy="3016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7" y="7"/>
                  </a:cxn>
                  <a:cxn ang="0">
                    <a:pos x="15" y="10"/>
                  </a:cxn>
                  <a:cxn ang="0">
                    <a:pos x="11" y="13"/>
                  </a:cxn>
                  <a:cxn ang="0">
                    <a:pos x="9" y="18"/>
                  </a:cxn>
                  <a:cxn ang="0">
                    <a:pos x="7" y="20"/>
                  </a:cxn>
                  <a:cxn ang="0">
                    <a:pos x="4" y="22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3" y="27"/>
                  </a:cxn>
                  <a:cxn ang="0">
                    <a:pos x="7" y="30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8" y="34"/>
                  </a:cxn>
                  <a:cxn ang="0">
                    <a:pos x="25" y="35"/>
                  </a:cxn>
                  <a:cxn ang="0">
                    <a:pos x="32" y="38"/>
                  </a:cxn>
                  <a:cxn ang="0">
                    <a:pos x="38" y="39"/>
                  </a:cxn>
                  <a:cxn ang="0">
                    <a:pos x="45" y="39"/>
                  </a:cxn>
                  <a:cxn ang="0">
                    <a:pos x="52" y="38"/>
                  </a:cxn>
                  <a:cxn ang="0">
                    <a:pos x="59" y="38"/>
                  </a:cxn>
                  <a:cxn ang="0">
                    <a:pos x="64" y="38"/>
                  </a:cxn>
                  <a:cxn ang="0">
                    <a:pos x="69" y="35"/>
                  </a:cxn>
                  <a:cxn ang="0">
                    <a:pos x="73" y="33"/>
                  </a:cxn>
                  <a:cxn ang="0">
                    <a:pos x="77" y="31"/>
                  </a:cxn>
                  <a:cxn ang="0">
                    <a:pos x="82" y="28"/>
                  </a:cxn>
                  <a:cxn ang="0">
                    <a:pos x="79" y="26"/>
                  </a:cxn>
                  <a:cxn ang="0">
                    <a:pos x="77" y="24"/>
                  </a:cxn>
                  <a:cxn ang="0">
                    <a:pos x="75" y="22"/>
                  </a:cxn>
                  <a:cxn ang="0">
                    <a:pos x="72" y="19"/>
                  </a:cxn>
                  <a:cxn ang="0">
                    <a:pos x="71" y="15"/>
                  </a:cxn>
                  <a:cxn ang="0">
                    <a:pos x="70" y="9"/>
                  </a:cxn>
                  <a:cxn ang="0">
                    <a:pos x="68" y="4"/>
                  </a:cxn>
                  <a:cxn ang="0">
                    <a:pos x="67" y="0"/>
                  </a:cxn>
                  <a:cxn ang="0">
                    <a:pos x="61" y="1"/>
                  </a:cxn>
                  <a:cxn ang="0">
                    <a:pos x="54" y="2"/>
                  </a:cxn>
                  <a:cxn ang="0">
                    <a:pos x="48" y="3"/>
                  </a:cxn>
                  <a:cxn ang="0">
                    <a:pos x="41" y="4"/>
                  </a:cxn>
                  <a:cxn ang="0">
                    <a:pos x="35" y="4"/>
                  </a:cxn>
                  <a:cxn ang="0">
                    <a:pos x="31" y="3"/>
                  </a:cxn>
                  <a:cxn ang="0">
                    <a:pos x="25" y="3"/>
                  </a:cxn>
                  <a:cxn ang="0">
                    <a:pos x="19" y="2"/>
                  </a:cxn>
                </a:cxnLst>
                <a:rect l="0" t="0" r="r" b="b"/>
                <a:pathLst>
                  <a:path w="82" h="39">
                    <a:moveTo>
                      <a:pt x="19" y="2"/>
                    </a:moveTo>
                    <a:lnTo>
                      <a:pt x="17" y="7"/>
                    </a:lnTo>
                    <a:lnTo>
                      <a:pt x="15" y="10"/>
                    </a:lnTo>
                    <a:lnTo>
                      <a:pt x="11" y="13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3" y="27"/>
                    </a:lnTo>
                    <a:lnTo>
                      <a:pt x="7" y="30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8" y="34"/>
                    </a:lnTo>
                    <a:lnTo>
                      <a:pt x="25" y="35"/>
                    </a:lnTo>
                    <a:lnTo>
                      <a:pt x="32" y="38"/>
                    </a:lnTo>
                    <a:lnTo>
                      <a:pt x="38" y="39"/>
                    </a:lnTo>
                    <a:lnTo>
                      <a:pt x="45" y="39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4" y="38"/>
                    </a:lnTo>
                    <a:lnTo>
                      <a:pt x="69" y="35"/>
                    </a:lnTo>
                    <a:lnTo>
                      <a:pt x="73" y="33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79" y="26"/>
                    </a:lnTo>
                    <a:lnTo>
                      <a:pt x="77" y="24"/>
                    </a:lnTo>
                    <a:lnTo>
                      <a:pt x="75" y="22"/>
                    </a:lnTo>
                    <a:lnTo>
                      <a:pt x="72" y="19"/>
                    </a:lnTo>
                    <a:lnTo>
                      <a:pt x="71" y="15"/>
                    </a:lnTo>
                    <a:lnTo>
                      <a:pt x="70" y="9"/>
                    </a:lnTo>
                    <a:lnTo>
                      <a:pt x="68" y="4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3"/>
                    </a:lnTo>
                    <a:lnTo>
                      <a:pt x="41" y="4"/>
                    </a:lnTo>
                    <a:lnTo>
                      <a:pt x="35" y="4"/>
                    </a:lnTo>
                    <a:lnTo>
                      <a:pt x="31" y="3"/>
                    </a:lnTo>
                    <a:lnTo>
                      <a:pt x="25" y="3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4" name="Freeform 433"/>
              <p:cNvSpPr>
                <a:spLocks/>
              </p:cNvSpPr>
              <p:nvPr/>
            </p:nvSpPr>
            <p:spPr bwMode="auto">
              <a:xfrm>
                <a:off x="7243092" y="3184848"/>
                <a:ext cx="63500" cy="2540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6" y="6"/>
                  </a:cxn>
                  <a:cxn ang="0">
                    <a:pos x="14" y="10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6" y="17"/>
                  </a:cxn>
                  <a:cxn ang="0">
                    <a:pos x="5" y="19"/>
                  </a:cxn>
                  <a:cxn ang="0">
                    <a:pos x="2" y="20"/>
                  </a:cxn>
                  <a:cxn ang="0">
                    <a:pos x="0" y="21"/>
                  </a:cxn>
                  <a:cxn ang="0">
                    <a:pos x="2" y="22"/>
                  </a:cxn>
                  <a:cxn ang="0">
                    <a:pos x="6" y="25"/>
                  </a:cxn>
                  <a:cxn ang="0">
                    <a:pos x="9" y="26"/>
                  </a:cxn>
                  <a:cxn ang="0">
                    <a:pos x="11" y="28"/>
                  </a:cxn>
                  <a:cxn ang="0">
                    <a:pos x="17" y="29"/>
                  </a:cxn>
                  <a:cxn ang="0">
                    <a:pos x="24" y="30"/>
                  </a:cxn>
                  <a:cxn ang="0">
                    <a:pos x="31" y="33"/>
                  </a:cxn>
                  <a:cxn ang="0">
                    <a:pos x="37" y="34"/>
                  </a:cxn>
                  <a:cxn ang="0">
                    <a:pos x="44" y="33"/>
                  </a:cxn>
                  <a:cxn ang="0">
                    <a:pos x="51" y="33"/>
                  </a:cxn>
                  <a:cxn ang="0">
                    <a:pos x="58" y="33"/>
                  </a:cxn>
                  <a:cxn ang="0">
                    <a:pos x="63" y="33"/>
                  </a:cxn>
                  <a:cxn ang="0">
                    <a:pos x="68" y="30"/>
                  </a:cxn>
                  <a:cxn ang="0">
                    <a:pos x="72" y="28"/>
                  </a:cxn>
                  <a:cxn ang="0">
                    <a:pos x="76" y="27"/>
                  </a:cxn>
                  <a:cxn ang="0">
                    <a:pos x="81" y="25"/>
                  </a:cxn>
                  <a:cxn ang="0">
                    <a:pos x="78" y="22"/>
                  </a:cxn>
                  <a:cxn ang="0">
                    <a:pos x="76" y="20"/>
                  </a:cxn>
                  <a:cxn ang="0">
                    <a:pos x="74" y="19"/>
                  </a:cxn>
                  <a:cxn ang="0">
                    <a:pos x="71" y="17"/>
                  </a:cxn>
                  <a:cxn ang="0">
                    <a:pos x="70" y="12"/>
                  </a:cxn>
                  <a:cxn ang="0">
                    <a:pos x="69" y="8"/>
                  </a:cxn>
                  <a:cxn ang="0">
                    <a:pos x="68" y="5"/>
                  </a:cxn>
                  <a:cxn ang="0">
                    <a:pos x="67" y="0"/>
                  </a:cxn>
                  <a:cxn ang="0">
                    <a:pos x="60" y="2"/>
                  </a:cxn>
                  <a:cxn ang="0">
                    <a:pos x="54" y="3"/>
                  </a:cxn>
                  <a:cxn ang="0">
                    <a:pos x="47" y="4"/>
                  </a:cxn>
                  <a:cxn ang="0">
                    <a:pos x="40" y="5"/>
                  </a:cxn>
                  <a:cxn ang="0">
                    <a:pos x="34" y="4"/>
                  </a:cxn>
                  <a:cxn ang="0">
                    <a:pos x="30" y="4"/>
                  </a:cxn>
                  <a:cxn ang="0">
                    <a:pos x="24" y="4"/>
                  </a:cxn>
                  <a:cxn ang="0">
                    <a:pos x="18" y="3"/>
                  </a:cxn>
                </a:cxnLst>
                <a:rect l="0" t="0" r="r" b="b"/>
                <a:pathLst>
                  <a:path w="81" h="34">
                    <a:moveTo>
                      <a:pt x="18" y="3"/>
                    </a:moveTo>
                    <a:lnTo>
                      <a:pt x="16" y="6"/>
                    </a:lnTo>
                    <a:lnTo>
                      <a:pt x="14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2" y="20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9" y="26"/>
                    </a:lnTo>
                    <a:lnTo>
                      <a:pt x="11" y="28"/>
                    </a:lnTo>
                    <a:lnTo>
                      <a:pt x="17" y="29"/>
                    </a:lnTo>
                    <a:lnTo>
                      <a:pt x="24" y="30"/>
                    </a:lnTo>
                    <a:lnTo>
                      <a:pt x="31" y="33"/>
                    </a:lnTo>
                    <a:lnTo>
                      <a:pt x="37" y="34"/>
                    </a:lnTo>
                    <a:lnTo>
                      <a:pt x="44" y="33"/>
                    </a:lnTo>
                    <a:lnTo>
                      <a:pt x="51" y="33"/>
                    </a:lnTo>
                    <a:lnTo>
                      <a:pt x="58" y="33"/>
                    </a:lnTo>
                    <a:lnTo>
                      <a:pt x="63" y="33"/>
                    </a:lnTo>
                    <a:lnTo>
                      <a:pt x="68" y="30"/>
                    </a:lnTo>
                    <a:lnTo>
                      <a:pt x="72" y="28"/>
                    </a:lnTo>
                    <a:lnTo>
                      <a:pt x="76" y="27"/>
                    </a:lnTo>
                    <a:lnTo>
                      <a:pt x="81" y="25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7"/>
                    </a:lnTo>
                    <a:lnTo>
                      <a:pt x="70" y="12"/>
                    </a:lnTo>
                    <a:lnTo>
                      <a:pt x="69" y="8"/>
                    </a:lnTo>
                    <a:lnTo>
                      <a:pt x="68" y="5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4" y="3"/>
                    </a:lnTo>
                    <a:lnTo>
                      <a:pt x="47" y="4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4" y="4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5" name="Freeform 434"/>
              <p:cNvSpPr>
                <a:spLocks/>
              </p:cNvSpPr>
              <p:nvPr/>
            </p:nvSpPr>
            <p:spPr bwMode="auto">
              <a:xfrm>
                <a:off x="7243092" y="3189611"/>
                <a:ext cx="63500" cy="2063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8" y="13"/>
                  </a:cxn>
                  <a:cxn ang="0">
                    <a:pos x="0" y="15"/>
                  </a:cxn>
                  <a:cxn ang="0">
                    <a:pos x="11" y="21"/>
                  </a:cxn>
                  <a:cxn ang="0">
                    <a:pos x="37" y="27"/>
                  </a:cxn>
                  <a:cxn ang="0">
                    <a:pos x="63" y="27"/>
                  </a:cxn>
                  <a:cxn ang="0">
                    <a:pos x="81" y="19"/>
                  </a:cxn>
                  <a:cxn ang="0">
                    <a:pos x="71" y="13"/>
                  </a:cxn>
                  <a:cxn ang="0">
                    <a:pos x="67" y="0"/>
                  </a:cxn>
                  <a:cxn ang="0">
                    <a:pos x="40" y="5"/>
                  </a:cxn>
                  <a:cxn ang="0">
                    <a:pos x="18" y="2"/>
                  </a:cxn>
                </a:cxnLst>
                <a:rect l="0" t="0" r="r" b="b"/>
                <a:pathLst>
                  <a:path w="81" h="27">
                    <a:moveTo>
                      <a:pt x="18" y="2"/>
                    </a:moveTo>
                    <a:lnTo>
                      <a:pt x="8" y="13"/>
                    </a:lnTo>
                    <a:lnTo>
                      <a:pt x="0" y="15"/>
                    </a:lnTo>
                    <a:lnTo>
                      <a:pt x="11" y="21"/>
                    </a:lnTo>
                    <a:lnTo>
                      <a:pt x="37" y="27"/>
                    </a:lnTo>
                    <a:lnTo>
                      <a:pt x="63" y="27"/>
                    </a:lnTo>
                    <a:lnTo>
                      <a:pt x="81" y="19"/>
                    </a:lnTo>
                    <a:lnTo>
                      <a:pt x="71" y="13"/>
                    </a:lnTo>
                    <a:lnTo>
                      <a:pt x="67" y="0"/>
                    </a:lnTo>
                    <a:lnTo>
                      <a:pt x="40" y="5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6" name="Freeform 435"/>
              <p:cNvSpPr>
                <a:spLocks/>
              </p:cNvSpPr>
              <p:nvPr/>
            </p:nvSpPr>
            <p:spPr bwMode="auto">
              <a:xfrm>
                <a:off x="7233567" y="3197548"/>
                <a:ext cx="84138" cy="2222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9" y="11"/>
                  </a:cxn>
                  <a:cxn ang="0">
                    <a:pos x="30" y="14"/>
                  </a:cxn>
                  <a:cxn ang="0">
                    <a:pos x="39" y="16"/>
                  </a:cxn>
                  <a:cxn ang="0">
                    <a:pos x="49" y="17"/>
                  </a:cxn>
                  <a:cxn ang="0">
                    <a:pos x="58" y="17"/>
                  </a:cxn>
                  <a:cxn ang="0">
                    <a:pos x="66" y="16"/>
                  </a:cxn>
                  <a:cxn ang="0">
                    <a:pos x="75" y="15"/>
                  </a:cxn>
                  <a:cxn ang="0">
                    <a:pos x="84" y="11"/>
                  </a:cxn>
                  <a:cxn ang="0">
                    <a:pos x="95" y="7"/>
                  </a:cxn>
                  <a:cxn ang="0">
                    <a:pos x="98" y="1"/>
                  </a:cxn>
                  <a:cxn ang="0">
                    <a:pos x="100" y="0"/>
                  </a:cxn>
                  <a:cxn ang="0">
                    <a:pos x="103" y="3"/>
                  </a:cxn>
                  <a:cxn ang="0">
                    <a:pos x="106" y="9"/>
                  </a:cxn>
                  <a:cxn ang="0">
                    <a:pos x="102" y="15"/>
                  </a:cxn>
                  <a:cxn ang="0">
                    <a:pos x="91" y="20"/>
                  </a:cxn>
                  <a:cxn ang="0">
                    <a:pos x="80" y="24"/>
                  </a:cxn>
                  <a:cxn ang="0">
                    <a:pos x="68" y="25"/>
                  </a:cxn>
                  <a:cxn ang="0">
                    <a:pos x="54" y="26"/>
                  </a:cxn>
                  <a:cxn ang="0">
                    <a:pos x="42" y="26"/>
                  </a:cxn>
                  <a:cxn ang="0">
                    <a:pos x="29" y="24"/>
                  </a:cxn>
                  <a:cxn ang="0">
                    <a:pos x="16" y="22"/>
                  </a:cxn>
                  <a:cxn ang="0">
                    <a:pos x="6" y="18"/>
                  </a:cxn>
                  <a:cxn ang="0">
                    <a:pos x="1" y="14"/>
                  </a:cxn>
                  <a:cxn ang="0">
                    <a:pos x="0" y="9"/>
                  </a:cxn>
                  <a:cxn ang="0">
                    <a:pos x="1" y="4"/>
                  </a:cxn>
                  <a:cxn ang="0">
                    <a:pos x="7" y="1"/>
                  </a:cxn>
                </a:cxnLst>
                <a:rect l="0" t="0" r="r" b="b"/>
                <a:pathLst>
                  <a:path w="106" h="26">
                    <a:moveTo>
                      <a:pt x="7" y="1"/>
                    </a:moveTo>
                    <a:lnTo>
                      <a:pt x="19" y="11"/>
                    </a:lnTo>
                    <a:lnTo>
                      <a:pt x="30" y="14"/>
                    </a:lnTo>
                    <a:lnTo>
                      <a:pt x="39" y="16"/>
                    </a:lnTo>
                    <a:lnTo>
                      <a:pt x="49" y="17"/>
                    </a:lnTo>
                    <a:lnTo>
                      <a:pt x="58" y="17"/>
                    </a:lnTo>
                    <a:lnTo>
                      <a:pt x="66" y="16"/>
                    </a:lnTo>
                    <a:lnTo>
                      <a:pt x="75" y="15"/>
                    </a:lnTo>
                    <a:lnTo>
                      <a:pt x="84" y="11"/>
                    </a:lnTo>
                    <a:lnTo>
                      <a:pt x="95" y="7"/>
                    </a:lnTo>
                    <a:lnTo>
                      <a:pt x="98" y="1"/>
                    </a:lnTo>
                    <a:lnTo>
                      <a:pt x="100" y="0"/>
                    </a:lnTo>
                    <a:lnTo>
                      <a:pt x="103" y="3"/>
                    </a:lnTo>
                    <a:lnTo>
                      <a:pt x="106" y="9"/>
                    </a:lnTo>
                    <a:lnTo>
                      <a:pt x="102" y="15"/>
                    </a:lnTo>
                    <a:lnTo>
                      <a:pt x="91" y="20"/>
                    </a:lnTo>
                    <a:lnTo>
                      <a:pt x="80" y="24"/>
                    </a:lnTo>
                    <a:lnTo>
                      <a:pt x="68" y="25"/>
                    </a:lnTo>
                    <a:lnTo>
                      <a:pt x="54" y="26"/>
                    </a:lnTo>
                    <a:lnTo>
                      <a:pt x="42" y="26"/>
                    </a:lnTo>
                    <a:lnTo>
                      <a:pt x="29" y="24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7" name="Freeform 436"/>
              <p:cNvSpPr>
                <a:spLocks/>
              </p:cNvSpPr>
              <p:nvPr/>
            </p:nvSpPr>
            <p:spPr bwMode="auto">
              <a:xfrm>
                <a:off x="7220867" y="3216598"/>
                <a:ext cx="107950" cy="41275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9" y="37"/>
                  </a:cxn>
                  <a:cxn ang="0">
                    <a:pos x="22" y="44"/>
                  </a:cxn>
                  <a:cxn ang="0">
                    <a:pos x="39" y="48"/>
                  </a:cxn>
                  <a:cxn ang="0">
                    <a:pos x="59" y="52"/>
                  </a:cxn>
                  <a:cxn ang="0">
                    <a:pos x="80" y="52"/>
                  </a:cxn>
                  <a:cxn ang="0">
                    <a:pos x="99" y="49"/>
                  </a:cxn>
                  <a:cxn ang="0">
                    <a:pos x="119" y="42"/>
                  </a:cxn>
                  <a:cxn ang="0">
                    <a:pos x="134" y="33"/>
                  </a:cxn>
                  <a:cxn ang="0">
                    <a:pos x="136" y="20"/>
                  </a:cxn>
                  <a:cxn ang="0">
                    <a:pos x="135" y="12"/>
                  </a:cxn>
                  <a:cxn ang="0">
                    <a:pos x="130" y="8"/>
                  </a:cxn>
                  <a:cxn ang="0">
                    <a:pos x="121" y="3"/>
                  </a:cxn>
                  <a:cxn ang="0">
                    <a:pos x="110" y="11"/>
                  </a:cxn>
                  <a:cxn ang="0">
                    <a:pos x="98" y="17"/>
                  </a:cxn>
                  <a:cxn ang="0">
                    <a:pos x="85" y="22"/>
                  </a:cxn>
                  <a:cxn ang="0">
                    <a:pos x="73" y="23"/>
                  </a:cxn>
                  <a:cxn ang="0">
                    <a:pos x="59" y="22"/>
                  </a:cxn>
                  <a:cxn ang="0">
                    <a:pos x="45" y="19"/>
                  </a:cxn>
                  <a:cxn ang="0">
                    <a:pos x="32" y="16"/>
                  </a:cxn>
                  <a:cxn ang="0">
                    <a:pos x="20" y="10"/>
                  </a:cxn>
                  <a:cxn ang="0">
                    <a:pos x="21" y="0"/>
                  </a:cxn>
                  <a:cxn ang="0">
                    <a:pos x="13" y="3"/>
                  </a:cxn>
                  <a:cxn ang="0">
                    <a:pos x="5" y="9"/>
                  </a:cxn>
                  <a:cxn ang="0">
                    <a:pos x="0" y="17"/>
                  </a:cxn>
                  <a:cxn ang="0">
                    <a:pos x="2" y="29"/>
                  </a:cxn>
                </a:cxnLst>
                <a:rect l="0" t="0" r="r" b="b"/>
                <a:pathLst>
                  <a:path w="136" h="52">
                    <a:moveTo>
                      <a:pt x="2" y="29"/>
                    </a:moveTo>
                    <a:lnTo>
                      <a:pt x="9" y="37"/>
                    </a:lnTo>
                    <a:lnTo>
                      <a:pt x="22" y="44"/>
                    </a:lnTo>
                    <a:lnTo>
                      <a:pt x="39" y="48"/>
                    </a:lnTo>
                    <a:lnTo>
                      <a:pt x="59" y="52"/>
                    </a:lnTo>
                    <a:lnTo>
                      <a:pt x="80" y="52"/>
                    </a:lnTo>
                    <a:lnTo>
                      <a:pt x="99" y="49"/>
                    </a:lnTo>
                    <a:lnTo>
                      <a:pt x="119" y="42"/>
                    </a:lnTo>
                    <a:lnTo>
                      <a:pt x="134" y="33"/>
                    </a:lnTo>
                    <a:lnTo>
                      <a:pt x="136" y="20"/>
                    </a:lnTo>
                    <a:lnTo>
                      <a:pt x="135" y="12"/>
                    </a:lnTo>
                    <a:lnTo>
                      <a:pt x="130" y="8"/>
                    </a:lnTo>
                    <a:lnTo>
                      <a:pt x="121" y="3"/>
                    </a:lnTo>
                    <a:lnTo>
                      <a:pt x="110" y="11"/>
                    </a:lnTo>
                    <a:lnTo>
                      <a:pt x="98" y="17"/>
                    </a:lnTo>
                    <a:lnTo>
                      <a:pt x="85" y="22"/>
                    </a:lnTo>
                    <a:lnTo>
                      <a:pt x="73" y="23"/>
                    </a:lnTo>
                    <a:lnTo>
                      <a:pt x="59" y="22"/>
                    </a:lnTo>
                    <a:lnTo>
                      <a:pt x="45" y="19"/>
                    </a:lnTo>
                    <a:lnTo>
                      <a:pt x="32" y="16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5" y="9"/>
                    </a:lnTo>
                    <a:lnTo>
                      <a:pt x="0" y="17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8" name="Freeform 437"/>
              <p:cNvSpPr>
                <a:spLocks/>
              </p:cNvSpPr>
              <p:nvPr/>
            </p:nvSpPr>
            <p:spPr bwMode="auto">
              <a:xfrm>
                <a:off x="7239917" y="3235648"/>
                <a:ext cx="74613" cy="190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21"/>
                  </a:cxn>
                  <a:cxn ang="0">
                    <a:pos x="23" y="23"/>
                  </a:cxn>
                  <a:cxn ang="0">
                    <a:pos x="67" y="23"/>
                  </a:cxn>
                  <a:cxn ang="0">
                    <a:pos x="94" y="14"/>
                  </a:cxn>
                  <a:cxn ang="0">
                    <a:pos x="93" y="5"/>
                  </a:cxn>
                  <a:cxn ang="0">
                    <a:pos x="90" y="0"/>
                  </a:cxn>
                  <a:cxn ang="0">
                    <a:pos x="85" y="0"/>
                  </a:cxn>
                  <a:cxn ang="0">
                    <a:pos x="76" y="2"/>
                  </a:cxn>
                  <a:cxn ang="0">
                    <a:pos x="51" y="3"/>
                  </a:cxn>
                  <a:cxn ang="0">
                    <a:pos x="43" y="3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5" y="1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7" y="6"/>
                  </a:cxn>
                  <a:cxn ang="0">
                    <a:pos x="0" y="9"/>
                  </a:cxn>
                </a:cxnLst>
                <a:rect l="0" t="0" r="r" b="b"/>
                <a:pathLst>
                  <a:path w="94" h="23">
                    <a:moveTo>
                      <a:pt x="0" y="9"/>
                    </a:moveTo>
                    <a:lnTo>
                      <a:pt x="5" y="21"/>
                    </a:lnTo>
                    <a:lnTo>
                      <a:pt x="23" y="23"/>
                    </a:lnTo>
                    <a:lnTo>
                      <a:pt x="67" y="23"/>
                    </a:lnTo>
                    <a:lnTo>
                      <a:pt x="94" y="14"/>
                    </a:lnTo>
                    <a:lnTo>
                      <a:pt x="93" y="5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76" y="2"/>
                    </a:lnTo>
                    <a:lnTo>
                      <a:pt x="51" y="3"/>
                    </a:lnTo>
                    <a:lnTo>
                      <a:pt x="43" y="3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9" name="Freeform 438"/>
              <p:cNvSpPr>
                <a:spLocks/>
              </p:cNvSpPr>
              <p:nvPr/>
            </p:nvSpPr>
            <p:spPr bwMode="auto">
              <a:xfrm>
                <a:off x="7243092" y="3237236"/>
                <a:ext cx="69850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8" y="20"/>
                  </a:cxn>
                  <a:cxn ang="0">
                    <a:pos x="13" y="20"/>
                  </a:cxn>
                  <a:cxn ang="0">
                    <a:pos x="16" y="21"/>
                  </a:cxn>
                  <a:cxn ang="0">
                    <a:pos x="21" y="22"/>
                  </a:cxn>
                  <a:cxn ang="0">
                    <a:pos x="26" y="22"/>
                  </a:cxn>
                  <a:cxn ang="0">
                    <a:pos x="31" y="22"/>
                  </a:cxn>
                  <a:cxn ang="0">
                    <a:pos x="37" y="21"/>
                  </a:cxn>
                  <a:cxn ang="0">
                    <a:pos x="41" y="21"/>
                  </a:cxn>
                  <a:cxn ang="0">
                    <a:pos x="47" y="21"/>
                  </a:cxn>
                  <a:cxn ang="0">
                    <a:pos x="52" y="20"/>
                  </a:cxn>
                  <a:cxn ang="0">
                    <a:pos x="58" y="20"/>
                  </a:cxn>
                  <a:cxn ang="0">
                    <a:pos x="62" y="20"/>
                  </a:cxn>
                  <a:cxn ang="0">
                    <a:pos x="69" y="19"/>
                  </a:cxn>
                  <a:cxn ang="0">
                    <a:pos x="76" y="17"/>
                  </a:cxn>
                  <a:cxn ang="0">
                    <a:pos x="82" y="15"/>
                  </a:cxn>
                  <a:cxn ang="0">
                    <a:pos x="89" y="13"/>
                  </a:cxn>
                  <a:cxn ang="0">
                    <a:pos x="87" y="5"/>
                  </a:cxn>
                  <a:cxn ang="0">
                    <a:pos x="85" y="0"/>
                  </a:cxn>
                  <a:cxn ang="0">
                    <a:pos x="79" y="0"/>
                  </a:cxn>
                  <a:cxn ang="0">
                    <a:pos x="71" y="2"/>
                  </a:cxn>
                  <a:cxn ang="0">
                    <a:pos x="66" y="4"/>
                  </a:cxn>
                  <a:cxn ang="0">
                    <a:pos x="60" y="4"/>
                  </a:cxn>
                  <a:cxn ang="0">
                    <a:pos x="53" y="4"/>
                  </a:cxn>
                  <a:cxn ang="0">
                    <a:pos x="47" y="4"/>
                  </a:cxn>
                  <a:cxn ang="0">
                    <a:pos x="39" y="4"/>
                  </a:cxn>
                  <a:cxn ang="0">
                    <a:pos x="32" y="2"/>
                  </a:cxn>
                  <a:cxn ang="0">
                    <a:pos x="26" y="2"/>
                  </a:cxn>
                  <a:cxn ang="0">
                    <a:pos x="22" y="1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0" y="9"/>
                  </a:cxn>
                </a:cxnLst>
                <a:rect l="0" t="0" r="r" b="b"/>
                <a:pathLst>
                  <a:path w="89" h="22">
                    <a:moveTo>
                      <a:pt x="0" y="9"/>
                    </a:moveTo>
                    <a:lnTo>
                      <a:pt x="1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8" y="20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1" y="22"/>
                    </a:lnTo>
                    <a:lnTo>
                      <a:pt x="26" y="22"/>
                    </a:lnTo>
                    <a:lnTo>
                      <a:pt x="31" y="22"/>
                    </a:lnTo>
                    <a:lnTo>
                      <a:pt x="37" y="21"/>
                    </a:lnTo>
                    <a:lnTo>
                      <a:pt x="41" y="21"/>
                    </a:lnTo>
                    <a:lnTo>
                      <a:pt x="47" y="21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9" y="19"/>
                    </a:lnTo>
                    <a:lnTo>
                      <a:pt x="76" y="17"/>
                    </a:lnTo>
                    <a:lnTo>
                      <a:pt x="82" y="15"/>
                    </a:lnTo>
                    <a:lnTo>
                      <a:pt x="89" y="13"/>
                    </a:lnTo>
                    <a:lnTo>
                      <a:pt x="87" y="5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3" y="4"/>
                    </a:lnTo>
                    <a:lnTo>
                      <a:pt x="47" y="4"/>
                    </a:lnTo>
                    <a:lnTo>
                      <a:pt x="39" y="4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22" y="1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0" name="Freeform 439"/>
              <p:cNvSpPr>
                <a:spLocks/>
              </p:cNvSpPr>
              <p:nvPr/>
            </p:nvSpPr>
            <p:spPr bwMode="auto">
              <a:xfrm>
                <a:off x="7244680" y="3237236"/>
                <a:ext cx="66675" cy="174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4" y="18"/>
                  </a:cxn>
                  <a:cxn ang="0">
                    <a:pos x="8" y="19"/>
                  </a:cxn>
                  <a:cxn ang="0">
                    <a:pos x="12" y="19"/>
                  </a:cxn>
                  <a:cxn ang="0">
                    <a:pos x="15" y="20"/>
                  </a:cxn>
                  <a:cxn ang="0">
                    <a:pos x="20" y="21"/>
                  </a:cxn>
                  <a:cxn ang="0">
                    <a:pos x="24" y="20"/>
                  </a:cxn>
                  <a:cxn ang="0">
                    <a:pos x="30" y="20"/>
                  </a:cxn>
                  <a:cxn ang="0">
                    <a:pos x="35" y="19"/>
                  </a:cxn>
                  <a:cxn ang="0">
                    <a:pos x="41" y="19"/>
                  </a:cxn>
                  <a:cxn ang="0">
                    <a:pos x="45" y="19"/>
                  </a:cxn>
                  <a:cxn ang="0">
                    <a:pos x="50" y="19"/>
                  </a:cxn>
                  <a:cxn ang="0">
                    <a:pos x="56" y="19"/>
                  </a:cxn>
                  <a:cxn ang="0">
                    <a:pos x="60" y="19"/>
                  </a:cxn>
                  <a:cxn ang="0">
                    <a:pos x="66" y="18"/>
                  </a:cxn>
                  <a:cxn ang="0">
                    <a:pos x="73" y="16"/>
                  </a:cxn>
                  <a:cxn ang="0">
                    <a:pos x="79" y="14"/>
                  </a:cxn>
                  <a:cxn ang="0">
                    <a:pos x="84" y="13"/>
                  </a:cxn>
                  <a:cxn ang="0">
                    <a:pos x="83" y="5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68" y="3"/>
                  </a:cxn>
                  <a:cxn ang="0">
                    <a:pos x="62" y="3"/>
                  </a:cxn>
                  <a:cxn ang="0">
                    <a:pos x="58" y="3"/>
                  </a:cxn>
                  <a:cxn ang="0">
                    <a:pos x="52" y="4"/>
                  </a:cxn>
                  <a:cxn ang="0">
                    <a:pos x="46" y="4"/>
                  </a:cxn>
                  <a:cxn ang="0">
                    <a:pos x="38" y="4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21" y="1"/>
                  </a:cxn>
                  <a:cxn ang="0">
                    <a:pos x="16" y="1"/>
                  </a:cxn>
                  <a:cxn ang="0">
                    <a:pos x="11" y="3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4" h="21">
                    <a:moveTo>
                      <a:pt x="0" y="8"/>
                    </a:moveTo>
                    <a:lnTo>
                      <a:pt x="1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4" y="18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5" y="20"/>
                    </a:lnTo>
                    <a:lnTo>
                      <a:pt x="20" y="21"/>
                    </a:lnTo>
                    <a:lnTo>
                      <a:pt x="24" y="20"/>
                    </a:lnTo>
                    <a:lnTo>
                      <a:pt x="30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5" y="19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60" y="19"/>
                    </a:lnTo>
                    <a:lnTo>
                      <a:pt x="66" y="18"/>
                    </a:lnTo>
                    <a:lnTo>
                      <a:pt x="73" y="16"/>
                    </a:lnTo>
                    <a:lnTo>
                      <a:pt x="79" y="14"/>
                    </a:lnTo>
                    <a:lnTo>
                      <a:pt x="84" y="13"/>
                    </a:lnTo>
                    <a:lnTo>
                      <a:pt x="83" y="5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68" y="3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2" y="3"/>
                    </a:lnTo>
                    <a:lnTo>
                      <a:pt x="27" y="3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7246267" y="3238823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3" y="17"/>
                  </a:cxn>
                  <a:cxn ang="0">
                    <a:pos x="6" y="18"/>
                  </a:cxn>
                  <a:cxn ang="0">
                    <a:pos x="11" y="18"/>
                  </a:cxn>
                  <a:cxn ang="0">
                    <a:pos x="14" y="19"/>
                  </a:cxn>
                  <a:cxn ang="0">
                    <a:pos x="18" y="20"/>
                  </a:cxn>
                  <a:cxn ang="0">
                    <a:pos x="23" y="19"/>
                  </a:cxn>
                  <a:cxn ang="0">
                    <a:pos x="27" y="19"/>
                  </a:cxn>
                  <a:cxn ang="0">
                    <a:pos x="32" y="18"/>
                  </a:cxn>
                  <a:cxn ang="0">
                    <a:pos x="38" y="18"/>
                  </a:cxn>
                  <a:cxn ang="0">
                    <a:pos x="42" y="18"/>
                  </a:cxn>
                  <a:cxn ang="0">
                    <a:pos x="47" y="18"/>
                  </a:cxn>
                  <a:cxn ang="0">
                    <a:pos x="51" y="18"/>
                  </a:cxn>
                  <a:cxn ang="0">
                    <a:pos x="56" y="18"/>
                  </a:cxn>
                  <a:cxn ang="0">
                    <a:pos x="62" y="17"/>
                  </a:cxn>
                  <a:cxn ang="0">
                    <a:pos x="69" y="15"/>
                  </a:cxn>
                  <a:cxn ang="0">
                    <a:pos x="74" y="13"/>
                  </a:cxn>
                  <a:cxn ang="0">
                    <a:pos x="80" y="12"/>
                  </a:cxn>
                  <a:cxn ang="0">
                    <a:pos x="79" y="4"/>
                  </a:cxn>
                  <a:cxn ang="0">
                    <a:pos x="77" y="0"/>
                  </a:cxn>
                  <a:cxn ang="0">
                    <a:pos x="72" y="0"/>
                  </a:cxn>
                  <a:cxn ang="0">
                    <a:pos x="65" y="3"/>
                  </a:cxn>
                  <a:cxn ang="0">
                    <a:pos x="59" y="3"/>
                  </a:cxn>
                  <a:cxn ang="0">
                    <a:pos x="54" y="3"/>
                  </a:cxn>
                  <a:cxn ang="0">
                    <a:pos x="49" y="4"/>
                  </a:cxn>
                  <a:cxn ang="0">
                    <a:pos x="43" y="4"/>
                  </a:cxn>
                  <a:cxn ang="0">
                    <a:pos x="36" y="4"/>
                  </a:cxn>
                  <a:cxn ang="0">
                    <a:pos x="29" y="3"/>
                  </a:cxn>
                  <a:cxn ang="0">
                    <a:pos x="25" y="3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0" y="8"/>
                  </a:cxn>
                </a:cxnLst>
                <a:rect l="0" t="0" r="r" b="b"/>
                <a:pathLst>
                  <a:path w="80" h="20">
                    <a:moveTo>
                      <a:pt x="0" y="8"/>
                    </a:moveTo>
                    <a:lnTo>
                      <a:pt x="1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11" y="18"/>
                    </a:lnTo>
                    <a:lnTo>
                      <a:pt x="14" y="19"/>
                    </a:lnTo>
                    <a:lnTo>
                      <a:pt x="18" y="20"/>
                    </a:lnTo>
                    <a:lnTo>
                      <a:pt x="23" y="19"/>
                    </a:lnTo>
                    <a:lnTo>
                      <a:pt x="27" y="19"/>
                    </a:lnTo>
                    <a:lnTo>
                      <a:pt x="32" y="18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47" y="18"/>
                    </a:lnTo>
                    <a:lnTo>
                      <a:pt x="51" y="18"/>
                    </a:lnTo>
                    <a:lnTo>
                      <a:pt x="56" y="18"/>
                    </a:lnTo>
                    <a:lnTo>
                      <a:pt x="62" y="17"/>
                    </a:lnTo>
                    <a:lnTo>
                      <a:pt x="69" y="15"/>
                    </a:lnTo>
                    <a:lnTo>
                      <a:pt x="74" y="13"/>
                    </a:lnTo>
                    <a:lnTo>
                      <a:pt x="80" y="12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5" y="3"/>
                    </a:lnTo>
                    <a:lnTo>
                      <a:pt x="59" y="3"/>
                    </a:lnTo>
                    <a:lnTo>
                      <a:pt x="54" y="3"/>
                    </a:lnTo>
                    <a:lnTo>
                      <a:pt x="49" y="4"/>
                    </a:lnTo>
                    <a:lnTo>
                      <a:pt x="43" y="4"/>
                    </a:lnTo>
                    <a:lnTo>
                      <a:pt x="36" y="4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2" name="Freeform 441"/>
              <p:cNvSpPr>
                <a:spLocks/>
              </p:cNvSpPr>
              <p:nvPr/>
            </p:nvSpPr>
            <p:spPr bwMode="auto">
              <a:xfrm>
                <a:off x="7247855" y="3238823"/>
                <a:ext cx="60325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10" y="16"/>
                  </a:cxn>
                  <a:cxn ang="0">
                    <a:pos x="14" y="17"/>
                  </a:cxn>
                  <a:cxn ang="0">
                    <a:pos x="18" y="18"/>
                  </a:cxn>
                  <a:cxn ang="0">
                    <a:pos x="23" y="17"/>
                  </a:cxn>
                  <a:cxn ang="0">
                    <a:pos x="27" y="17"/>
                  </a:cxn>
                  <a:cxn ang="0">
                    <a:pos x="31" y="16"/>
                  </a:cxn>
                  <a:cxn ang="0">
                    <a:pos x="36" y="16"/>
                  </a:cxn>
                  <a:cxn ang="0">
                    <a:pos x="40" y="16"/>
                  </a:cxn>
                  <a:cxn ang="0">
                    <a:pos x="45" y="16"/>
                  </a:cxn>
                  <a:cxn ang="0">
                    <a:pos x="49" y="16"/>
                  </a:cxn>
                  <a:cxn ang="0">
                    <a:pos x="54" y="16"/>
                  </a:cxn>
                  <a:cxn ang="0">
                    <a:pos x="60" y="15"/>
                  </a:cxn>
                  <a:cxn ang="0">
                    <a:pos x="65" y="13"/>
                  </a:cxn>
                  <a:cxn ang="0">
                    <a:pos x="70" y="11"/>
                  </a:cxn>
                  <a:cxn ang="0">
                    <a:pos x="76" y="10"/>
                  </a:cxn>
                  <a:cxn ang="0">
                    <a:pos x="75" y="3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2" y="2"/>
                  </a:cxn>
                  <a:cxn ang="0">
                    <a:pos x="57" y="2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41" y="3"/>
                  </a:cxn>
                  <a:cxn ang="0">
                    <a:pos x="34" y="3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19" y="2"/>
                  </a:cxn>
                  <a:cxn ang="0">
                    <a:pos x="15" y="2"/>
                  </a:cxn>
                  <a:cxn ang="0">
                    <a:pos x="10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76" h="18">
                    <a:moveTo>
                      <a:pt x="0" y="8"/>
                    </a:moveTo>
                    <a:lnTo>
                      <a:pt x="1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4" y="17"/>
                    </a:lnTo>
                    <a:lnTo>
                      <a:pt x="18" y="18"/>
                    </a:lnTo>
                    <a:lnTo>
                      <a:pt x="23" y="17"/>
                    </a:lnTo>
                    <a:lnTo>
                      <a:pt x="27" y="17"/>
                    </a:lnTo>
                    <a:lnTo>
                      <a:pt x="31" y="16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5" y="16"/>
                    </a:lnTo>
                    <a:lnTo>
                      <a:pt x="49" y="16"/>
                    </a:lnTo>
                    <a:lnTo>
                      <a:pt x="54" y="16"/>
                    </a:lnTo>
                    <a:lnTo>
                      <a:pt x="60" y="15"/>
                    </a:lnTo>
                    <a:lnTo>
                      <a:pt x="65" y="13"/>
                    </a:lnTo>
                    <a:lnTo>
                      <a:pt x="70" y="11"/>
                    </a:lnTo>
                    <a:lnTo>
                      <a:pt x="76" y="10"/>
                    </a:lnTo>
                    <a:lnTo>
                      <a:pt x="75" y="3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1" y="3"/>
                    </a:lnTo>
                    <a:lnTo>
                      <a:pt x="34" y="3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3" name="Freeform 442"/>
              <p:cNvSpPr>
                <a:spLocks/>
              </p:cNvSpPr>
              <p:nvPr/>
            </p:nvSpPr>
            <p:spPr bwMode="auto">
              <a:xfrm>
                <a:off x="7251030" y="324041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4" y="14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4" y="16"/>
                  </a:cxn>
                  <a:cxn ang="0">
                    <a:pos x="17" y="17"/>
                  </a:cxn>
                  <a:cxn ang="0">
                    <a:pos x="25" y="16"/>
                  </a:cxn>
                  <a:cxn ang="0">
                    <a:pos x="35" y="15"/>
                  </a:cxn>
                  <a:cxn ang="0">
                    <a:pos x="43" y="15"/>
                  </a:cxn>
                  <a:cxn ang="0">
                    <a:pos x="51" y="15"/>
                  </a:cxn>
                  <a:cxn ang="0">
                    <a:pos x="57" y="14"/>
                  </a:cxn>
                  <a:cxn ang="0">
                    <a:pos x="61" y="12"/>
                  </a:cxn>
                  <a:cxn ang="0">
                    <a:pos x="67" y="10"/>
                  </a:cxn>
                  <a:cxn ang="0">
                    <a:pos x="72" y="9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6" y="0"/>
                  </a:cxn>
                  <a:cxn ang="0">
                    <a:pos x="59" y="2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4" y="2"/>
                  </a:cxn>
                  <a:cxn ang="0">
                    <a:pos x="39" y="3"/>
                  </a:cxn>
                  <a:cxn ang="0">
                    <a:pos x="32" y="3"/>
                  </a:cxn>
                  <a:cxn ang="0">
                    <a:pos x="28" y="2"/>
                  </a:cxn>
                  <a:cxn ang="0">
                    <a:pos x="22" y="2"/>
                  </a:cxn>
                  <a:cxn ang="0">
                    <a:pos x="19" y="1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5" y="4"/>
                  </a:cxn>
                  <a:cxn ang="0">
                    <a:pos x="0" y="7"/>
                  </a:cxn>
                </a:cxnLst>
                <a:rect l="0" t="0" r="r" b="b"/>
                <a:pathLst>
                  <a:path w="72" h="17">
                    <a:moveTo>
                      <a:pt x="0" y="7"/>
                    </a:move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17" y="17"/>
                    </a:lnTo>
                    <a:lnTo>
                      <a:pt x="25" y="16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1" y="15"/>
                    </a:lnTo>
                    <a:lnTo>
                      <a:pt x="57" y="14"/>
                    </a:lnTo>
                    <a:lnTo>
                      <a:pt x="61" y="12"/>
                    </a:lnTo>
                    <a:lnTo>
                      <a:pt x="67" y="10"/>
                    </a:lnTo>
                    <a:lnTo>
                      <a:pt x="72" y="9"/>
                    </a:lnTo>
                    <a:lnTo>
                      <a:pt x="72" y="2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59" y="2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39" y="3"/>
                    </a:lnTo>
                    <a:lnTo>
                      <a:pt x="32" y="3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7252617" y="3240411"/>
                <a:ext cx="53975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3" y="15"/>
                  </a:cxn>
                  <a:cxn ang="0">
                    <a:pos x="17" y="16"/>
                  </a:cxn>
                  <a:cxn ang="0">
                    <a:pos x="25" y="15"/>
                  </a:cxn>
                  <a:cxn ang="0">
                    <a:pos x="33" y="14"/>
                  </a:cxn>
                  <a:cxn ang="0">
                    <a:pos x="41" y="14"/>
                  </a:cxn>
                  <a:cxn ang="0">
                    <a:pos x="49" y="14"/>
                  </a:cxn>
                  <a:cxn ang="0">
                    <a:pos x="53" y="13"/>
                  </a:cxn>
                  <a:cxn ang="0">
                    <a:pos x="58" y="11"/>
                  </a:cxn>
                  <a:cxn ang="0">
                    <a:pos x="64" y="10"/>
                  </a:cxn>
                  <a:cxn ang="0">
                    <a:pos x="68" y="9"/>
                  </a:cxn>
                  <a:cxn ang="0">
                    <a:pos x="67" y="2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56" y="2"/>
                  </a:cxn>
                  <a:cxn ang="0">
                    <a:pos x="51" y="2"/>
                  </a:cxn>
                  <a:cxn ang="0">
                    <a:pos x="47" y="2"/>
                  </a:cxn>
                  <a:cxn ang="0">
                    <a:pos x="42" y="2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5" y="4"/>
                  </a:cxn>
                  <a:cxn ang="0">
                    <a:pos x="0" y="7"/>
                  </a:cxn>
                </a:cxnLst>
                <a:rect l="0" t="0" r="r" b="b"/>
                <a:pathLst>
                  <a:path w="68" h="16">
                    <a:moveTo>
                      <a:pt x="0" y="7"/>
                    </a:move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3" y="15"/>
                    </a:lnTo>
                    <a:lnTo>
                      <a:pt x="17" y="16"/>
                    </a:lnTo>
                    <a:lnTo>
                      <a:pt x="25" y="15"/>
                    </a:lnTo>
                    <a:lnTo>
                      <a:pt x="33" y="14"/>
                    </a:lnTo>
                    <a:lnTo>
                      <a:pt x="41" y="14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58" y="11"/>
                    </a:lnTo>
                    <a:lnTo>
                      <a:pt x="64" y="10"/>
                    </a:lnTo>
                    <a:lnTo>
                      <a:pt x="68" y="9"/>
                    </a:lnTo>
                    <a:lnTo>
                      <a:pt x="67" y="2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5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7254205" y="3241998"/>
                <a:ext cx="50800" cy="127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5" y="15"/>
                  </a:cxn>
                  <a:cxn ang="0">
                    <a:pos x="23" y="14"/>
                  </a:cxn>
                  <a:cxn ang="0">
                    <a:pos x="30" y="13"/>
                  </a:cxn>
                  <a:cxn ang="0">
                    <a:pos x="38" y="13"/>
                  </a:cxn>
                  <a:cxn ang="0">
                    <a:pos x="45" y="13"/>
                  </a:cxn>
                  <a:cxn ang="0">
                    <a:pos x="49" y="12"/>
                  </a:cxn>
                  <a:cxn ang="0">
                    <a:pos x="54" y="10"/>
                  </a:cxn>
                  <a:cxn ang="0">
                    <a:pos x="58" y="9"/>
                  </a:cxn>
                  <a:cxn ang="0">
                    <a:pos x="63" y="8"/>
                  </a:cxn>
                  <a:cxn ang="0">
                    <a:pos x="63" y="2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44" y="2"/>
                  </a:cxn>
                  <a:cxn ang="0">
                    <a:pos x="39" y="2"/>
                  </a:cxn>
                  <a:cxn ang="0">
                    <a:pos x="34" y="2"/>
                  </a:cxn>
                  <a:cxn ang="0">
                    <a:pos x="29" y="2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4" y="3"/>
                  </a:cxn>
                  <a:cxn ang="0">
                    <a:pos x="0" y="6"/>
                  </a:cxn>
                </a:cxnLst>
                <a:rect l="0" t="0" r="r" b="b"/>
                <a:pathLst>
                  <a:path w="63" h="15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5" y="15"/>
                    </a:lnTo>
                    <a:lnTo>
                      <a:pt x="23" y="14"/>
                    </a:lnTo>
                    <a:lnTo>
                      <a:pt x="30" y="13"/>
                    </a:lnTo>
                    <a:lnTo>
                      <a:pt x="38" y="13"/>
                    </a:lnTo>
                    <a:lnTo>
                      <a:pt x="45" y="13"/>
                    </a:lnTo>
                    <a:lnTo>
                      <a:pt x="49" y="12"/>
                    </a:lnTo>
                    <a:lnTo>
                      <a:pt x="54" y="10"/>
                    </a:lnTo>
                    <a:lnTo>
                      <a:pt x="58" y="9"/>
                    </a:lnTo>
                    <a:lnTo>
                      <a:pt x="63" y="8"/>
                    </a:lnTo>
                    <a:lnTo>
                      <a:pt x="63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7255792" y="3243586"/>
                <a:ext cx="46038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6" y="12"/>
                  </a:cxn>
                  <a:cxn ang="0">
                    <a:pos x="9" y="12"/>
                  </a:cxn>
                  <a:cxn ang="0">
                    <a:pos x="12" y="13"/>
                  </a:cxn>
                  <a:cxn ang="0">
                    <a:pos x="14" y="14"/>
                  </a:cxn>
                  <a:cxn ang="0">
                    <a:pos x="22" y="13"/>
                  </a:cxn>
                  <a:cxn ang="0">
                    <a:pos x="29" y="12"/>
                  </a:cxn>
                  <a:cxn ang="0">
                    <a:pos x="36" y="12"/>
                  </a:cxn>
                  <a:cxn ang="0">
                    <a:pos x="43" y="12"/>
                  </a:cxn>
                  <a:cxn ang="0">
                    <a:pos x="47" y="11"/>
                  </a:cxn>
                  <a:cxn ang="0">
                    <a:pos x="51" y="9"/>
                  </a:cxn>
                  <a:cxn ang="0">
                    <a:pos x="55" y="8"/>
                  </a:cxn>
                  <a:cxn ang="0">
                    <a:pos x="59" y="7"/>
                  </a:cxn>
                  <a:cxn ang="0">
                    <a:pos x="59" y="2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48" y="2"/>
                  </a:cxn>
                  <a:cxn ang="0">
                    <a:pos x="45" y="2"/>
                  </a:cxn>
                  <a:cxn ang="0">
                    <a:pos x="40" y="2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23" y="2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59" h="14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2" y="13"/>
                    </a:lnTo>
                    <a:lnTo>
                      <a:pt x="14" y="14"/>
                    </a:lnTo>
                    <a:lnTo>
                      <a:pt x="22" y="13"/>
                    </a:lnTo>
                    <a:lnTo>
                      <a:pt x="29" y="12"/>
                    </a:lnTo>
                    <a:lnTo>
                      <a:pt x="36" y="12"/>
                    </a:lnTo>
                    <a:lnTo>
                      <a:pt x="43" y="12"/>
                    </a:lnTo>
                    <a:lnTo>
                      <a:pt x="47" y="11"/>
                    </a:lnTo>
                    <a:lnTo>
                      <a:pt x="51" y="9"/>
                    </a:lnTo>
                    <a:lnTo>
                      <a:pt x="55" y="8"/>
                    </a:lnTo>
                    <a:lnTo>
                      <a:pt x="59" y="7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8" y="2"/>
                    </a:lnTo>
                    <a:lnTo>
                      <a:pt x="45" y="2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3" y="2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7" name="Freeform 446"/>
              <p:cNvSpPr>
                <a:spLocks/>
              </p:cNvSpPr>
              <p:nvPr/>
            </p:nvSpPr>
            <p:spPr bwMode="auto">
              <a:xfrm>
                <a:off x="7257380" y="3245173"/>
                <a:ext cx="44450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4" y="9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2" y="11"/>
                  </a:cxn>
                  <a:cxn ang="0">
                    <a:pos x="14" y="12"/>
                  </a:cxn>
                  <a:cxn ang="0">
                    <a:pos x="20" y="11"/>
                  </a:cxn>
                  <a:cxn ang="0">
                    <a:pos x="27" y="10"/>
                  </a:cxn>
                  <a:cxn ang="0">
                    <a:pos x="34" y="10"/>
                  </a:cxn>
                  <a:cxn ang="0">
                    <a:pos x="40" y="10"/>
                  </a:cxn>
                  <a:cxn ang="0">
                    <a:pos x="44" y="9"/>
                  </a:cxn>
                  <a:cxn ang="0">
                    <a:pos x="48" y="7"/>
                  </a:cxn>
                  <a:cxn ang="0">
                    <a:pos x="51" y="7"/>
                  </a:cxn>
                  <a:cxn ang="0">
                    <a:pos x="56" y="6"/>
                  </a:cxn>
                  <a:cxn ang="0">
                    <a:pos x="56" y="2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6" y="2"/>
                  </a:cxn>
                  <a:cxn ang="0">
                    <a:pos x="42" y="2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0" y="5"/>
                  </a:cxn>
                </a:cxnLst>
                <a:rect l="0" t="0" r="r" b="b"/>
                <a:pathLst>
                  <a:path w="56" h="12">
                    <a:moveTo>
                      <a:pt x="0" y="5"/>
                    </a:moveTo>
                    <a:lnTo>
                      <a:pt x="1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20" y="11"/>
                    </a:lnTo>
                    <a:lnTo>
                      <a:pt x="27" y="10"/>
                    </a:lnTo>
                    <a:lnTo>
                      <a:pt x="34" y="10"/>
                    </a:lnTo>
                    <a:lnTo>
                      <a:pt x="40" y="10"/>
                    </a:lnTo>
                    <a:lnTo>
                      <a:pt x="44" y="9"/>
                    </a:lnTo>
                    <a:lnTo>
                      <a:pt x="48" y="7"/>
                    </a:lnTo>
                    <a:lnTo>
                      <a:pt x="51" y="7"/>
                    </a:lnTo>
                    <a:lnTo>
                      <a:pt x="56" y="6"/>
                    </a:lnTo>
                    <a:lnTo>
                      <a:pt x="56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8" name="Freeform 447"/>
              <p:cNvSpPr>
                <a:spLocks/>
              </p:cNvSpPr>
              <p:nvPr/>
            </p:nvSpPr>
            <p:spPr bwMode="auto">
              <a:xfrm>
                <a:off x="7258967" y="3245173"/>
                <a:ext cx="41275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9"/>
                  </a:cxn>
                  <a:cxn ang="0">
                    <a:pos x="12" y="12"/>
                  </a:cxn>
                  <a:cxn ang="0">
                    <a:pos x="37" y="10"/>
                  </a:cxn>
                  <a:cxn ang="0">
                    <a:pos x="50" y="6"/>
                  </a:cxn>
                  <a:cxn ang="0">
                    <a:pos x="50" y="3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2" y="3"/>
                  </a:cxn>
                  <a:cxn ang="0">
                    <a:pos x="28" y="3"/>
                  </a:cxn>
                  <a:cxn ang="0">
                    <a:pos x="19" y="3"/>
                  </a:cxn>
                  <a:cxn ang="0">
                    <a:pos x="12" y="2"/>
                  </a:cxn>
                  <a:cxn ang="0">
                    <a:pos x="7" y="3"/>
                  </a:cxn>
                  <a:cxn ang="0">
                    <a:pos x="0" y="5"/>
                  </a:cxn>
                </a:cxnLst>
                <a:rect l="0" t="0" r="r" b="b"/>
                <a:pathLst>
                  <a:path w="50" h="12">
                    <a:moveTo>
                      <a:pt x="0" y="5"/>
                    </a:moveTo>
                    <a:lnTo>
                      <a:pt x="3" y="9"/>
                    </a:lnTo>
                    <a:lnTo>
                      <a:pt x="12" y="12"/>
                    </a:lnTo>
                    <a:lnTo>
                      <a:pt x="37" y="10"/>
                    </a:lnTo>
                    <a:lnTo>
                      <a:pt x="50" y="6"/>
                    </a:lnTo>
                    <a:lnTo>
                      <a:pt x="50" y="3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2" y="3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7257379" y="3124523"/>
                <a:ext cx="39688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12"/>
                  </a:cxn>
                  <a:cxn ang="0">
                    <a:pos x="12" y="13"/>
                  </a:cxn>
                  <a:cxn ang="0">
                    <a:pos x="36" y="13"/>
                  </a:cxn>
                  <a:cxn ang="0">
                    <a:pos x="51" y="7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46" y="0"/>
                  </a:cxn>
                  <a:cxn ang="0">
                    <a:pos x="42" y="1"/>
                  </a:cxn>
                  <a:cxn ang="0">
                    <a:pos x="28" y="3"/>
                  </a:cxn>
                  <a:cxn ang="0">
                    <a:pos x="19" y="1"/>
                  </a:cxn>
                  <a:cxn ang="0">
                    <a:pos x="13" y="1"/>
                  </a:cxn>
                  <a:cxn ang="0">
                    <a:pos x="6" y="1"/>
                  </a:cxn>
                  <a:cxn ang="0">
                    <a:pos x="0" y="5"/>
                  </a:cxn>
                </a:cxnLst>
                <a:rect l="0" t="0" r="r" b="b"/>
                <a:pathLst>
                  <a:path w="51" h="13">
                    <a:moveTo>
                      <a:pt x="0" y="5"/>
                    </a:moveTo>
                    <a:lnTo>
                      <a:pt x="2" y="12"/>
                    </a:lnTo>
                    <a:lnTo>
                      <a:pt x="12" y="13"/>
                    </a:lnTo>
                    <a:lnTo>
                      <a:pt x="36" y="13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28" y="3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7257379" y="3124523"/>
                <a:ext cx="38100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8" y="12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35" y="12"/>
                  </a:cxn>
                  <a:cxn ang="0">
                    <a:pos x="38" y="11"/>
                  </a:cxn>
                  <a:cxn ang="0">
                    <a:pos x="42" y="10"/>
                  </a:cxn>
                  <a:cxn ang="0">
                    <a:pos x="45" y="8"/>
                  </a:cxn>
                  <a:cxn ang="0">
                    <a:pos x="49" y="7"/>
                  </a:cxn>
                  <a:cxn ang="0">
                    <a:pos x="49" y="3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0" y="2"/>
                  </a:cxn>
                  <a:cxn ang="0">
                    <a:pos x="27" y="2"/>
                  </a:cxn>
                  <a:cxn ang="0">
                    <a:pos x="19" y="2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</a:cxnLst>
                <a:rect l="0" t="0" r="r" b="b"/>
                <a:pathLst>
                  <a:path w="49" h="12">
                    <a:moveTo>
                      <a:pt x="0" y="5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35" y="12"/>
                    </a:lnTo>
                    <a:lnTo>
                      <a:pt x="38" y="11"/>
                    </a:lnTo>
                    <a:lnTo>
                      <a:pt x="42" y="10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1" name="Freeform 450"/>
              <p:cNvSpPr>
                <a:spLocks/>
              </p:cNvSpPr>
              <p:nvPr/>
            </p:nvSpPr>
            <p:spPr bwMode="auto">
              <a:xfrm>
                <a:off x="7258967" y="3124523"/>
                <a:ext cx="36513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12"/>
                  </a:cxn>
                  <a:cxn ang="0">
                    <a:pos x="17" y="12"/>
                  </a:cxn>
                  <a:cxn ang="0">
                    <a:pos x="22" y="12"/>
                  </a:cxn>
                  <a:cxn ang="0">
                    <a:pos x="27" y="12"/>
                  </a:cxn>
                  <a:cxn ang="0">
                    <a:pos x="33" y="12"/>
                  </a:cxn>
                  <a:cxn ang="0">
                    <a:pos x="36" y="11"/>
                  </a:cxn>
                  <a:cxn ang="0">
                    <a:pos x="40" y="10"/>
                  </a:cxn>
                  <a:cxn ang="0">
                    <a:pos x="43" y="8"/>
                  </a:cxn>
                  <a:cxn ang="0">
                    <a:pos x="47" y="7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32" y="2"/>
                  </a:cxn>
                  <a:cxn ang="0">
                    <a:pos x="28" y="3"/>
                  </a:cxn>
                  <a:cxn ang="0">
                    <a:pos x="26" y="3"/>
                  </a:cxn>
                  <a:cxn ang="0">
                    <a:pos x="18" y="3"/>
                  </a:cxn>
                  <a:cxn ang="0">
                    <a:pos x="12" y="2"/>
                  </a:cxn>
                  <a:cxn ang="0">
                    <a:pos x="6" y="3"/>
                  </a:cxn>
                  <a:cxn ang="0">
                    <a:pos x="0" y="5"/>
                  </a:cxn>
                </a:cxnLst>
                <a:rect l="0" t="0" r="r" b="b"/>
                <a:pathLst>
                  <a:path w="47" h="12">
                    <a:moveTo>
                      <a:pt x="0" y="5"/>
                    </a:move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3" y="12"/>
                    </a:lnTo>
                    <a:lnTo>
                      <a:pt x="36" y="11"/>
                    </a:lnTo>
                    <a:lnTo>
                      <a:pt x="40" y="10"/>
                    </a:lnTo>
                    <a:lnTo>
                      <a:pt x="43" y="8"/>
                    </a:lnTo>
                    <a:lnTo>
                      <a:pt x="47" y="7"/>
                    </a:lnTo>
                    <a:lnTo>
                      <a:pt x="47" y="3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6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7258967" y="3126110"/>
                <a:ext cx="34925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0" y="10"/>
                  </a:cxn>
                  <a:cxn ang="0">
                    <a:pos x="26" y="10"/>
                  </a:cxn>
                  <a:cxn ang="0">
                    <a:pos x="31" y="9"/>
                  </a:cxn>
                  <a:cxn ang="0">
                    <a:pos x="34" y="8"/>
                  </a:cxn>
                  <a:cxn ang="0">
                    <a:pos x="38" y="6"/>
                  </a:cxn>
                  <a:cxn ang="0">
                    <a:pos x="41" y="6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5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43" h="10">
                    <a:moveTo>
                      <a:pt x="0" y="3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1" y="9"/>
                    </a:lnTo>
                    <a:lnTo>
                      <a:pt x="34" y="8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7260554" y="3126110"/>
                <a:ext cx="33338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5" y="10"/>
                  </a:cxn>
                  <a:cxn ang="0">
                    <a:pos x="21" y="9"/>
                  </a:cxn>
                  <a:cxn ang="0">
                    <a:pos x="25" y="9"/>
                  </a:cxn>
                  <a:cxn ang="0">
                    <a:pos x="30" y="9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1" h="10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32" y="8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7260554" y="3126110"/>
                <a:ext cx="33338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9" y="8"/>
                  </a:cxn>
                  <a:cxn ang="0">
                    <a:pos x="31" y="7"/>
                  </a:cxn>
                  <a:cxn ang="0">
                    <a:pos x="35" y="5"/>
                  </a:cxn>
                  <a:cxn ang="0">
                    <a:pos x="37" y="5"/>
                  </a:cxn>
                  <a:cxn ang="0">
                    <a:pos x="40" y="4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40" h="9">
                    <a:moveTo>
                      <a:pt x="0" y="3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9" y="8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7263729" y="3126110"/>
                <a:ext cx="28575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8" y="9"/>
                  </a:cxn>
                  <a:cxn ang="0">
                    <a:pos x="13" y="9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26" y="8"/>
                  </a:cxn>
                  <a:cxn ang="0">
                    <a:pos x="29" y="7"/>
                  </a:cxn>
                  <a:cxn ang="0">
                    <a:pos x="31" y="7"/>
                  </a:cxn>
                  <a:cxn ang="0">
                    <a:pos x="35" y="5"/>
                  </a:cxn>
                  <a:cxn ang="0">
                    <a:pos x="37" y="5"/>
                  </a:cxn>
                  <a:cxn ang="0">
                    <a:pos x="37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9" y="1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7" h="9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3" y="9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7263729" y="3127698"/>
                <a:ext cx="26988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17" y="7"/>
                  </a:cxn>
                  <a:cxn ang="0">
                    <a:pos x="20" y="7"/>
                  </a:cxn>
                  <a:cxn ang="0">
                    <a:pos x="25" y="7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5" y="1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3" y="1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5" h="8">
                    <a:moveTo>
                      <a:pt x="0" y="3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1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7265317" y="3127698"/>
                <a:ext cx="25400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11" y="7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23" y="7"/>
                  </a:cxn>
                  <a:cxn ang="0">
                    <a:pos x="25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7" y="2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32" h="8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8" name="Freeform 457"/>
              <p:cNvSpPr>
                <a:spLocks/>
              </p:cNvSpPr>
              <p:nvPr/>
            </p:nvSpPr>
            <p:spPr bwMode="auto">
              <a:xfrm>
                <a:off x="7265317" y="3129285"/>
                <a:ext cx="23813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7" y="7"/>
                  </a:cxn>
                  <a:cxn ang="0">
                    <a:pos x="10" y="6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7" y="5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2"/>
                  </a:cxn>
                </a:cxnLst>
                <a:rect l="0" t="0" r="r" b="b"/>
                <a:pathLst>
                  <a:path w="30" h="7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7266904" y="3129285"/>
                <a:ext cx="22225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7" y="7"/>
                  </a:cxn>
                  <a:cxn ang="0">
                    <a:pos x="19" y="6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28" h="7">
                    <a:moveTo>
                      <a:pt x="0" y="3"/>
                    </a:moveTo>
                    <a:lnTo>
                      <a:pt x="1" y="5"/>
                    </a:lnTo>
                    <a:lnTo>
                      <a:pt x="7" y="7"/>
                    </a:lnTo>
                    <a:lnTo>
                      <a:pt x="19" y="6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7225629" y="3248348"/>
                <a:ext cx="100013" cy="190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9"/>
                  </a:cxn>
                  <a:cxn ang="0">
                    <a:pos x="28" y="13"/>
                  </a:cxn>
                  <a:cxn ang="0">
                    <a:pos x="44" y="16"/>
                  </a:cxn>
                  <a:cxn ang="0">
                    <a:pos x="61" y="17"/>
                  </a:cxn>
                  <a:cxn ang="0">
                    <a:pos x="80" y="16"/>
                  </a:cxn>
                  <a:cxn ang="0">
                    <a:pos x="96" y="14"/>
                  </a:cxn>
                  <a:cxn ang="0">
                    <a:pos x="112" y="8"/>
                  </a:cxn>
                  <a:cxn ang="0">
                    <a:pos x="126" y="0"/>
                  </a:cxn>
                  <a:cxn ang="0">
                    <a:pos x="118" y="8"/>
                  </a:cxn>
                  <a:cxn ang="0">
                    <a:pos x="107" y="15"/>
                  </a:cxn>
                  <a:cxn ang="0">
                    <a:pos x="96" y="20"/>
                  </a:cxn>
                  <a:cxn ang="0">
                    <a:pos x="82" y="22"/>
                  </a:cxn>
                  <a:cxn ang="0">
                    <a:pos x="68" y="23"/>
                  </a:cxn>
                  <a:cxn ang="0">
                    <a:pos x="52" y="22"/>
                  </a:cxn>
                  <a:cxn ang="0">
                    <a:pos x="35" y="20"/>
                  </a:cxn>
                  <a:cxn ang="0">
                    <a:pos x="16" y="16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126" h="23">
                    <a:moveTo>
                      <a:pt x="0" y="4"/>
                    </a:moveTo>
                    <a:lnTo>
                      <a:pt x="13" y="9"/>
                    </a:lnTo>
                    <a:lnTo>
                      <a:pt x="28" y="13"/>
                    </a:lnTo>
                    <a:lnTo>
                      <a:pt x="44" y="16"/>
                    </a:lnTo>
                    <a:lnTo>
                      <a:pt x="61" y="17"/>
                    </a:lnTo>
                    <a:lnTo>
                      <a:pt x="80" y="16"/>
                    </a:lnTo>
                    <a:lnTo>
                      <a:pt x="96" y="14"/>
                    </a:lnTo>
                    <a:lnTo>
                      <a:pt x="112" y="8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107" y="15"/>
                    </a:lnTo>
                    <a:lnTo>
                      <a:pt x="96" y="20"/>
                    </a:lnTo>
                    <a:lnTo>
                      <a:pt x="82" y="22"/>
                    </a:lnTo>
                    <a:lnTo>
                      <a:pt x="68" y="23"/>
                    </a:lnTo>
                    <a:lnTo>
                      <a:pt x="52" y="22"/>
                    </a:lnTo>
                    <a:lnTo>
                      <a:pt x="35" y="20"/>
                    </a:lnTo>
                    <a:lnTo>
                      <a:pt x="16" y="16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7252617" y="3084835"/>
                <a:ext cx="46038" cy="2222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1"/>
                  </a:cxn>
                  <a:cxn ang="0">
                    <a:pos x="51" y="4"/>
                  </a:cxn>
                  <a:cxn ang="0">
                    <a:pos x="57" y="9"/>
                  </a:cxn>
                  <a:cxn ang="0">
                    <a:pos x="59" y="15"/>
                  </a:cxn>
                  <a:cxn ang="0">
                    <a:pos x="57" y="20"/>
                  </a:cxn>
                  <a:cxn ang="0">
                    <a:pos x="51" y="25"/>
                  </a:cxn>
                  <a:cxn ang="0">
                    <a:pos x="41" y="27"/>
                  </a:cxn>
                  <a:cxn ang="0">
                    <a:pos x="29" y="29"/>
                  </a:cxn>
                  <a:cxn ang="0">
                    <a:pos x="18" y="27"/>
                  </a:cxn>
                  <a:cxn ang="0">
                    <a:pos x="8" y="25"/>
                  </a:cxn>
                  <a:cxn ang="0">
                    <a:pos x="3" y="20"/>
                  </a:cxn>
                  <a:cxn ang="0">
                    <a:pos x="0" y="15"/>
                  </a:cxn>
                  <a:cxn ang="0">
                    <a:pos x="3" y="9"/>
                  </a:cxn>
                  <a:cxn ang="0">
                    <a:pos x="8" y="4"/>
                  </a:cxn>
                  <a:cxn ang="0">
                    <a:pos x="18" y="1"/>
                  </a:cxn>
                  <a:cxn ang="0">
                    <a:pos x="29" y="0"/>
                  </a:cxn>
                </a:cxnLst>
                <a:rect l="0" t="0" r="r" b="b"/>
                <a:pathLst>
                  <a:path w="59" h="29">
                    <a:moveTo>
                      <a:pt x="29" y="0"/>
                    </a:moveTo>
                    <a:lnTo>
                      <a:pt x="41" y="1"/>
                    </a:lnTo>
                    <a:lnTo>
                      <a:pt x="51" y="4"/>
                    </a:lnTo>
                    <a:lnTo>
                      <a:pt x="57" y="9"/>
                    </a:lnTo>
                    <a:lnTo>
                      <a:pt x="59" y="15"/>
                    </a:lnTo>
                    <a:lnTo>
                      <a:pt x="57" y="20"/>
                    </a:lnTo>
                    <a:lnTo>
                      <a:pt x="51" y="25"/>
                    </a:lnTo>
                    <a:lnTo>
                      <a:pt x="41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5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8" y="4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090726" y="851274"/>
              <a:ext cx="162507" cy="341338"/>
              <a:chOff x="7549728" y="3212976"/>
              <a:chExt cx="111125" cy="196851"/>
            </a:xfrm>
          </p:grpSpPr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7549728" y="3212977"/>
                <a:ext cx="111125" cy="196850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20" y="50"/>
                  </a:cxn>
                  <a:cxn ang="0">
                    <a:pos x="31" y="63"/>
                  </a:cxn>
                  <a:cxn ang="0">
                    <a:pos x="45" y="89"/>
                  </a:cxn>
                  <a:cxn ang="0">
                    <a:pos x="36" y="121"/>
                  </a:cxn>
                  <a:cxn ang="0">
                    <a:pos x="20" y="144"/>
                  </a:cxn>
                  <a:cxn ang="0">
                    <a:pos x="15" y="155"/>
                  </a:cxn>
                  <a:cxn ang="0">
                    <a:pos x="20" y="169"/>
                  </a:cxn>
                  <a:cxn ang="0">
                    <a:pos x="2" y="180"/>
                  </a:cxn>
                  <a:cxn ang="0">
                    <a:pos x="4" y="198"/>
                  </a:cxn>
                  <a:cxn ang="0">
                    <a:pos x="0" y="214"/>
                  </a:cxn>
                  <a:cxn ang="0">
                    <a:pos x="14" y="237"/>
                  </a:cxn>
                  <a:cxn ang="0">
                    <a:pos x="47" y="248"/>
                  </a:cxn>
                  <a:cxn ang="0">
                    <a:pos x="84" y="249"/>
                  </a:cxn>
                  <a:cxn ang="0">
                    <a:pos x="122" y="238"/>
                  </a:cxn>
                  <a:cxn ang="0">
                    <a:pos x="139" y="214"/>
                  </a:cxn>
                  <a:cxn ang="0">
                    <a:pos x="136" y="193"/>
                  </a:cxn>
                  <a:cxn ang="0">
                    <a:pos x="130" y="176"/>
                  </a:cxn>
                  <a:cxn ang="0">
                    <a:pos x="123" y="158"/>
                  </a:cxn>
                  <a:cxn ang="0">
                    <a:pos x="121" y="147"/>
                  </a:cxn>
                  <a:cxn ang="0">
                    <a:pos x="104" y="121"/>
                  </a:cxn>
                  <a:cxn ang="0">
                    <a:pos x="96" y="92"/>
                  </a:cxn>
                  <a:cxn ang="0">
                    <a:pos x="105" y="65"/>
                  </a:cxn>
                  <a:cxn ang="0">
                    <a:pos x="118" y="54"/>
                  </a:cxn>
                  <a:cxn ang="0">
                    <a:pos x="118" y="44"/>
                  </a:cxn>
                  <a:cxn ang="0">
                    <a:pos x="103" y="34"/>
                  </a:cxn>
                  <a:cxn ang="0">
                    <a:pos x="104" y="18"/>
                  </a:cxn>
                  <a:cxn ang="0">
                    <a:pos x="97" y="8"/>
                  </a:cxn>
                  <a:cxn ang="0">
                    <a:pos x="84" y="2"/>
                  </a:cxn>
                  <a:cxn ang="0">
                    <a:pos x="69" y="0"/>
                  </a:cxn>
                  <a:cxn ang="0">
                    <a:pos x="57" y="2"/>
                  </a:cxn>
                  <a:cxn ang="0">
                    <a:pos x="45" y="8"/>
                  </a:cxn>
                  <a:cxn ang="0">
                    <a:pos x="39" y="18"/>
                  </a:cxn>
                  <a:cxn ang="0">
                    <a:pos x="40" y="31"/>
                  </a:cxn>
                </a:cxnLst>
                <a:rect l="0" t="0" r="r" b="b"/>
                <a:pathLst>
                  <a:path w="139" h="249">
                    <a:moveTo>
                      <a:pt x="40" y="31"/>
                    </a:moveTo>
                    <a:lnTo>
                      <a:pt x="29" y="36"/>
                    </a:lnTo>
                    <a:lnTo>
                      <a:pt x="21" y="44"/>
                    </a:lnTo>
                    <a:lnTo>
                      <a:pt x="20" y="50"/>
                    </a:lnTo>
                    <a:lnTo>
                      <a:pt x="23" y="57"/>
                    </a:lnTo>
                    <a:lnTo>
                      <a:pt x="31" y="63"/>
                    </a:lnTo>
                    <a:lnTo>
                      <a:pt x="47" y="69"/>
                    </a:lnTo>
                    <a:lnTo>
                      <a:pt x="45" y="89"/>
                    </a:lnTo>
                    <a:lnTo>
                      <a:pt x="42" y="105"/>
                    </a:lnTo>
                    <a:lnTo>
                      <a:pt x="36" y="121"/>
                    </a:lnTo>
                    <a:lnTo>
                      <a:pt x="27" y="139"/>
                    </a:lnTo>
                    <a:lnTo>
                      <a:pt x="20" y="144"/>
                    </a:lnTo>
                    <a:lnTo>
                      <a:pt x="15" y="150"/>
                    </a:lnTo>
                    <a:lnTo>
                      <a:pt x="15" y="155"/>
                    </a:lnTo>
                    <a:lnTo>
                      <a:pt x="20" y="164"/>
                    </a:lnTo>
                    <a:lnTo>
                      <a:pt x="20" y="169"/>
                    </a:lnTo>
                    <a:lnTo>
                      <a:pt x="7" y="174"/>
                    </a:lnTo>
                    <a:lnTo>
                      <a:pt x="2" y="180"/>
                    </a:lnTo>
                    <a:lnTo>
                      <a:pt x="1" y="188"/>
                    </a:lnTo>
                    <a:lnTo>
                      <a:pt x="4" y="198"/>
                    </a:lnTo>
                    <a:lnTo>
                      <a:pt x="5" y="207"/>
                    </a:lnTo>
                    <a:lnTo>
                      <a:pt x="0" y="214"/>
                    </a:lnTo>
                    <a:lnTo>
                      <a:pt x="0" y="230"/>
                    </a:lnTo>
                    <a:lnTo>
                      <a:pt x="14" y="237"/>
                    </a:lnTo>
                    <a:lnTo>
                      <a:pt x="30" y="243"/>
                    </a:lnTo>
                    <a:lnTo>
                      <a:pt x="47" y="248"/>
                    </a:lnTo>
                    <a:lnTo>
                      <a:pt x="66" y="249"/>
                    </a:lnTo>
                    <a:lnTo>
                      <a:pt x="84" y="249"/>
                    </a:lnTo>
                    <a:lnTo>
                      <a:pt x="104" y="245"/>
                    </a:lnTo>
                    <a:lnTo>
                      <a:pt x="122" y="238"/>
                    </a:lnTo>
                    <a:lnTo>
                      <a:pt x="139" y="227"/>
                    </a:lnTo>
                    <a:lnTo>
                      <a:pt x="139" y="214"/>
                    </a:lnTo>
                    <a:lnTo>
                      <a:pt x="134" y="207"/>
                    </a:lnTo>
                    <a:lnTo>
                      <a:pt x="136" y="193"/>
                    </a:lnTo>
                    <a:lnTo>
                      <a:pt x="135" y="184"/>
                    </a:lnTo>
                    <a:lnTo>
                      <a:pt x="130" y="176"/>
                    </a:lnTo>
                    <a:lnTo>
                      <a:pt x="120" y="167"/>
                    </a:lnTo>
                    <a:lnTo>
                      <a:pt x="123" y="158"/>
                    </a:lnTo>
                    <a:lnTo>
                      <a:pt x="125" y="152"/>
                    </a:lnTo>
                    <a:lnTo>
                      <a:pt x="121" y="147"/>
                    </a:lnTo>
                    <a:lnTo>
                      <a:pt x="113" y="142"/>
                    </a:lnTo>
                    <a:lnTo>
                      <a:pt x="104" y="121"/>
                    </a:lnTo>
                    <a:lnTo>
                      <a:pt x="98" y="107"/>
                    </a:lnTo>
                    <a:lnTo>
                      <a:pt x="96" y="92"/>
                    </a:lnTo>
                    <a:lnTo>
                      <a:pt x="96" y="70"/>
                    </a:lnTo>
                    <a:lnTo>
                      <a:pt x="105" y="65"/>
                    </a:lnTo>
                    <a:lnTo>
                      <a:pt x="112" y="61"/>
                    </a:lnTo>
                    <a:lnTo>
                      <a:pt x="118" y="54"/>
                    </a:lnTo>
                    <a:lnTo>
                      <a:pt x="121" y="49"/>
                    </a:lnTo>
                    <a:lnTo>
                      <a:pt x="118" y="44"/>
                    </a:lnTo>
                    <a:lnTo>
                      <a:pt x="108" y="39"/>
                    </a:lnTo>
                    <a:lnTo>
                      <a:pt x="103" y="34"/>
                    </a:lnTo>
                    <a:lnTo>
                      <a:pt x="104" y="26"/>
                    </a:lnTo>
                    <a:lnTo>
                      <a:pt x="104" y="18"/>
                    </a:lnTo>
                    <a:lnTo>
                      <a:pt x="100" y="12"/>
                    </a:lnTo>
                    <a:lnTo>
                      <a:pt x="97" y="8"/>
                    </a:lnTo>
                    <a:lnTo>
                      <a:pt x="90" y="4"/>
                    </a:lnTo>
                    <a:lnTo>
                      <a:pt x="84" y="2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7" y="2"/>
                    </a:lnTo>
                    <a:lnTo>
                      <a:pt x="50" y="4"/>
                    </a:lnTo>
                    <a:lnTo>
                      <a:pt x="45" y="8"/>
                    </a:lnTo>
                    <a:lnTo>
                      <a:pt x="42" y="12"/>
                    </a:lnTo>
                    <a:lnTo>
                      <a:pt x="39" y="18"/>
                    </a:lnTo>
                    <a:lnTo>
                      <a:pt x="39" y="24"/>
                    </a:lnTo>
                    <a:lnTo>
                      <a:pt x="40" y="3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7581478" y="3241552"/>
                <a:ext cx="4921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5"/>
                  </a:cxn>
                  <a:cxn ang="0">
                    <a:pos x="30" y="9"/>
                  </a:cxn>
                  <a:cxn ang="0">
                    <a:pos x="51" y="6"/>
                  </a:cxn>
                  <a:cxn ang="0">
                    <a:pos x="59" y="1"/>
                  </a:cxn>
                  <a:cxn ang="0">
                    <a:pos x="61" y="5"/>
                  </a:cxn>
                  <a:cxn ang="0">
                    <a:pos x="49" y="10"/>
                  </a:cxn>
                  <a:cxn ang="0">
                    <a:pos x="13" y="1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1" h="10">
                    <a:moveTo>
                      <a:pt x="0" y="0"/>
                    </a:moveTo>
                    <a:lnTo>
                      <a:pt x="10" y="5"/>
                    </a:lnTo>
                    <a:lnTo>
                      <a:pt x="30" y="9"/>
                    </a:lnTo>
                    <a:lnTo>
                      <a:pt x="51" y="6"/>
                    </a:lnTo>
                    <a:lnTo>
                      <a:pt x="59" y="1"/>
                    </a:lnTo>
                    <a:lnTo>
                      <a:pt x="61" y="5"/>
                    </a:lnTo>
                    <a:lnTo>
                      <a:pt x="49" y="10"/>
                    </a:lnTo>
                    <a:lnTo>
                      <a:pt x="13" y="1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7567190" y="3241552"/>
                <a:ext cx="76200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5" y="18"/>
                  </a:cxn>
                  <a:cxn ang="0">
                    <a:pos x="14" y="24"/>
                  </a:cxn>
                  <a:cxn ang="0">
                    <a:pos x="22" y="26"/>
                  </a:cxn>
                  <a:cxn ang="0">
                    <a:pos x="31" y="27"/>
                  </a:cxn>
                  <a:cxn ang="0">
                    <a:pos x="39" y="27"/>
                  </a:cxn>
                  <a:cxn ang="0">
                    <a:pos x="48" y="28"/>
                  </a:cxn>
                  <a:cxn ang="0">
                    <a:pos x="56" y="28"/>
                  </a:cxn>
                  <a:cxn ang="0">
                    <a:pos x="66" y="27"/>
                  </a:cxn>
                  <a:cxn ang="0">
                    <a:pos x="74" y="27"/>
                  </a:cxn>
                  <a:cxn ang="0">
                    <a:pos x="83" y="26"/>
                  </a:cxn>
                  <a:cxn ang="0">
                    <a:pos x="93" y="22"/>
                  </a:cxn>
                  <a:cxn ang="0">
                    <a:pos x="97" y="13"/>
                  </a:cxn>
                  <a:cxn ang="0">
                    <a:pos x="93" y="7"/>
                  </a:cxn>
                  <a:cxn ang="0">
                    <a:pos x="82" y="1"/>
                  </a:cxn>
                  <a:cxn ang="0">
                    <a:pos x="75" y="10"/>
                  </a:cxn>
                  <a:cxn ang="0">
                    <a:pos x="68" y="11"/>
                  </a:cxn>
                  <a:cxn ang="0">
                    <a:pos x="61" y="11"/>
                  </a:cxn>
                  <a:cxn ang="0">
                    <a:pos x="55" y="12"/>
                  </a:cxn>
                  <a:cxn ang="0">
                    <a:pos x="48" y="12"/>
                  </a:cxn>
                  <a:cxn ang="0">
                    <a:pos x="43" y="12"/>
                  </a:cxn>
                  <a:cxn ang="0">
                    <a:pos x="36" y="12"/>
                  </a:cxn>
                  <a:cxn ang="0">
                    <a:pos x="29" y="11"/>
                  </a:cxn>
                  <a:cxn ang="0">
                    <a:pos x="22" y="10"/>
                  </a:cxn>
                  <a:cxn ang="0">
                    <a:pos x="15" y="4"/>
                  </a:cxn>
                  <a:cxn ang="0">
                    <a:pos x="10" y="0"/>
                  </a:cxn>
                </a:cxnLst>
                <a:rect l="0" t="0" r="r" b="b"/>
                <a:pathLst>
                  <a:path w="97" h="28">
                    <a:moveTo>
                      <a:pt x="10" y="0"/>
                    </a:moveTo>
                    <a:lnTo>
                      <a:pt x="1" y="5"/>
                    </a:lnTo>
                    <a:lnTo>
                      <a:pt x="0" y="11"/>
                    </a:lnTo>
                    <a:lnTo>
                      <a:pt x="5" y="18"/>
                    </a:lnTo>
                    <a:lnTo>
                      <a:pt x="14" y="24"/>
                    </a:lnTo>
                    <a:lnTo>
                      <a:pt x="22" y="26"/>
                    </a:lnTo>
                    <a:lnTo>
                      <a:pt x="31" y="27"/>
                    </a:lnTo>
                    <a:lnTo>
                      <a:pt x="39" y="27"/>
                    </a:lnTo>
                    <a:lnTo>
                      <a:pt x="48" y="28"/>
                    </a:lnTo>
                    <a:lnTo>
                      <a:pt x="56" y="28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3" y="26"/>
                    </a:lnTo>
                    <a:lnTo>
                      <a:pt x="93" y="22"/>
                    </a:lnTo>
                    <a:lnTo>
                      <a:pt x="97" y="13"/>
                    </a:lnTo>
                    <a:lnTo>
                      <a:pt x="93" y="7"/>
                    </a:lnTo>
                    <a:lnTo>
                      <a:pt x="82" y="1"/>
                    </a:lnTo>
                    <a:lnTo>
                      <a:pt x="75" y="10"/>
                    </a:lnTo>
                    <a:lnTo>
                      <a:pt x="68" y="11"/>
                    </a:lnTo>
                    <a:lnTo>
                      <a:pt x="61" y="11"/>
                    </a:lnTo>
                    <a:lnTo>
                      <a:pt x="55" y="12"/>
                    </a:lnTo>
                    <a:lnTo>
                      <a:pt x="48" y="12"/>
                    </a:lnTo>
                    <a:lnTo>
                      <a:pt x="43" y="12"/>
                    </a:lnTo>
                    <a:lnTo>
                      <a:pt x="36" y="12"/>
                    </a:lnTo>
                    <a:lnTo>
                      <a:pt x="29" y="11"/>
                    </a:lnTo>
                    <a:lnTo>
                      <a:pt x="22" y="10"/>
                    </a:lnTo>
                    <a:lnTo>
                      <a:pt x="15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7570365" y="3273302"/>
                <a:ext cx="68263" cy="682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41"/>
                  </a:cxn>
                  <a:cxn ang="0">
                    <a:pos x="0" y="69"/>
                  </a:cxn>
                  <a:cxn ang="0">
                    <a:pos x="17" y="81"/>
                  </a:cxn>
                  <a:cxn ang="0">
                    <a:pos x="42" y="85"/>
                  </a:cxn>
                  <a:cxn ang="0">
                    <a:pos x="68" y="84"/>
                  </a:cxn>
                  <a:cxn ang="0">
                    <a:pos x="87" y="73"/>
                  </a:cxn>
                  <a:cxn ang="0">
                    <a:pos x="75" y="44"/>
                  </a:cxn>
                  <a:cxn ang="0">
                    <a:pos x="68" y="0"/>
                  </a:cxn>
                  <a:cxn ang="0">
                    <a:pos x="45" y="7"/>
                  </a:cxn>
                  <a:cxn ang="0">
                    <a:pos x="23" y="0"/>
                  </a:cxn>
                </a:cxnLst>
                <a:rect l="0" t="0" r="r" b="b"/>
                <a:pathLst>
                  <a:path w="87" h="85">
                    <a:moveTo>
                      <a:pt x="23" y="0"/>
                    </a:moveTo>
                    <a:lnTo>
                      <a:pt x="13" y="41"/>
                    </a:lnTo>
                    <a:lnTo>
                      <a:pt x="0" y="69"/>
                    </a:lnTo>
                    <a:lnTo>
                      <a:pt x="17" y="81"/>
                    </a:lnTo>
                    <a:lnTo>
                      <a:pt x="42" y="85"/>
                    </a:lnTo>
                    <a:lnTo>
                      <a:pt x="68" y="84"/>
                    </a:lnTo>
                    <a:lnTo>
                      <a:pt x="87" y="73"/>
                    </a:lnTo>
                    <a:lnTo>
                      <a:pt x="75" y="44"/>
                    </a:lnTo>
                    <a:lnTo>
                      <a:pt x="68" y="0"/>
                    </a:lnTo>
                    <a:lnTo>
                      <a:pt x="45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7570365" y="3278064"/>
                <a:ext cx="68263" cy="6350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9"/>
                  </a:cxn>
                  <a:cxn ang="0">
                    <a:pos x="19" y="19"/>
                  </a:cxn>
                  <a:cxn ang="0">
                    <a:pos x="15" y="28"/>
                  </a:cxn>
                  <a:cxn ang="0">
                    <a:pos x="13" y="39"/>
                  </a:cxn>
                  <a:cxn ang="0">
                    <a:pos x="10" y="45"/>
                  </a:cxn>
                  <a:cxn ang="0">
                    <a:pos x="7" y="50"/>
                  </a:cxn>
                  <a:cxn ang="0">
                    <a:pos x="4" y="57"/>
                  </a:cxn>
                  <a:cxn ang="0">
                    <a:pos x="0" y="63"/>
                  </a:cxn>
                  <a:cxn ang="0">
                    <a:pos x="5" y="65"/>
                  </a:cxn>
                  <a:cxn ang="0">
                    <a:pos x="8" y="68"/>
                  </a:cxn>
                  <a:cxn ang="0">
                    <a:pos x="12" y="71"/>
                  </a:cxn>
                  <a:cxn ang="0">
                    <a:pos x="17" y="73"/>
                  </a:cxn>
                  <a:cxn ang="0">
                    <a:pos x="22" y="75"/>
                  </a:cxn>
                  <a:cxn ang="0">
                    <a:pos x="29" y="76"/>
                  </a:cxn>
                  <a:cxn ang="0">
                    <a:pos x="35" y="78"/>
                  </a:cxn>
                  <a:cxn ang="0">
                    <a:pos x="42" y="79"/>
                  </a:cxn>
                  <a:cxn ang="0">
                    <a:pos x="48" y="79"/>
                  </a:cxn>
                  <a:cxn ang="0">
                    <a:pos x="55" y="78"/>
                  </a:cxn>
                  <a:cxn ang="0">
                    <a:pos x="61" y="78"/>
                  </a:cxn>
                  <a:cxn ang="0">
                    <a:pos x="68" y="78"/>
                  </a:cxn>
                  <a:cxn ang="0">
                    <a:pos x="73" y="75"/>
                  </a:cxn>
                  <a:cxn ang="0">
                    <a:pos x="78" y="72"/>
                  </a:cxn>
                  <a:cxn ang="0">
                    <a:pos x="82" y="69"/>
                  </a:cxn>
                  <a:cxn ang="0">
                    <a:pos x="87" y="67"/>
                  </a:cxn>
                  <a:cxn ang="0">
                    <a:pos x="85" y="61"/>
                  </a:cxn>
                  <a:cxn ang="0">
                    <a:pos x="81" y="54"/>
                  </a:cxn>
                  <a:cxn ang="0">
                    <a:pos x="78" y="47"/>
                  </a:cxn>
                  <a:cxn ang="0">
                    <a:pos x="75" y="40"/>
                  </a:cxn>
                  <a:cxn ang="0">
                    <a:pos x="74" y="30"/>
                  </a:cxn>
                  <a:cxn ang="0">
                    <a:pos x="72" y="19"/>
                  </a:cxn>
                  <a:cxn ang="0">
                    <a:pos x="71" y="10"/>
                  </a:cxn>
                  <a:cxn ang="0">
                    <a:pos x="68" y="0"/>
                  </a:cxn>
                  <a:cxn ang="0">
                    <a:pos x="63" y="1"/>
                  </a:cxn>
                  <a:cxn ang="0">
                    <a:pos x="57" y="3"/>
                  </a:cxn>
                  <a:cxn ang="0">
                    <a:pos x="51" y="4"/>
                  </a:cxn>
                  <a:cxn ang="0">
                    <a:pos x="45" y="7"/>
                  </a:cxn>
                  <a:cxn ang="0">
                    <a:pos x="40" y="4"/>
                  </a:cxn>
                  <a:cxn ang="0">
                    <a:pos x="35" y="3"/>
                  </a:cxn>
                  <a:cxn ang="0">
                    <a:pos x="29" y="1"/>
                  </a:cxn>
                  <a:cxn ang="0">
                    <a:pos x="23" y="0"/>
                  </a:cxn>
                </a:cxnLst>
                <a:rect l="0" t="0" r="r" b="b"/>
                <a:pathLst>
                  <a:path w="87" h="79">
                    <a:moveTo>
                      <a:pt x="23" y="0"/>
                    </a:moveTo>
                    <a:lnTo>
                      <a:pt x="21" y="9"/>
                    </a:lnTo>
                    <a:lnTo>
                      <a:pt x="19" y="19"/>
                    </a:lnTo>
                    <a:lnTo>
                      <a:pt x="15" y="28"/>
                    </a:lnTo>
                    <a:lnTo>
                      <a:pt x="13" y="39"/>
                    </a:lnTo>
                    <a:lnTo>
                      <a:pt x="10" y="45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0" y="63"/>
                    </a:lnTo>
                    <a:lnTo>
                      <a:pt x="5" y="65"/>
                    </a:lnTo>
                    <a:lnTo>
                      <a:pt x="8" y="68"/>
                    </a:lnTo>
                    <a:lnTo>
                      <a:pt x="12" y="71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9" y="76"/>
                    </a:lnTo>
                    <a:lnTo>
                      <a:pt x="35" y="78"/>
                    </a:lnTo>
                    <a:lnTo>
                      <a:pt x="42" y="79"/>
                    </a:lnTo>
                    <a:lnTo>
                      <a:pt x="48" y="79"/>
                    </a:lnTo>
                    <a:lnTo>
                      <a:pt x="55" y="78"/>
                    </a:lnTo>
                    <a:lnTo>
                      <a:pt x="61" y="78"/>
                    </a:lnTo>
                    <a:lnTo>
                      <a:pt x="68" y="78"/>
                    </a:lnTo>
                    <a:lnTo>
                      <a:pt x="73" y="75"/>
                    </a:lnTo>
                    <a:lnTo>
                      <a:pt x="78" y="72"/>
                    </a:lnTo>
                    <a:lnTo>
                      <a:pt x="82" y="69"/>
                    </a:lnTo>
                    <a:lnTo>
                      <a:pt x="87" y="67"/>
                    </a:lnTo>
                    <a:lnTo>
                      <a:pt x="85" y="61"/>
                    </a:lnTo>
                    <a:lnTo>
                      <a:pt x="81" y="54"/>
                    </a:lnTo>
                    <a:lnTo>
                      <a:pt x="78" y="47"/>
                    </a:lnTo>
                    <a:lnTo>
                      <a:pt x="75" y="40"/>
                    </a:lnTo>
                    <a:lnTo>
                      <a:pt x="74" y="30"/>
                    </a:lnTo>
                    <a:lnTo>
                      <a:pt x="72" y="19"/>
                    </a:lnTo>
                    <a:lnTo>
                      <a:pt x="71" y="10"/>
                    </a:lnTo>
                    <a:lnTo>
                      <a:pt x="68" y="0"/>
                    </a:lnTo>
                    <a:lnTo>
                      <a:pt x="63" y="1"/>
                    </a:lnTo>
                    <a:lnTo>
                      <a:pt x="57" y="3"/>
                    </a:lnTo>
                    <a:lnTo>
                      <a:pt x="51" y="4"/>
                    </a:lnTo>
                    <a:lnTo>
                      <a:pt x="45" y="7"/>
                    </a:lnTo>
                    <a:lnTo>
                      <a:pt x="40" y="4"/>
                    </a:lnTo>
                    <a:lnTo>
                      <a:pt x="35" y="3"/>
                    </a:lnTo>
                    <a:lnTo>
                      <a:pt x="29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7570365" y="3282827"/>
                <a:ext cx="68263" cy="587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0"/>
                  </a:cxn>
                  <a:cxn ang="0">
                    <a:pos x="19" y="18"/>
                  </a:cxn>
                  <a:cxn ang="0">
                    <a:pos x="15" y="27"/>
                  </a:cxn>
                  <a:cxn ang="0">
                    <a:pos x="13" y="36"/>
                  </a:cxn>
                  <a:cxn ang="0">
                    <a:pos x="10" y="42"/>
                  </a:cxn>
                  <a:cxn ang="0">
                    <a:pos x="7" y="47"/>
                  </a:cxn>
                  <a:cxn ang="0">
                    <a:pos x="4" y="52"/>
                  </a:cxn>
                  <a:cxn ang="0">
                    <a:pos x="0" y="58"/>
                  </a:cxn>
                  <a:cxn ang="0">
                    <a:pos x="5" y="60"/>
                  </a:cxn>
                  <a:cxn ang="0">
                    <a:pos x="8" y="63"/>
                  </a:cxn>
                  <a:cxn ang="0">
                    <a:pos x="12" y="66"/>
                  </a:cxn>
                  <a:cxn ang="0">
                    <a:pos x="17" y="68"/>
                  </a:cxn>
                  <a:cxn ang="0">
                    <a:pos x="22" y="70"/>
                  </a:cxn>
                  <a:cxn ang="0">
                    <a:pos x="29" y="71"/>
                  </a:cxn>
                  <a:cxn ang="0">
                    <a:pos x="35" y="73"/>
                  </a:cxn>
                  <a:cxn ang="0">
                    <a:pos x="42" y="74"/>
                  </a:cxn>
                  <a:cxn ang="0">
                    <a:pos x="48" y="73"/>
                  </a:cxn>
                  <a:cxn ang="0">
                    <a:pos x="55" y="73"/>
                  </a:cxn>
                  <a:cxn ang="0">
                    <a:pos x="61" y="73"/>
                  </a:cxn>
                  <a:cxn ang="0">
                    <a:pos x="68" y="72"/>
                  </a:cxn>
                  <a:cxn ang="0">
                    <a:pos x="73" y="70"/>
                  </a:cxn>
                  <a:cxn ang="0">
                    <a:pos x="78" y="66"/>
                  </a:cxn>
                  <a:cxn ang="0">
                    <a:pos x="82" y="64"/>
                  </a:cxn>
                  <a:cxn ang="0">
                    <a:pos x="87" y="62"/>
                  </a:cxn>
                  <a:cxn ang="0">
                    <a:pos x="83" y="56"/>
                  </a:cxn>
                  <a:cxn ang="0">
                    <a:pos x="81" y="49"/>
                  </a:cxn>
                  <a:cxn ang="0">
                    <a:pos x="78" y="43"/>
                  </a:cxn>
                  <a:cxn ang="0">
                    <a:pos x="75" y="37"/>
                  </a:cxn>
                  <a:cxn ang="0">
                    <a:pos x="74" y="28"/>
                  </a:cxn>
                  <a:cxn ang="0">
                    <a:pos x="72" y="19"/>
                  </a:cxn>
                  <a:cxn ang="0">
                    <a:pos x="71" y="10"/>
                  </a:cxn>
                  <a:cxn ang="0">
                    <a:pos x="70" y="0"/>
                  </a:cxn>
                  <a:cxn ang="0">
                    <a:pos x="64" y="2"/>
                  </a:cxn>
                  <a:cxn ang="0">
                    <a:pos x="58" y="4"/>
                  </a:cxn>
                  <a:cxn ang="0">
                    <a:pos x="51" y="5"/>
                  </a:cxn>
                  <a:cxn ang="0">
                    <a:pos x="45" y="6"/>
                  </a:cxn>
                  <a:cxn ang="0">
                    <a:pos x="40" y="5"/>
                  </a:cxn>
                  <a:cxn ang="0">
                    <a:pos x="35" y="4"/>
                  </a:cxn>
                  <a:cxn ang="0">
                    <a:pos x="29" y="2"/>
                  </a:cxn>
                  <a:cxn ang="0">
                    <a:pos x="23" y="0"/>
                  </a:cxn>
                </a:cxnLst>
                <a:rect l="0" t="0" r="r" b="b"/>
                <a:pathLst>
                  <a:path w="87" h="74">
                    <a:moveTo>
                      <a:pt x="23" y="0"/>
                    </a:moveTo>
                    <a:lnTo>
                      <a:pt x="21" y="10"/>
                    </a:lnTo>
                    <a:lnTo>
                      <a:pt x="19" y="18"/>
                    </a:lnTo>
                    <a:lnTo>
                      <a:pt x="15" y="27"/>
                    </a:lnTo>
                    <a:lnTo>
                      <a:pt x="13" y="36"/>
                    </a:lnTo>
                    <a:lnTo>
                      <a:pt x="10" y="42"/>
                    </a:lnTo>
                    <a:lnTo>
                      <a:pt x="7" y="47"/>
                    </a:lnTo>
                    <a:lnTo>
                      <a:pt x="4" y="52"/>
                    </a:lnTo>
                    <a:lnTo>
                      <a:pt x="0" y="58"/>
                    </a:lnTo>
                    <a:lnTo>
                      <a:pt x="5" y="60"/>
                    </a:lnTo>
                    <a:lnTo>
                      <a:pt x="8" y="63"/>
                    </a:lnTo>
                    <a:lnTo>
                      <a:pt x="12" y="66"/>
                    </a:lnTo>
                    <a:lnTo>
                      <a:pt x="17" y="68"/>
                    </a:lnTo>
                    <a:lnTo>
                      <a:pt x="22" y="70"/>
                    </a:lnTo>
                    <a:lnTo>
                      <a:pt x="29" y="71"/>
                    </a:lnTo>
                    <a:lnTo>
                      <a:pt x="35" y="73"/>
                    </a:lnTo>
                    <a:lnTo>
                      <a:pt x="42" y="74"/>
                    </a:lnTo>
                    <a:lnTo>
                      <a:pt x="48" y="73"/>
                    </a:lnTo>
                    <a:lnTo>
                      <a:pt x="55" y="73"/>
                    </a:lnTo>
                    <a:lnTo>
                      <a:pt x="61" y="73"/>
                    </a:lnTo>
                    <a:lnTo>
                      <a:pt x="68" y="72"/>
                    </a:lnTo>
                    <a:lnTo>
                      <a:pt x="73" y="70"/>
                    </a:lnTo>
                    <a:lnTo>
                      <a:pt x="78" y="66"/>
                    </a:lnTo>
                    <a:lnTo>
                      <a:pt x="82" y="64"/>
                    </a:lnTo>
                    <a:lnTo>
                      <a:pt x="87" y="62"/>
                    </a:lnTo>
                    <a:lnTo>
                      <a:pt x="83" y="56"/>
                    </a:lnTo>
                    <a:lnTo>
                      <a:pt x="81" y="49"/>
                    </a:lnTo>
                    <a:lnTo>
                      <a:pt x="78" y="43"/>
                    </a:lnTo>
                    <a:lnTo>
                      <a:pt x="75" y="37"/>
                    </a:lnTo>
                    <a:lnTo>
                      <a:pt x="74" y="28"/>
                    </a:lnTo>
                    <a:lnTo>
                      <a:pt x="72" y="19"/>
                    </a:lnTo>
                    <a:lnTo>
                      <a:pt x="71" y="10"/>
                    </a:lnTo>
                    <a:lnTo>
                      <a:pt x="70" y="0"/>
                    </a:lnTo>
                    <a:lnTo>
                      <a:pt x="64" y="2"/>
                    </a:lnTo>
                    <a:lnTo>
                      <a:pt x="58" y="4"/>
                    </a:lnTo>
                    <a:lnTo>
                      <a:pt x="51" y="5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7570365" y="3287589"/>
                <a:ext cx="66675" cy="539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8"/>
                  </a:cxn>
                  <a:cxn ang="0">
                    <a:pos x="17" y="16"/>
                  </a:cxn>
                  <a:cxn ang="0">
                    <a:pos x="13" y="24"/>
                  </a:cxn>
                  <a:cxn ang="0">
                    <a:pos x="11" y="32"/>
                  </a:cxn>
                  <a:cxn ang="0">
                    <a:pos x="8" y="37"/>
                  </a:cxn>
                  <a:cxn ang="0">
                    <a:pos x="5" y="43"/>
                  </a:cxn>
                  <a:cxn ang="0">
                    <a:pos x="2" y="47"/>
                  </a:cxn>
                  <a:cxn ang="0">
                    <a:pos x="0" y="53"/>
                  </a:cxn>
                  <a:cxn ang="0">
                    <a:pos x="3" y="56"/>
                  </a:cxn>
                  <a:cxn ang="0">
                    <a:pos x="6" y="58"/>
                  </a:cxn>
                  <a:cxn ang="0">
                    <a:pos x="10" y="60"/>
                  </a:cxn>
                  <a:cxn ang="0">
                    <a:pos x="15" y="62"/>
                  </a:cxn>
                  <a:cxn ang="0">
                    <a:pos x="20" y="64"/>
                  </a:cxn>
                  <a:cxn ang="0">
                    <a:pos x="27" y="65"/>
                  </a:cxn>
                  <a:cxn ang="0">
                    <a:pos x="33" y="67"/>
                  </a:cxn>
                  <a:cxn ang="0">
                    <a:pos x="40" y="68"/>
                  </a:cxn>
                  <a:cxn ang="0">
                    <a:pos x="46" y="67"/>
                  </a:cxn>
                  <a:cxn ang="0">
                    <a:pos x="53" y="67"/>
                  </a:cxn>
                  <a:cxn ang="0">
                    <a:pos x="59" y="67"/>
                  </a:cxn>
                  <a:cxn ang="0">
                    <a:pos x="66" y="66"/>
                  </a:cxn>
                  <a:cxn ang="0">
                    <a:pos x="71" y="64"/>
                  </a:cxn>
                  <a:cxn ang="0">
                    <a:pos x="76" y="60"/>
                  </a:cxn>
                  <a:cxn ang="0">
                    <a:pos x="79" y="58"/>
                  </a:cxn>
                  <a:cxn ang="0">
                    <a:pos x="84" y="56"/>
                  </a:cxn>
                  <a:cxn ang="0">
                    <a:pos x="81" y="50"/>
                  </a:cxn>
                  <a:cxn ang="0">
                    <a:pos x="79" y="45"/>
                  </a:cxn>
                  <a:cxn ang="0">
                    <a:pos x="76" y="39"/>
                  </a:cxn>
                  <a:cxn ang="0">
                    <a:pos x="73" y="34"/>
                  </a:cxn>
                  <a:cxn ang="0">
                    <a:pos x="72" y="26"/>
                  </a:cxn>
                  <a:cxn ang="0">
                    <a:pos x="71" y="16"/>
                  </a:cxn>
                  <a:cxn ang="0">
                    <a:pos x="69" y="8"/>
                  </a:cxn>
                  <a:cxn ang="0">
                    <a:pos x="68" y="0"/>
                  </a:cxn>
                  <a:cxn ang="0">
                    <a:pos x="62" y="1"/>
                  </a:cxn>
                  <a:cxn ang="0">
                    <a:pos x="56" y="2"/>
                  </a:cxn>
                  <a:cxn ang="0">
                    <a:pos x="49" y="5"/>
                  </a:cxn>
                  <a:cxn ang="0">
                    <a:pos x="43" y="6"/>
                  </a:cxn>
                  <a:cxn ang="0">
                    <a:pos x="38" y="5"/>
                  </a:cxn>
                  <a:cxn ang="0">
                    <a:pos x="33" y="2"/>
                  </a:cxn>
                  <a:cxn ang="0">
                    <a:pos x="27" y="1"/>
                  </a:cxn>
                  <a:cxn ang="0">
                    <a:pos x="21" y="0"/>
                  </a:cxn>
                </a:cxnLst>
                <a:rect l="0" t="0" r="r" b="b"/>
                <a:pathLst>
                  <a:path w="84" h="68">
                    <a:moveTo>
                      <a:pt x="21" y="0"/>
                    </a:moveTo>
                    <a:lnTo>
                      <a:pt x="19" y="8"/>
                    </a:lnTo>
                    <a:lnTo>
                      <a:pt x="17" y="16"/>
                    </a:lnTo>
                    <a:lnTo>
                      <a:pt x="13" y="24"/>
                    </a:lnTo>
                    <a:lnTo>
                      <a:pt x="11" y="32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2" y="47"/>
                    </a:lnTo>
                    <a:lnTo>
                      <a:pt x="0" y="53"/>
                    </a:lnTo>
                    <a:lnTo>
                      <a:pt x="3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15" y="62"/>
                    </a:lnTo>
                    <a:lnTo>
                      <a:pt x="20" y="64"/>
                    </a:lnTo>
                    <a:lnTo>
                      <a:pt x="27" y="65"/>
                    </a:lnTo>
                    <a:lnTo>
                      <a:pt x="33" y="67"/>
                    </a:lnTo>
                    <a:lnTo>
                      <a:pt x="40" y="68"/>
                    </a:lnTo>
                    <a:lnTo>
                      <a:pt x="46" y="67"/>
                    </a:lnTo>
                    <a:lnTo>
                      <a:pt x="53" y="67"/>
                    </a:lnTo>
                    <a:lnTo>
                      <a:pt x="59" y="67"/>
                    </a:lnTo>
                    <a:lnTo>
                      <a:pt x="66" y="66"/>
                    </a:lnTo>
                    <a:lnTo>
                      <a:pt x="71" y="64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4" y="56"/>
                    </a:lnTo>
                    <a:lnTo>
                      <a:pt x="81" y="50"/>
                    </a:lnTo>
                    <a:lnTo>
                      <a:pt x="79" y="45"/>
                    </a:lnTo>
                    <a:lnTo>
                      <a:pt x="76" y="39"/>
                    </a:lnTo>
                    <a:lnTo>
                      <a:pt x="73" y="34"/>
                    </a:lnTo>
                    <a:lnTo>
                      <a:pt x="72" y="26"/>
                    </a:lnTo>
                    <a:lnTo>
                      <a:pt x="71" y="16"/>
                    </a:lnTo>
                    <a:lnTo>
                      <a:pt x="69" y="8"/>
                    </a:lnTo>
                    <a:lnTo>
                      <a:pt x="68" y="0"/>
                    </a:lnTo>
                    <a:lnTo>
                      <a:pt x="62" y="1"/>
                    </a:lnTo>
                    <a:lnTo>
                      <a:pt x="56" y="2"/>
                    </a:lnTo>
                    <a:lnTo>
                      <a:pt x="49" y="5"/>
                    </a:lnTo>
                    <a:lnTo>
                      <a:pt x="43" y="6"/>
                    </a:lnTo>
                    <a:lnTo>
                      <a:pt x="38" y="5"/>
                    </a:lnTo>
                    <a:lnTo>
                      <a:pt x="33" y="2"/>
                    </a:lnTo>
                    <a:lnTo>
                      <a:pt x="27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7570365" y="3290764"/>
                <a:ext cx="66675" cy="4921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19" y="9"/>
                  </a:cxn>
                  <a:cxn ang="0">
                    <a:pos x="17" y="16"/>
                  </a:cxn>
                  <a:cxn ang="0">
                    <a:pos x="13" y="23"/>
                  </a:cxn>
                  <a:cxn ang="0">
                    <a:pos x="11" y="30"/>
                  </a:cxn>
                  <a:cxn ang="0">
                    <a:pos x="9" y="34"/>
                  </a:cxn>
                  <a:cxn ang="0">
                    <a:pos x="5" y="39"/>
                  </a:cxn>
                  <a:cxn ang="0">
                    <a:pos x="2" y="44"/>
                  </a:cxn>
                  <a:cxn ang="0">
                    <a:pos x="0" y="48"/>
                  </a:cxn>
                  <a:cxn ang="0">
                    <a:pos x="3" y="51"/>
                  </a:cxn>
                  <a:cxn ang="0">
                    <a:pos x="8" y="52"/>
                  </a:cxn>
                  <a:cxn ang="0">
                    <a:pos x="11" y="54"/>
                  </a:cxn>
                  <a:cxn ang="0">
                    <a:pos x="15" y="56"/>
                  </a:cxn>
                  <a:cxn ang="0">
                    <a:pos x="20" y="57"/>
                  </a:cxn>
                  <a:cxn ang="0">
                    <a:pos x="27" y="60"/>
                  </a:cxn>
                  <a:cxn ang="0">
                    <a:pos x="33" y="61"/>
                  </a:cxn>
                  <a:cxn ang="0">
                    <a:pos x="40" y="62"/>
                  </a:cxn>
                  <a:cxn ang="0">
                    <a:pos x="46" y="62"/>
                  </a:cxn>
                  <a:cxn ang="0">
                    <a:pos x="53" y="62"/>
                  </a:cxn>
                  <a:cxn ang="0">
                    <a:pos x="59" y="62"/>
                  </a:cxn>
                  <a:cxn ang="0">
                    <a:pos x="66" y="61"/>
                  </a:cxn>
                  <a:cxn ang="0">
                    <a:pos x="71" y="59"/>
                  </a:cxn>
                  <a:cxn ang="0">
                    <a:pos x="76" y="56"/>
                  </a:cxn>
                  <a:cxn ang="0">
                    <a:pos x="79" y="54"/>
                  </a:cxn>
                  <a:cxn ang="0">
                    <a:pos x="84" y="52"/>
                  </a:cxn>
                  <a:cxn ang="0">
                    <a:pos x="81" y="47"/>
                  </a:cxn>
                  <a:cxn ang="0">
                    <a:pos x="79" y="41"/>
                  </a:cxn>
                  <a:cxn ang="0">
                    <a:pos x="76" y="37"/>
                  </a:cxn>
                  <a:cxn ang="0">
                    <a:pos x="73" y="32"/>
                  </a:cxn>
                  <a:cxn ang="0">
                    <a:pos x="72" y="24"/>
                  </a:cxn>
                  <a:cxn ang="0">
                    <a:pos x="71" y="16"/>
                  </a:cxn>
                  <a:cxn ang="0">
                    <a:pos x="69" y="8"/>
                  </a:cxn>
                  <a:cxn ang="0">
                    <a:pos x="68" y="0"/>
                  </a:cxn>
                  <a:cxn ang="0">
                    <a:pos x="62" y="1"/>
                  </a:cxn>
                  <a:cxn ang="0">
                    <a:pos x="56" y="3"/>
                  </a:cxn>
                  <a:cxn ang="0">
                    <a:pos x="49" y="4"/>
                  </a:cxn>
                  <a:cxn ang="0">
                    <a:pos x="43" y="7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7" y="2"/>
                  </a:cxn>
                  <a:cxn ang="0">
                    <a:pos x="21" y="1"/>
                  </a:cxn>
                </a:cxnLst>
                <a:rect l="0" t="0" r="r" b="b"/>
                <a:pathLst>
                  <a:path w="84" h="62">
                    <a:moveTo>
                      <a:pt x="21" y="1"/>
                    </a:moveTo>
                    <a:lnTo>
                      <a:pt x="19" y="9"/>
                    </a:lnTo>
                    <a:lnTo>
                      <a:pt x="17" y="16"/>
                    </a:lnTo>
                    <a:lnTo>
                      <a:pt x="13" y="23"/>
                    </a:lnTo>
                    <a:lnTo>
                      <a:pt x="11" y="30"/>
                    </a:lnTo>
                    <a:lnTo>
                      <a:pt x="9" y="34"/>
                    </a:lnTo>
                    <a:lnTo>
                      <a:pt x="5" y="39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8" y="52"/>
                    </a:lnTo>
                    <a:lnTo>
                      <a:pt x="11" y="54"/>
                    </a:lnTo>
                    <a:lnTo>
                      <a:pt x="15" y="56"/>
                    </a:lnTo>
                    <a:lnTo>
                      <a:pt x="20" y="57"/>
                    </a:lnTo>
                    <a:lnTo>
                      <a:pt x="27" y="60"/>
                    </a:lnTo>
                    <a:lnTo>
                      <a:pt x="33" y="61"/>
                    </a:lnTo>
                    <a:lnTo>
                      <a:pt x="40" y="62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9" y="62"/>
                    </a:lnTo>
                    <a:lnTo>
                      <a:pt x="66" y="61"/>
                    </a:lnTo>
                    <a:lnTo>
                      <a:pt x="71" y="59"/>
                    </a:lnTo>
                    <a:lnTo>
                      <a:pt x="76" y="56"/>
                    </a:lnTo>
                    <a:lnTo>
                      <a:pt x="79" y="54"/>
                    </a:lnTo>
                    <a:lnTo>
                      <a:pt x="84" y="52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3" y="32"/>
                    </a:lnTo>
                    <a:lnTo>
                      <a:pt x="72" y="24"/>
                    </a:lnTo>
                    <a:lnTo>
                      <a:pt x="71" y="16"/>
                    </a:lnTo>
                    <a:lnTo>
                      <a:pt x="69" y="8"/>
                    </a:lnTo>
                    <a:lnTo>
                      <a:pt x="68" y="0"/>
                    </a:lnTo>
                    <a:lnTo>
                      <a:pt x="62" y="1"/>
                    </a:lnTo>
                    <a:lnTo>
                      <a:pt x="56" y="3"/>
                    </a:lnTo>
                    <a:lnTo>
                      <a:pt x="49" y="4"/>
                    </a:lnTo>
                    <a:lnTo>
                      <a:pt x="43" y="7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7" y="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7571953" y="3295527"/>
                <a:ext cx="65088" cy="44450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8" y="8"/>
                  </a:cxn>
                  <a:cxn ang="0">
                    <a:pos x="16" y="13"/>
                  </a:cxn>
                  <a:cxn ang="0">
                    <a:pos x="12" y="20"/>
                  </a:cxn>
                  <a:cxn ang="0">
                    <a:pos x="10" y="27"/>
                  </a:cxn>
                  <a:cxn ang="0">
                    <a:pos x="8" y="31"/>
                  </a:cxn>
                  <a:cxn ang="0">
                    <a:pos x="5" y="34"/>
                  </a:cxn>
                  <a:cxn ang="0">
                    <a:pos x="2" y="39"/>
                  </a:cxn>
                  <a:cxn ang="0">
                    <a:pos x="0" y="42"/>
                  </a:cxn>
                  <a:cxn ang="0">
                    <a:pos x="3" y="45"/>
                  </a:cxn>
                  <a:cxn ang="0">
                    <a:pos x="7" y="46"/>
                  </a:cxn>
                  <a:cxn ang="0">
                    <a:pos x="10" y="48"/>
                  </a:cxn>
                  <a:cxn ang="0">
                    <a:pos x="14" y="50"/>
                  </a:cxn>
                  <a:cxn ang="0">
                    <a:pos x="19" y="51"/>
                  </a:cxn>
                  <a:cxn ang="0">
                    <a:pos x="26" y="53"/>
                  </a:cxn>
                  <a:cxn ang="0">
                    <a:pos x="32" y="55"/>
                  </a:cxn>
                  <a:cxn ang="0">
                    <a:pos x="39" y="56"/>
                  </a:cxn>
                  <a:cxn ang="0">
                    <a:pos x="45" y="56"/>
                  </a:cxn>
                  <a:cxn ang="0">
                    <a:pos x="52" y="55"/>
                  </a:cxn>
                  <a:cxn ang="0">
                    <a:pos x="58" y="55"/>
                  </a:cxn>
                  <a:cxn ang="0">
                    <a:pos x="65" y="55"/>
                  </a:cxn>
                  <a:cxn ang="0">
                    <a:pos x="70" y="53"/>
                  </a:cxn>
                  <a:cxn ang="0">
                    <a:pos x="75" y="50"/>
                  </a:cxn>
                  <a:cxn ang="0">
                    <a:pos x="78" y="48"/>
                  </a:cxn>
                  <a:cxn ang="0">
                    <a:pos x="83" y="46"/>
                  </a:cxn>
                  <a:cxn ang="0">
                    <a:pos x="80" y="41"/>
                  </a:cxn>
                  <a:cxn ang="0">
                    <a:pos x="78" y="36"/>
                  </a:cxn>
                  <a:cxn ang="0">
                    <a:pos x="75" y="33"/>
                  </a:cxn>
                  <a:cxn ang="0">
                    <a:pos x="72" y="28"/>
                  </a:cxn>
                  <a:cxn ang="0">
                    <a:pos x="71" y="21"/>
                  </a:cxn>
                  <a:cxn ang="0">
                    <a:pos x="70" y="13"/>
                  </a:cxn>
                  <a:cxn ang="0">
                    <a:pos x="68" y="6"/>
                  </a:cxn>
                  <a:cxn ang="0">
                    <a:pos x="67" y="0"/>
                  </a:cxn>
                  <a:cxn ang="0">
                    <a:pos x="61" y="1"/>
                  </a:cxn>
                  <a:cxn ang="0">
                    <a:pos x="55" y="3"/>
                  </a:cxn>
                  <a:cxn ang="0">
                    <a:pos x="48" y="4"/>
                  </a:cxn>
                  <a:cxn ang="0">
                    <a:pos x="42" y="5"/>
                  </a:cxn>
                  <a:cxn ang="0">
                    <a:pos x="37" y="4"/>
                  </a:cxn>
                  <a:cxn ang="0">
                    <a:pos x="32" y="3"/>
                  </a:cxn>
                  <a:cxn ang="0">
                    <a:pos x="26" y="2"/>
                  </a:cxn>
                  <a:cxn ang="0">
                    <a:pos x="20" y="1"/>
                  </a:cxn>
                </a:cxnLst>
                <a:rect l="0" t="0" r="r" b="b"/>
                <a:pathLst>
                  <a:path w="83" h="56">
                    <a:moveTo>
                      <a:pt x="20" y="1"/>
                    </a:moveTo>
                    <a:lnTo>
                      <a:pt x="18" y="8"/>
                    </a:lnTo>
                    <a:lnTo>
                      <a:pt x="16" y="13"/>
                    </a:lnTo>
                    <a:lnTo>
                      <a:pt x="12" y="20"/>
                    </a:lnTo>
                    <a:lnTo>
                      <a:pt x="10" y="27"/>
                    </a:lnTo>
                    <a:lnTo>
                      <a:pt x="8" y="31"/>
                    </a:lnTo>
                    <a:lnTo>
                      <a:pt x="5" y="34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3" y="45"/>
                    </a:lnTo>
                    <a:lnTo>
                      <a:pt x="7" y="46"/>
                    </a:lnTo>
                    <a:lnTo>
                      <a:pt x="10" y="48"/>
                    </a:lnTo>
                    <a:lnTo>
                      <a:pt x="14" y="50"/>
                    </a:lnTo>
                    <a:lnTo>
                      <a:pt x="19" y="51"/>
                    </a:lnTo>
                    <a:lnTo>
                      <a:pt x="26" y="53"/>
                    </a:lnTo>
                    <a:lnTo>
                      <a:pt x="32" y="55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52" y="55"/>
                    </a:lnTo>
                    <a:lnTo>
                      <a:pt x="58" y="55"/>
                    </a:lnTo>
                    <a:lnTo>
                      <a:pt x="65" y="55"/>
                    </a:lnTo>
                    <a:lnTo>
                      <a:pt x="70" y="53"/>
                    </a:lnTo>
                    <a:lnTo>
                      <a:pt x="75" y="50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0" y="41"/>
                    </a:lnTo>
                    <a:lnTo>
                      <a:pt x="78" y="36"/>
                    </a:lnTo>
                    <a:lnTo>
                      <a:pt x="75" y="33"/>
                    </a:lnTo>
                    <a:lnTo>
                      <a:pt x="72" y="28"/>
                    </a:lnTo>
                    <a:lnTo>
                      <a:pt x="71" y="21"/>
                    </a:lnTo>
                    <a:lnTo>
                      <a:pt x="70" y="13"/>
                    </a:lnTo>
                    <a:lnTo>
                      <a:pt x="68" y="6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5" y="3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7571953" y="3300289"/>
                <a:ext cx="65088" cy="39688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8" y="7"/>
                  </a:cxn>
                  <a:cxn ang="0">
                    <a:pos x="16" y="13"/>
                  </a:cxn>
                  <a:cxn ang="0">
                    <a:pos x="12" y="19"/>
                  </a:cxn>
                  <a:cxn ang="0">
                    <a:pos x="10" y="25"/>
                  </a:cxn>
                  <a:cxn ang="0">
                    <a:pos x="8" y="28"/>
                  </a:cxn>
                  <a:cxn ang="0">
                    <a:pos x="5" y="30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7" y="41"/>
                  </a:cxn>
                  <a:cxn ang="0">
                    <a:pos x="10" y="43"/>
                  </a:cxn>
                  <a:cxn ang="0">
                    <a:pos x="14" y="45"/>
                  </a:cxn>
                  <a:cxn ang="0">
                    <a:pos x="19" y="46"/>
                  </a:cxn>
                  <a:cxn ang="0">
                    <a:pos x="26" y="48"/>
                  </a:cxn>
                  <a:cxn ang="0">
                    <a:pos x="32" y="50"/>
                  </a:cxn>
                  <a:cxn ang="0">
                    <a:pos x="39" y="51"/>
                  </a:cxn>
                  <a:cxn ang="0">
                    <a:pos x="45" y="51"/>
                  </a:cxn>
                  <a:cxn ang="0">
                    <a:pos x="52" y="50"/>
                  </a:cxn>
                  <a:cxn ang="0">
                    <a:pos x="58" y="50"/>
                  </a:cxn>
                  <a:cxn ang="0">
                    <a:pos x="65" y="50"/>
                  </a:cxn>
                  <a:cxn ang="0">
                    <a:pos x="70" y="48"/>
                  </a:cxn>
                  <a:cxn ang="0">
                    <a:pos x="75" y="45"/>
                  </a:cxn>
                  <a:cxn ang="0">
                    <a:pos x="78" y="43"/>
                  </a:cxn>
                  <a:cxn ang="0">
                    <a:pos x="83" y="41"/>
                  </a:cxn>
                  <a:cxn ang="0">
                    <a:pos x="80" y="36"/>
                  </a:cxn>
                  <a:cxn ang="0">
                    <a:pos x="78" y="33"/>
                  </a:cxn>
                  <a:cxn ang="0">
                    <a:pos x="75" y="29"/>
                  </a:cxn>
                  <a:cxn ang="0">
                    <a:pos x="72" y="26"/>
                  </a:cxn>
                  <a:cxn ang="0">
                    <a:pos x="71" y="20"/>
                  </a:cxn>
                  <a:cxn ang="0">
                    <a:pos x="70" y="13"/>
                  </a:cxn>
                  <a:cxn ang="0">
                    <a:pos x="69" y="6"/>
                  </a:cxn>
                  <a:cxn ang="0">
                    <a:pos x="68" y="0"/>
                  </a:cxn>
                  <a:cxn ang="0">
                    <a:pos x="61" y="1"/>
                  </a:cxn>
                  <a:cxn ang="0">
                    <a:pos x="55" y="3"/>
                  </a:cxn>
                  <a:cxn ang="0">
                    <a:pos x="48" y="5"/>
                  </a:cxn>
                  <a:cxn ang="0">
                    <a:pos x="42" y="6"/>
                  </a:cxn>
                  <a:cxn ang="0">
                    <a:pos x="37" y="5"/>
                  </a:cxn>
                  <a:cxn ang="0">
                    <a:pos x="32" y="4"/>
                  </a:cxn>
                  <a:cxn ang="0">
                    <a:pos x="26" y="3"/>
                  </a:cxn>
                  <a:cxn ang="0">
                    <a:pos x="20" y="1"/>
                  </a:cxn>
                </a:cxnLst>
                <a:rect l="0" t="0" r="r" b="b"/>
                <a:pathLst>
                  <a:path w="83" h="51">
                    <a:moveTo>
                      <a:pt x="20" y="1"/>
                    </a:moveTo>
                    <a:lnTo>
                      <a:pt x="18" y="7"/>
                    </a:lnTo>
                    <a:lnTo>
                      <a:pt x="16" y="13"/>
                    </a:lnTo>
                    <a:lnTo>
                      <a:pt x="12" y="19"/>
                    </a:lnTo>
                    <a:lnTo>
                      <a:pt x="10" y="25"/>
                    </a:lnTo>
                    <a:lnTo>
                      <a:pt x="8" y="28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3" y="40"/>
                    </a:lnTo>
                    <a:lnTo>
                      <a:pt x="7" y="41"/>
                    </a:lnTo>
                    <a:lnTo>
                      <a:pt x="10" y="43"/>
                    </a:lnTo>
                    <a:lnTo>
                      <a:pt x="14" y="45"/>
                    </a:lnTo>
                    <a:lnTo>
                      <a:pt x="19" y="46"/>
                    </a:lnTo>
                    <a:lnTo>
                      <a:pt x="26" y="48"/>
                    </a:lnTo>
                    <a:lnTo>
                      <a:pt x="32" y="50"/>
                    </a:lnTo>
                    <a:lnTo>
                      <a:pt x="39" y="51"/>
                    </a:lnTo>
                    <a:lnTo>
                      <a:pt x="45" y="51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5" y="50"/>
                    </a:lnTo>
                    <a:lnTo>
                      <a:pt x="70" y="48"/>
                    </a:lnTo>
                    <a:lnTo>
                      <a:pt x="75" y="45"/>
                    </a:lnTo>
                    <a:lnTo>
                      <a:pt x="78" y="43"/>
                    </a:lnTo>
                    <a:lnTo>
                      <a:pt x="83" y="41"/>
                    </a:lnTo>
                    <a:lnTo>
                      <a:pt x="80" y="36"/>
                    </a:lnTo>
                    <a:lnTo>
                      <a:pt x="78" y="33"/>
                    </a:lnTo>
                    <a:lnTo>
                      <a:pt x="75" y="29"/>
                    </a:lnTo>
                    <a:lnTo>
                      <a:pt x="72" y="26"/>
                    </a:lnTo>
                    <a:lnTo>
                      <a:pt x="71" y="20"/>
                    </a:lnTo>
                    <a:lnTo>
                      <a:pt x="70" y="13"/>
                    </a:lnTo>
                    <a:lnTo>
                      <a:pt x="69" y="6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6"/>
                    </a:lnTo>
                    <a:lnTo>
                      <a:pt x="37" y="5"/>
                    </a:lnTo>
                    <a:lnTo>
                      <a:pt x="32" y="4"/>
                    </a:lnTo>
                    <a:lnTo>
                      <a:pt x="26" y="3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7571953" y="3305052"/>
                <a:ext cx="65088" cy="3492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8" y="6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10" y="21"/>
                  </a:cxn>
                  <a:cxn ang="0">
                    <a:pos x="8" y="23"/>
                  </a:cxn>
                  <a:cxn ang="0">
                    <a:pos x="5" y="25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7" y="35"/>
                  </a:cxn>
                  <a:cxn ang="0">
                    <a:pos x="10" y="37"/>
                  </a:cxn>
                  <a:cxn ang="0">
                    <a:pos x="14" y="39"/>
                  </a:cxn>
                  <a:cxn ang="0">
                    <a:pos x="19" y="40"/>
                  </a:cxn>
                  <a:cxn ang="0">
                    <a:pos x="26" y="42"/>
                  </a:cxn>
                  <a:cxn ang="0">
                    <a:pos x="32" y="44"/>
                  </a:cxn>
                  <a:cxn ang="0">
                    <a:pos x="39" y="45"/>
                  </a:cxn>
                  <a:cxn ang="0">
                    <a:pos x="45" y="44"/>
                  </a:cxn>
                  <a:cxn ang="0">
                    <a:pos x="52" y="44"/>
                  </a:cxn>
                  <a:cxn ang="0">
                    <a:pos x="58" y="44"/>
                  </a:cxn>
                  <a:cxn ang="0">
                    <a:pos x="65" y="44"/>
                  </a:cxn>
                  <a:cxn ang="0">
                    <a:pos x="70" y="42"/>
                  </a:cxn>
                  <a:cxn ang="0">
                    <a:pos x="75" y="39"/>
                  </a:cxn>
                  <a:cxn ang="0">
                    <a:pos x="78" y="37"/>
                  </a:cxn>
                  <a:cxn ang="0">
                    <a:pos x="83" y="35"/>
                  </a:cxn>
                  <a:cxn ang="0">
                    <a:pos x="80" y="31"/>
                  </a:cxn>
                  <a:cxn ang="0">
                    <a:pos x="78" y="28"/>
                  </a:cxn>
                  <a:cxn ang="0">
                    <a:pos x="75" y="25"/>
                  </a:cxn>
                  <a:cxn ang="0">
                    <a:pos x="72" y="22"/>
                  </a:cxn>
                  <a:cxn ang="0">
                    <a:pos x="71" y="16"/>
                  </a:cxn>
                  <a:cxn ang="0">
                    <a:pos x="70" y="10"/>
                  </a:cxn>
                  <a:cxn ang="0">
                    <a:pos x="69" y="6"/>
                  </a:cxn>
                  <a:cxn ang="0">
                    <a:pos x="68" y="0"/>
                  </a:cxn>
                  <a:cxn ang="0">
                    <a:pos x="61" y="1"/>
                  </a:cxn>
                  <a:cxn ang="0">
                    <a:pos x="55" y="2"/>
                  </a:cxn>
                  <a:cxn ang="0">
                    <a:pos x="48" y="4"/>
                  </a:cxn>
                  <a:cxn ang="0">
                    <a:pos x="42" y="5"/>
                  </a:cxn>
                  <a:cxn ang="0">
                    <a:pos x="37" y="4"/>
                  </a:cxn>
                  <a:cxn ang="0">
                    <a:pos x="32" y="2"/>
                  </a:cxn>
                  <a:cxn ang="0">
                    <a:pos x="26" y="2"/>
                  </a:cxn>
                  <a:cxn ang="0">
                    <a:pos x="20" y="1"/>
                  </a:cxn>
                </a:cxnLst>
                <a:rect l="0" t="0" r="r" b="b"/>
                <a:pathLst>
                  <a:path w="83" h="45">
                    <a:moveTo>
                      <a:pt x="20" y="1"/>
                    </a:moveTo>
                    <a:lnTo>
                      <a:pt x="18" y="6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5" y="25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7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9" y="40"/>
                    </a:lnTo>
                    <a:lnTo>
                      <a:pt x="26" y="42"/>
                    </a:lnTo>
                    <a:lnTo>
                      <a:pt x="32" y="44"/>
                    </a:lnTo>
                    <a:lnTo>
                      <a:pt x="39" y="45"/>
                    </a:lnTo>
                    <a:lnTo>
                      <a:pt x="45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65" y="44"/>
                    </a:lnTo>
                    <a:lnTo>
                      <a:pt x="70" y="42"/>
                    </a:lnTo>
                    <a:lnTo>
                      <a:pt x="75" y="39"/>
                    </a:lnTo>
                    <a:lnTo>
                      <a:pt x="78" y="37"/>
                    </a:lnTo>
                    <a:lnTo>
                      <a:pt x="83" y="35"/>
                    </a:lnTo>
                    <a:lnTo>
                      <a:pt x="80" y="31"/>
                    </a:lnTo>
                    <a:lnTo>
                      <a:pt x="78" y="28"/>
                    </a:lnTo>
                    <a:lnTo>
                      <a:pt x="75" y="25"/>
                    </a:lnTo>
                    <a:lnTo>
                      <a:pt x="72" y="22"/>
                    </a:lnTo>
                    <a:lnTo>
                      <a:pt x="71" y="16"/>
                    </a:lnTo>
                    <a:lnTo>
                      <a:pt x="70" y="10"/>
                    </a:lnTo>
                    <a:lnTo>
                      <a:pt x="69" y="6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37" y="4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7571953" y="3308227"/>
                <a:ext cx="65088" cy="30163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7" y="6"/>
                  </a:cxn>
                  <a:cxn ang="0">
                    <a:pos x="15" y="9"/>
                  </a:cxn>
                  <a:cxn ang="0">
                    <a:pos x="11" y="14"/>
                  </a:cxn>
                  <a:cxn ang="0">
                    <a:pos x="9" y="18"/>
                  </a:cxn>
                  <a:cxn ang="0">
                    <a:pos x="7" y="19"/>
                  </a:cxn>
                  <a:cxn ang="0">
                    <a:pos x="4" y="22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2" y="26"/>
                  </a:cxn>
                  <a:cxn ang="0">
                    <a:pos x="6" y="29"/>
                  </a:cxn>
                  <a:cxn ang="0">
                    <a:pos x="9" y="30"/>
                  </a:cxn>
                  <a:cxn ang="0">
                    <a:pos x="13" y="32"/>
                  </a:cxn>
                  <a:cxn ang="0">
                    <a:pos x="18" y="33"/>
                  </a:cxn>
                  <a:cxn ang="0">
                    <a:pos x="25" y="36"/>
                  </a:cxn>
                  <a:cxn ang="0">
                    <a:pos x="31" y="37"/>
                  </a:cxn>
                  <a:cxn ang="0">
                    <a:pos x="38" y="38"/>
                  </a:cxn>
                  <a:cxn ang="0">
                    <a:pos x="44" y="38"/>
                  </a:cxn>
                  <a:cxn ang="0">
                    <a:pos x="51" y="38"/>
                  </a:cxn>
                  <a:cxn ang="0">
                    <a:pos x="57" y="38"/>
                  </a:cxn>
                  <a:cxn ang="0">
                    <a:pos x="64" y="38"/>
                  </a:cxn>
                  <a:cxn ang="0">
                    <a:pos x="69" y="36"/>
                  </a:cxn>
                  <a:cxn ang="0">
                    <a:pos x="74" y="33"/>
                  </a:cxn>
                  <a:cxn ang="0">
                    <a:pos x="77" y="31"/>
                  </a:cxn>
                  <a:cxn ang="0">
                    <a:pos x="82" y="29"/>
                  </a:cxn>
                  <a:cxn ang="0">
                    <a:pos x="79" y="26"/>
                  </a:cxn>
                  <a:cxn ang="0">
                    <a:pos x="77" y="23"/>
                  </a:cxn>
                  <a:cxn ang="0">
                    <a:pos x="74" y="21"/>
                  </a:cxn>
                  <a:cxn ang="0">
                    <a:pos x="71" y="18"/>
                  </a:cxn>
                  <a:cxn ang="0">
                    <a:pos x="70" y="14"/>
                  </a:cxn>
                  <a:cxn ang="0">
                    <a:pos x="69" y="9"/>
                  </a:cxn>
                  <a:cxn ang="0">
                    <a:pos x="68" y="4"/>
                  </a:cxn>
                  <a:cxn ang="0">
                    <a:pos x="67" y="0"/>
                  </a:cxn>
                  <a:cxn ang="0">
                    <a:pos x="61" y="1"/>
                  </a:cxn>
                  <a:cxn ang="0">
                    <a:pos x="54" y="2"/>
                  </a:cxn>
                  <a:cxn ang="0">
                    <a:pos x="47" y="3"/>
                  </a:cxn>
                  <a:cxn ang="0">
                    <a:pos x="41" y="4"/>
                  </a:cxn>
                  <a:cxn ang="0">
                    <a:pos x="36" y="3"/>
                  </a:cxn>
                  <a:cxn ang="0">
                    <a:pos x="31" y="2"/>
                  </a:cxn>
                  <a:cxn ang="0">
                    <a:pos x="25" y="2"/>
                  </a:cxn>
                  <a:cxn ang="0">
                    <a:pos x="19" y="1"/>
                  </a:cxn>
                </a:cxnLst>
                <a:rect l="0" t="0" r="r" b="b"/>
                <a:pathLst>
                  <a:path w="82" h="38">
                    <a:moveTo>
                      <a:pt x="19" y="1"/>
                    </a:moveTo>
                    <a:lnTo>
                      <a:pt x="17" y="6"/>
                    </a:lnTo>
                    <a:lnTo>
                      <a:pt x="15" y="9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4" y="22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6" y="29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8" y="33"/>
                    </a:lnTo>
                    <a:lnTo>
                      <a:pt x="25" y="36"/>
                    </a:lnTo>
                    <a:lnTo>
                      <a:pt x="31" y="37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1" y="38"/>
                    </a:lnTo>
                    <a:lnTo>
                      <a:pt x="57" y="38"/>
                    </a:lnTo>
                    <a:lnTo>
                      <a:pt x="64" y="38"/>
                    </a:lnTo>
                    <a:lnTo>
                      <a:pt x="69" y="36"/>
                    </a:lnTo>
                    <a:lnTo>
                      <a:pt x="74" y="33"/>
                    </a:lnTo>
                    <a:lnTo>
                      <a:pt x="77" y="31"/>
                    </a:lnTo>
                    <a:lnTo>
                      <a:pt x="82" y="29"/>
                    </a:lnTo>
                    <a:lnTo>
                      <a:pt x="79" y="26"/>
                    </a:lnTo>
                    <a:lnTo>
                      <a:pt x="77" y="23"/>
                    </a:lnTo>
                    <a:lnTo>
                      <a:pt x="74" y="21"/>
                    </a:lnTo>
                    <a:lnTo>
                      <a:pt x="71" y="18"/>
                    </a:lnTo>
                    <a:lnTo>
                      <a:pt x="70" y="14"/>
                    </a:lnTo>
                    <a:lnTo>
                      <a:pt x="69" y="9"/>
                    </a:lnTo>
                    <a:lnTo>
                      <a:pt x="68" y="4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7571953" y="3312989"/>
                <a:ext cx="65088" cy="254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7" y="4"/>
                  </a:cxn>
                  <a:cxn ang="0">
                    <a:pos x="15" y="8"/>
                  </a:cxn>
                  <a:cxn ang="0">
                    <a:pos x="11" y="11"/>
                  </a:cxn>
                  <a:cxn ang="0">
                    <a:pos x="9" y="15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2" y="19"/>
                  </a:cxn>
                  <a:cxn ang="0">
                    <a:pos x="0" y="20"/>
                  </a:cxn>
                  <a:cxn ang="0">
                    <a:pos x="3" y="22"/>
                  </a:cxn>
                  <a:cxn ang="0">
                    <a:pos x="7" y="23"/>
                  </a:cxn>
                  <a:cxn ang="0">
                    <a:pos x="9" y="25"/>
                  </a:cxn>
                  <a:cxn ang="0">
                    <a:pos x="13" y="26"/>
                  </a:cxn>
                  <a:cxn ang="0">
                    <a:pos x="18" y="27"/>
                  </a:cxn>
                  <a:cxn ang="0">
                    <a:pos x="25" y="28"/>
                  </a:cxn>
                  <a:cxn ang="0">
                    <a:pos x="31" y="31"/>
                  </a:cxn>
                  <a:cxn ang="0">
                    <a:pos x="38" y="32"/>
                  </a:cxn>
                  <a:cxn ang="0">
                    <a:pos x="44" y="32"/>
                  </a:cxn>
                  <a:cxn ang="0">
                    <a:pos x="51" y="32"/>
                  </a:cxn>
                  <a:cxn ang="0">
                    <a:pos x="57" y="32"/>
                  </a:cxn>
                  <a:cxn ang="0">
                    <a:pos x="64" y="32"/>
                  </a:cxn>
                  <a:cxn ang="0">
                    <a:pos x="69" y="30"/>
                  </a:cxn>
                  <a:cxn ang="0">
                    <a:pos x="74" y="27"/>
                  </a:cxn>
                  <a:cxn ang="0">
                    <a:pos x="77" y="25"/>
                  </a:cxn>
                  <a:cxn ang="0">
                    <a:pos x="82" y="23"/>
                  </a:cxn>
                  <a:cxn ang="0">
                    <a:pos x="79" y="20"/>
                  </a:cxn>
                  <a:cxn ang="0">
                    <a:pos x="77" y="19"/>
                  </a:cxn>
                  <a:cxn ang="0">
                    <a:pos x="74" y="17"/>
                  </a:cxn>
                  <a:cxn ang="0">
                    <a:pos x="71" y="15"/>
                  </a:cxn>
                  <a:cxn ang="0">
                    <a:pos x="70" y="11"/>
                  </a:cxn>
                  <a:cxn ang="0">
                    <a:pos x="69" y="7"/>
                  </a:cxn>
                  <a:cxn ang="0">
                    <a:pos x="68" y="3"/>
                  </a:cxn>
                  <a:cxn ang="0">
                    <a:pos x="67" y="0"/>
                  </a:cxn>
                  <a:cxn ang="0">
                    <a:pos x="61" y="1"/>
                  </a:cxn>
                  <a:cxn ang="0">
                    <a:pos x="54" y="1"/>
                  </a:cxn>
                  <a:cxn ang="0">
                    <a:pos x="47" y="2"/>
                  </a:cxn>
                  <a:cxn ang="0">
                    <a:pos x="41" y="3"/>
                  </a:cxn>
                  <a:cxn ang="0">
                    <a:pos x="36" y="3"/>
                  </a:cxn>
                  <a:cxn ang="0">
                    <a:pos x="31" y="2"/>
                  </a:cxn>
                  <a:cxn ang="0">
                    <a:pos x="25" y="2"/>
                  </a:cxn>
                  <a:cxn ang="0">
                    <a:pos x="19" y="1"/>
                  </a:cxn>
                </a:cxnLst>
                <a:rect l="0" t="0" r="r" b="b"/>
                <a:pathLst>
                  <a:path w="82" h="32">
                    <a:moveTo>
                      <a:pt x="19" y="1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3" y="26"/>
                    </a:lnTo>
                    <a:lnTo>
                      <a:pt x="18" y="27"/>
                    </a:lnTo>
                    <a:lnTo>
                      <a:pt x="25" y="28"/>
                    </a:lnTo>
                    <a:lnTo>
                      <a:pt x="31" y="31"/>
                    </a:lnTo>
                    <a:lnTo>
                      <a:pt x="38" y="32"/>
                    </a:lnTo>
                    <a:lnTo>
                      <a:pt x="44" y="32"/>
                    </a:lnTo>
                    <a:lnTo>
                      <a:pt x="51" y="32"/>
                    </a:lnTo>
                    <a:lnTo>
                      <a:pt x="57" y="32"/>
                    </a:lnTo>
                    <a:lnTo>
                      <a:pt x="64" y="32"/>
                    </a:lnTo>
                    <a:lnTo>
                      <a:pt x="69" y="30"/>
                    </a:lnTo>
                    <a:lnTo>
                      <a:pt x="74" y="27"/>
                    </a:lnTo>
                    <a:lnTo>
                      <a:pt x="77" y="25"/>
                    </a:lnTo>
                    <a:lnTo>
                      <a:pt x="82" y="23"/>
                    </a:lnTo>
                    <a:lnTo>
                      <a:pt x="79" y="20"/>
                    </a:lnTo>
                    <a:lnTo>
                      <a:pt x="77" y="19"/>
                    </a:lnTo>
                    <a:lnTo>
                      <a:pt x="74" y="17"/>
                    </a:lnTo>
                    <a:lnTo>
                      <a:pt x="71" y="15"/>
                    </a:lnTo>
                    <a:lnTo>
                      <a:pt x="70" y="11"/>
                    </a:lnTo>
                    <a:lnTo>
                      <a:pt x="69" y="7"/>
                    </a:lnTo>
                    <a:lnTo>
                      <a:pt x="68" y="3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7573540" y="3317752"/>
                <a:ext cx="63500" cy="2063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8" y="12"/>
                  </a:cxn>
                  <a:cxn ang="0">
                    <a:pos x="0" y="15"/>
                  </a:cxn>
                  <a:cxn ang="0">
                    <a:pos x="12" y="21"/>
                  </a:cxn>
                  <a:cxn ang="0">
                    <a:pos x="37" y="27"/>
                  </a:cxn>
                  <a:cxn ang="0">
                    <a:pos x="63" y="27"/>
                  </a:cxn>
                  <a:cxn ang="0">
                    <a:pos x="81" y="18"/>
                  </a:cxn>
                  <a:cxn ang="0">
                    <a:pos x="70" y="12"/>
                  </a:cxn>
                  <a:cxn ang="0">
                    <a:pos x="66" y="0"/>
                  </a:cxn>
                  <a:cxn ang="0">
                    <a:pos x="40" y="4"/>
                  </a:cxn>
                  <a:cxn ang="0">
                    <a:pos x="18" y="3"/>
                  </a:cxn>
                </a:cxnLst>
                <a:rect l="0" t="0" r="r" b="b"/>
                <a:pathLst>
                  <a:path w="81" h="27">
                    <a:moveTo>
                      <a:pt x="18" y="3"/>
                    </a:moveTo>
                    <a:lnTo>
                      <a:pt x="8" y="12"/>
                    </a:lnTo>
                    <a:lnTo>
                      <a:pt x="0" y="15"/>
                    </a:lnTo>
                    <a:lnTo>
                      <a:pt x="12" y="21"/>
                    </a:lnTo>
                    <a:lnTo>
                      <a:pt x="37" y="27"/>
                    </a:lnTo>
                    <a:lnTo>
                      <a:pt x="63" y="27"/>
                    </a:lnTo>
                    <a:lnTo>
                      <a:pt x="81" y="18"/>
                    </a:lnTo>
                    <a:lnTo>
                      <a:pt x="70" y="12"/>
                    </a:lnTo>
                    <a:lnTo>
                      <a:pt x="66" y="0"/>
                    </a:lnTo>
                    <a:lnTo>
                      <a:pt x="40" y="4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7562428" y="3327277"/>
                <a:ext cx="85725" cy="206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0" y="10"/>
                  </a:cxn>
                  <a:cxn ang="0">
                    <a:pos x="31" y="13"/>
                  </a:cxn>
                  <a:cxn ang="0">
                    <a:pos x="41" y="15"/>
                  </a:cxn>
                  <a:cxn ang="0">
                    <a:pos x="50" y="16"/>
                  </a:cxn>
                  <a:cxn ang="0">
                    <a:pos x="59" y="16"/>
                  </a:cxn>
                  <a:cxn ang="0">
                    <a:pos x="67" y="15"/>
                  </a:cxn>
                  <a:cxn ang="0">
                    <a:pos x="76" y="14"/>
                  </a:cxn>
                  <a:cxn ang="0">
                    <a:pos x="85" y="10"/>
                  </a:cxn>
                  <a:cxn ang="0">
                    <a:pos x="96" y="6"/>
                  </a:cxn>
                  <a:cxn ang="0">
                    <a:pos x="98" y="0"/>
                  </a:cxn>
                  <a:cxn ang="0">
                    <a:pos x="100" y="0"/>
                  </a:cxn>
                  <a:cxn ang="0">
                    <a:pos x="103" y="2"/>
                  </a:cxn>
                  <a:cxn ang="0">
                    <a:pos x="107" y="8"/>
                  </a:cxn>
                  <a:cxn ang="0">
                    <a:pos x="103" y="15"/>
                  </a:cxn>
                  <a:cxn ang="0">
                    <a:pos x="92" y="21"/>
                  </a:cxn>
                  <a:cxn ang="0">
                    <a:pos x="81" y="24"/>
                  </a:cxn>
                  <a:cxn ang="0">
                    <a:pos x="68" y="25"/>
                  </a:cxn>
                  <a:cxn ang="0">
                    <a:pos x="56" y="26"/>
                  </a:cxn>
                  <a:cxn ang="0">
                    <a:pos x="42" y="25"/>
                  </a:cxn>
                  <a:cxn ang="0">
                    <a:pos x="29" y="24"/>
                  </a:cxn>
                  <a:cxn ang="0">
                    <a:pos x="16" y="21"/>
                  </a:cxn>
                  <a:cxn ang="0">
                    <a:pos x="6" y="17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1" y="3"/>
                  </a:cxn>
                  <a:cxn ang="0">
                    <a:pos x="8" y="1"/>
                  </a:cxn>
                </a:cxnLst>
                <a:rect l="0" t="0" r="r" b="b"/>
                <a:pathLst>
                  <a:path w="107" h="26">
                    <a:moveTo>
                      <a:pt x="8" y="1"/>
                    </a:moveTo>
                    <a:lnTo>
                      <a:pt x="20" y="10"/>
                    </a:lnTo>
                    <a:lnTo>
                      <a:pt x="31" y="13"/>
                    </a:lnTo>
                    <a:lnTo>
                      <a:pt x="41" y="15"/>
                    </a:lnTo>
                    <a:lnTo>
                      <a:pt x="50" y="16"/>
                    </a:lnTo>
                    <a:lnTo>
                      <a:pt x="59" y="16"/>
                    </a:lnTo>
                    <a:lnTo>
                      <a:pt x="67" y="15"/>
                    </a:lnTo>
                    <a:lnTo>
                      <a:pt x="76" y="14"/>
                    </a:lnTo>
                    <a:lnTo>
                      <a:pt x="85" y="10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3" y="2"/>
                    </a:lnTo>
                    <a:lnTo>
                      <a:pt x="107" y="8"/>
                    </a:lnTo>
                    <a:lnTo>
                      <a:pt x="103" y="15"/>
                    </a:lnTo>
                    <a:lnTo>
                      <a:pt x="92" y="21"/>
                    </a:lnTo>
                    <a:lnTo>
                      <a:pt x="81" y="24"/>
                    </a:lnTo>
                    <a:lnTo>
                      <a:pt x="68" y="25"/>
                    </a:lnTo>
                    <a:lnTo>
                      <a:pt x="56" y="26"/>
                    </a:lnTo>
                    <a:lnTo>
                      <a:pt x="42" y="25"/>
                    </a:lnTo>
                    <a:lnTo>
                      <a:pt x="29" y="24"/>
                    </a:lnTo>
                    <a:lnTo>
                      <a:pt x="16" y="21"/>
                    </a:lnTo>
                    <a:lnTo>
                      <a:pt x="6" y="17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7551315" y="3344739"/>
                <a:ext cx="107950" cy="4127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9" y="38"/>
                  </a:cxn>
                  <a:cxn ang="0">
                    <a:pos x="22" y="45"/>
                  </a:cxn>
                  <a:cxn ang="0">
                    <a:pos x="39" y="49"/>
                  </a:cxn>
                  <a:cxn ang="0">
                    <a:pos x="59" y="52"/>
                  </a:cxn>
                  <a:cxn ang="0">
                    <a:pos x="80" y="53"/>
                  </a:cxn>
                  <a:cxn ang="0">
                    <a:pos x="99" y="49"/>
                  </a:cxn>
                  <a:cxn ang="0">
                    <a:pos x="119" y="44"/>
                  </a:cxn>
                  <a:cxn ang="0">
                    <a:pos x="134" y="33"/>
                  </a:cxn>
                  <a:cxn ang="0">
                    <a:pos x="136" y="22"/>
                  </a:cxn>
                  <a:cxn ang="0">
                    <a:pos x="135" y="14"/>
                  </a:cxn>
                  <a:cxn ang="0">
                    <a:pos x="129" y="8"/>
                  </a:cxn>
                  <a:cxn ang="0">
                    <a:pos x="120" y="3"/>
                  </a:cxn>
                  <a:cxn ang="0">
                    <a:pos x="110" y="11"/>
                  </a:cxn>
                  <a:cxn ang="0">
                    <a:pos x="98" y="18"/>
                  </a:cxn>
                  <a:cxn ang="0">
                    <a:pos x="84" y="22"/>
                  </a:cxn>
                  <a:cxn ang="0">
                    <a:pos x="72" y="23"/>
                  </a:cxn>
                  <a:cxn ang="0">
                    <a:pos x="58" y="23"/>
                  </a:cxn>
                  <a:cxn ang="0">
                    <a:pos x="45" y="21"/>
                  </a:cxn>
                  <a:cxn ang="0">
                    <a:pos x="32" y="16"/>
                  </a:cxn>
                  <a:cxn ang="0">
                    <a:pos x="20" y="10"/>
                  </a:cxn>
                  <a:cxn ang="0">
                    <a:pos x="20" y="0"/>
                  </a:cxn>
                  <a:cxn ang="0">
                    <a:pos x="12" y="3"/>
                  </a:cxn>
                  <a:cxn ang="0">
                    <a:pos x="5" y="9"/>
                  </a:cxn>
                  <a:cxn ang="0">
                    <a:pos x="0" y="18"/>
                  </a:cxn>
                  <a:cxn ang="0">
                    <a:pos x="3" y="30"/>
                  </a:cxn>
                </a:cxnLst>
                <a:rect l="0" t="0" r="r" b="b"/>
                <a:pathLst>
                  <a:path w="136" h="53">
                    <a:moveTo>
                      <a:pt x="3" y="30"/>
                    </a:moveTo>
                    <a:lnTo>
                      <a:pt x="9" y="38"/>
                    </a:lnTo>
                    <a:lnTo>
                      <a:pt x="22" y="45"/>
                    </a:lnTo>
                    <a:lnTo>
                      <a:pt x="39" y="49"/>
                    </a:lnTo>
                    <a:lnTo>
                      <a:pt x="59" y="52"/>
                    </a:lnTo>
                    <a:lnTo>
                      <a:pt x="80" y="53"/>
                    </a:lnTo>
                    <a:lnTo>
                      <a:pt x="99" y="49"/>
                    </a:lnTo>
                    <a:lnTo>
                      <a:pt x="119" y="44"/>
                    </a:lnTo>
                    <a:lnTo>
                      <a:pt x="134" y="33"/>
                    </a:lnTo>
                    <a:lnTo>
                      <a:pt x="136" y="22"/>
                    </a:lnTo>
                    <a:lnTo>
                      <a:pt x="135" y="14"/>
                    </a:lnTo>
                    <a:lnTo>
                      <a:pt x="129" y="8"/>
                    </a:lnTo>
                    <a:lnTo>
                      <a:pt x="120" y="3"/>
                    </a:lnTo>
                    <a:lnTo>
                      <a:pt x="110" y="11"/>
                    </a:lnTo>
                    <a:lnTo>
                      <a:pt x="98" y="18"/>
                    </a:lnTo>
                    <a:lnTo>
                      <a:pt x="84" y="22"/>
                    </a:lnTo>
                    <a:lnTo>
                      <a:pt x="72" y="23"/>
                    </a:lnTo>
                    <a:lnTo>
                      <a:pt x="58" y="23"/>
                    </a:lnTo>
                    <a:lnTo>
                      <a:pt x="45" y="21"/>
                    </a:lnTo>
                    <a:lnTo>
                      <a:pt x="32" y="16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12" y="3"/>
                    </a:lnTo>
                    <a:lnTo>
                      <a:pt x="5" y="9"/>
                    </a:lnTo>
                    <a:lnTo>
                      <a:pt x="0" y="18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7570365" y="3365377"/>
                <a:ext cx="74613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20"/>
                  </a:cxn>
                  <a:cxn ang="0">
                    <a:pos x="21" y="22"/>
                  </a:cxn>
                  <a:cxn ang="0">
                    <a:pos x="65" y="22"/>
                  </a:cxn>
                  <a:cxn ang="0">
                    <a:pos x="93" y="12"/>
                  </a:cxn>
                  <a:cxn ang="0">
                    <a:pos x="92" y="4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6" y="2"/>
                  </a:cxn>
                  <a:cxn ang="0">
                    <a:pos x="50" y="4"/>
                  </a:cxn>
                  <a:cxn ang="0">
                    <a:pos x="42" y="4"/>
                  </a:cxn>
                  <a:cxn ang="0">
                    <a:pos x="35" y="2"/>
                  </a:cxn>
                  <a:cxn ang="0">
                    <a:pos x="28" y="1"/>
                  </a:cxn>
                  <a:cxn ang="0">
                    <a:pos x="23" y="1"/>
                  </a:cxn>
                  <a:cxn ang="0">
                    <a:pos x="17" y="1"/>
                  </a:cxn>
                  <a:cxn ang="0">
                    <a:pos x="12" y="2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93" h="22">
                    <a:moveTo>
                      <a:pt x="0" y="9"/>
                    </a:moveTo>
                    <a:lnTo>
                      <a:pt x="4" y="20"/>
                    </a:lnTo>
                    <a:lnTo>
                      <a:pt x="21" y="22"/>
                    </a:lnTo>
                    <a:lnTo>
                      <a:pt x="65" y="22"/>
                    </a:lnTo>
                    <a:lnTo>
                      <a:pt x="93" y="12"/>
                    </a:lnTo>
                    <a:lnTo>
                      <a:pt x="92" y="4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6" y="2"/>
                    </a:lnTo>
                    <a:lnTo>
                      <a:pt x="50" y="4"/>
                    </a:lnTo>
                    <a:lnTo>
                      <a:pt x="42" y="4"/>
                    </a:lnTo>
                    <a:lnTo>
                      <a:pt x="35" y="2"/>
                    </a:lnTo>
                    <a:lnTo>
                      <a:pt x="28" y="1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7571953" y="3365377"/>
                <a:ext cx="71438" cy="174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4" y="19"/>
                  </a:cxn>
                  <a:cxn ang="0">
                    <a:pos x="9" y="20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21" y="21"/>
                  </a:cxn>
                  <a:cxn ang="0">
                    <a:pos x="26" y="21"/>
                  </a:cxn>
                  <a:cxn ang="0">
                    <a:pos x="32" y="21"/>
                  </a:cxn>
                  <a:cxn ang="0">
                    <a:pos x="37" y="21"/>
                  </a:cxn>
                  <a:cxn ang="0">
                    <a:pos x="43" y="21"/>
                  </a:cxn>
                  <a:cxn ang="0">
                    <a:pos x="47" y="21"/>
                  </a:cxn>
                  <a:cxn ang="0">
                    <a:pos x="53" y="21"/>
                  </a:cxn>
                  <a:cxn ang="0">
                    <a:pos x="57" y="21"/>
                  </a:cxn>
                  <a:cxn ang="0">
                    <a:pos x="63" y="21"/>
                  </a:cxn>
                  <a:cxn ang="0">
                    <a:pos x="69" y="19"/>
                  </a:cxn>
                  <a:cxn ang="0">
                    <a:pos x="76" y="16"/>
                  </a:cxn>
                  <a:cxn ang="0">
                    <a:pos x="83" y="15"/>
                  </a:cxn>
                  <a:cxn ang="0">
                    <a:pos x="89" y="13"/>
                  </a:cxn>
                  <a:cxn ang="0">
                    <a:pos x="87" y="5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2" y="3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4" y="3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33" y="3"/>
                  </a:cxn>
                  <a:cxn ang="0">
                    <a:pos x="28" y="3"/>
                  </a:cxn>
                  <a:cxn ang="0">
                    <a:pos x="23" y="1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7" y="5"/>
                  </a:cxn>
                  <a:cxn ang="0">
                    <a:pos x="0" y="8"/>
                  </a:cxn>
                </a:cxnLst>
                <a:rect l="0" t="0" r="r" b="b"/>
                <a:pathLst>
                  <a:path w="89" h="21">
                    <a:moveTo>
                      <a:pt x="0" y="8"/>
                    </a:moveTo>
                    <a:lnTo>
                      <a:pt x="1" y="11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53" y="21"/>
                    </a:lnTo>
                    <a:lnTo>
                      <a:pt x="57" y="21"/>
                    </a:lnTo>
                    <a:lnTo>
                      <a:pt x="63" y="21"/>
                    </a:lnTo>
                    <a:lnTo>
                      <a:pt x="69" y="19"/>
                    </a:lnTo>
                    <a:lnTo>
                      <a:pt x="76" y="16"/>
                    </a:lnTo>
                    <a:lnTo>
                      <a:pt x="83" y="15"/>
                    </a:lnTo>
                    <a:lnTo>
                      <a:pt x="89" y="13"/>
                    </a:lnTo>
                    <a:lnTo>
                      <a:pt x="87" y="5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4" y="3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7575128" y="3366964"/>
                <a:ext cx="66675" cy="158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5" y="18"/>
                  </a:cxn>
                  <a:cxn ang="0">
                    <a:pos x="8" y="19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21" y="20"/>
                  </a:cxn>
                  <a:cxn ang="0">
                    <a:pos x="26" y="20"/>
                  </a:cxn>
                  <a:cxn ang="0">
                    <a:pos x="30" y="20"/>
                  </a:cxn>
                  <a:cxn ang="0">
                    <a:pos x="36" y="20"/>
                  </a:cxn>
                  <a:cxn ang="0">
                    <a:pos x="41" y="20"/>
                  </a:cxn>
                  <a:cxn ang="0">
                    <a:pos x="45" y="20"/>
                  </a:cxn>
                  <a:cxn ang="0">
                    <a:pos x="51" y="20"/>
                  </a:cxn>
                  <a:cxn ang="0">
                    <a:pos x="55" y="20"/>
                  </a:cxn>
                  <a:cxn ang="0">
                    <a:pos x="60" y="20"/>
                  </a:cxn>
                  <a:cxn ang="0">
                    <a:pos x="66" y="18"/>
                  </a:cxn>
                  <a:cxn ang="0">
                    <a:pos x="73" y="15"/>
                  </a:cxn>
                  <a:cxn ang="0">
                    <a:pos x="80" y="14"/>
                  </a:cxn>
                  <a:cxn ang="0">
                    <a:pos x="85" y="12"/>
                  </a:cxn>
                  <a:cxn ang="0">
                    <a:pos x="84" y="4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9" y="3"/>
                  </a:cxn>
                  <a:cxn ang="0">
                    <a:pos x="64" y="3"/>
                  </a:cxn>
                  <a:cxn ang="0">
                    <a:pos x="58" y="3"/>
                  </a:cxn>
                  <a:cxn ang="0">
                    <a:pos x="52" y="3"/>
                  </a:cxn>
                  <a:cxn ang="0">
                    <a:pos x="46" y="3"/>
                  </a:cxn>
                  <a:cxn ang="0">
                    <a:pos x="38" y="3"/>
                  </a:cxn>
                  <a:cxn ang="0">
                    <a:pos x="32" y="2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85" h="20">
                    <a:moveTo>
                      <a:pt x="0" y="9"/>
                    </a:moveTo>
                    <a:lnTo>
                      <a:pt x="1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30" y="20"/>
                    </a:lnTo>
                    <a:lnTo>
                      <a:pt x="36" y="20"/>
                    </a:lnTo>
                    <a:lnTo>
                      <a:pt x="41" y="20"/>
                    </a:lnTo>
                    <a:lnTo>
                      <a:pt x="45" y="20"/>
                    </a:lnTo>
                    <a:lnTo>
                      <a:pt x="51" y="20"/>
                    </a:lnTo>
                    <a:lnTo>
                      <a:pt x="55" y="20"/>
                    </a:lnTo>
                    <a:lnTo>
                      <a:pt x="60" y="20"/>
                    </a:lnTo>
                    <a:lnTo>
                      <a:pt x="66" y="18"/>
                    </a:lnTo>
                    <a:lnTo>
                      <a:pt x="73" y="15"/>
                    </a:lnTo>
                    <a:lnTo>
                      <a:pt x="80" y="14"/>
                    </a:lnTo>
                    <a:lnTo>
                      <a:pt x="85" y="12"/>
                    </a:lnTo>
                    <a:lnTo>
                      <a:pt x="84" y="4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9" y="3"/>
                    </a:lnTo>
                    <a:lnTo>
                      <a:pt x="64" y="3"/>
                    </a:lnTo>
                    <a:lnTo>
                      <a:pt x="58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8" y="3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7576715" y="3366964"/>
                <a:ext cx="63500" cy="1587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20" y="18"/>
                  </a:cxn>
                  <a:cxn ang="0">
                    <a:pos x="25" y="18"/>
                  </a:cxn>
                  <a:cxn ang="0">
                    <a:pos x="29" y="18"/>
                  </a:cxn>
                  <a:cxn ang="0">
                    <a:pos x="34" y="18"/>
                  </a:cxn>
                  <a:cxn ang="0">
                    <a:pos x="40" y="18"/>
                  </a:cxn>
                  <a:cxn ang="0">
                    <a:pos x="44" y="18"/>
                  </a:cxn>
                  <a:cxn ang="0">
                    <a:pos x="49" y="18"/>
                  </a:cxn>
                  <a:cxn ang="0">
                    <a:pos x="53" y="18"/>
                  </a:cxn>
                  <a:cxn ang="0">
                    <a:pos x="58" y="18"/>
                  </a:cxn>
                  <a:cxn ang="0">
                    <a:pos x="64" y="16"/>
                  </a:cxn>
                  <a:cxn ang="0">
                    <a:pos x="70" y="13"/>
                  </a:cxn>
                  <a:cxn ang="0">
                    <a:pos x="75" y="12"/>
                  </a:cxn>
                  <a:cxn ang="0">
                    <a:pos x="81" y="10"/>
                  </a:cxn>
                  <a:cxn ang="0">
                    <a:pos x="80" y="3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6" y="2"/>
                  </a:cxn>
                  <a:cxn ang="0">
                    <a:pos x="60" y="2"/>
                  </a:cxn>
                  <a:cxn ang="0">
                    <a:pos x="56" y="2"/>
                  </a:cxn>
                  <a:cxn ang="0">
                    <a:pos x="50" y="2"/>
                  </a:cxn>
                  <a:cxn ang="0">
                    <a:pos x="44" y="2"/>
                  </a:cxn>
                  <a:cxn ang="0">
                    <a:pos x="37" y="2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6" y="3"/>
                  </a:cxn>
                  <a:cxn ang="0">
                    <a:pos x="0" y="7"/>
                  </a:cxn>
                </a:cxnLst>
                <a:rect l="0" t="0" r="r" b="b"/>
                <a:pathLst>
                  <a:path w="81" h="18">
                    <a:moveTo>
                      <a:pt x="0" y="7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20" y="18"/>
                    </a:lnTo>
                    <a:lnTo>
                      <a:pt x="25" y="18"/>
                    </a:lnTo>
                    <a:lnTo>
                      <a:pt x="29" y="18"/>
                    </a:lnTo>
                    <a:lnTo>
                      <a:pt x="34" y="18"/>
                    </a:lnTo>
                    <a:lnTo>
                      <a:pt x="40" y="18"/>
                    </a:lnTo>
                    <a:lnTo>
                      <a:pt x="44" y="18"/>
                    </a:lnTo>
                    <a:lnTo>
                      <a:pt x="49" y="18"/>
                    </a:lnTo>
                    <a:lnTo>
                      <a:pt x="53" y="18"/>
                    </a:lnTo>
                    <a:lnTo>
                      <a:pt x="58" y="18"/>
                    </a:lnTo>
                    <a:lnTo>
                      <a:pt x="64" y="16"/>
                    </a:lnTo>
                    <a:lnTo>
                      <a:pt x="70" y="13"/>
                    </a:lnTo>
                    <a:lnTo>
                      <a:pt x="75" y="12"/>
                    </a:lnTo>
                    <a:lnTo>
                      <a:pt x="81" y="10"/>
                    </a:lnTo>
                    <a:lnTo>
                      <a:pt x="80" y="3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6" y="2"/>
                    </a:lnTo>
                    <a:lnTo>
                      <a:pt x="60" y="2"/>
                    </a:lnTo>
                    <a:lnTo>
                      <a:pt x="56" y="2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6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7578303" y="3366964"/>
                <a:ext cx="60325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6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5" y="17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2" y="18"/>
                  </a:cxn>
                  <a:cxn ang="0">
                    <a:pos x="37" y="18"/>
                  </a:cxn>
                  <a:cxn ang="0">
                    <a:pos x="41" y="18"/>
                  </a:cxn>
                  <a:cxn ang="0">
                    <a:pos x="45" y="18"/>
                  </a:cxn>
                  <a:cxn ang="0">
                    <a:pos x="49" y="17"/>
                  </a:cxn>
                  <a:cxn ang="0">
                    <a:pos x="54" y="17"/>
                  </a:cxn>
                  <a:cxn ang="0">
                    <a:pos x="60" y="16"/>
                  </a:cxn>
                  <a:cxn ang="0">
                    <a:pos x="65" y="13"/>
                  </a:cxn>
                  <a:cxn ang="0">
                    <a:pos x="71" y="12"/>
                  </a:cxn>
                  <a:cxn ang="0">
                    <a:pos x="77" y="11"/>
                  </a:cxn>
                  <a:cxn ang="0">
                    <a:pos x="76" y="4"/>
                  </a:cxn>
                  <a:cxn ang="0">
                    <a:pos x="74" y="1"/>
                  </a:cxn>
                  <a:cxn ang="0">
                    <a:pos x="69" y="0"/>
                  </a:cxn>
                  <a:cxn ang="0">
                    <a:pos x="62" y="2"/>
                  </a:cxn>
                  <a:cxn ang="0">
                    <a:pos x="57" y="3"/>
                  </a:cxn>
                  <a:cxn ang="0">
                    <a:pos x="52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4" y="3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19" y="2"/>
                  </a:cxn>
                  <a:cxn ang="0">
                    <a:pos x="15" y="2"/>
                  </a:cxn>
                  <a:cxn ang="0">
                    <a:pos x="10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77" h="18">
                    <a:moveTo>
                      <a:pt x="0" y="8"/>
                    </a:moveTo>
                    <a:lnTo>
                      <a:pt x="1" y="10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4" y="16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5" y="17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9" y="17"/>
                    </a:lnTo>
                    <a:lnTo>
                      <a:pt x="54" y="17"/>
                    </a:lnTo>
                    <a:lnTo>
                      <a:pt x="60" y="16"/>
                    </a:lnTo>
                    <a:lnTo>
                      <a:pt x="65" y="13"/>
                    </a:lnTo>
                    <a:lnTo>
                      <a:pt x="71" y="12"/>
                    </a:lnTo>
                    <a:lnTo>
                      <a:pt x="77" y="11"/>
                    </a:lnTo>
                    <a:lnTo>
                      <a:pt x="76" y="4"/>
                    </a:lnTo>
                    <a:lnTo>
                      <a:pt x="74" y="1"/>
                    </a:lnTo>
                    <a:lnTo>
                      <a:pt x="69" y="0"/>
                    </a:lnTo>
                    <a:lnTo>
                      <a:pt x="62" y="2"/>
                    </a:lnTo>
                    <a:lnTo>
                      <a:pt x="57" y="3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4" y="3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7581478" y="3368552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4" y="15"/>
                  </a:cxn>
                  <a:cxn ang="0">
                    <a:pos x="6" y="16"/>
                  </a:cxn>
                  <a:cxn ang="0">
                    <a:pos x="9" y="16"/>
                  </a:cxn>
                  <a:cxn ang="0">
                    <a:pos x="13" y="16"/>
                  </a:cxn>
                  <a:cxn ang="0">
                    <a:pos x="16" y="17"/>
                  </a:cxn>
                  <a:cxn ang="0">
                    <a:pos x="21" y="17"/>
                  </a:cxn>
                  <a:cxn ang="0">
                    <a:pos x="26" y="17"/>
                  </a:cxn>
                  <a:cxn ang="0">
                    <a:pos x="29" y="17"/>
                  </a:cxn>
                  <a:cxn ang="0">
                    <a:pos x="34" y="16"/>
                  </a:cxn>
                  <a:cxn ang="0">
                    <a:pos x="38" y="16"/>
                  </a:cxn>
                  <a:cxn ang="0">
                    <a:pos x="43" y="16"/>
                  </a:cxn>
                  <a:cxn ang="0">
                    <a:pos x="46" y="16"/>
                  </a:cxn>
                  <a:cxn ang="0">
                    <a:pos x="51" y="16"/>
                  </a:cxn>
                  <a:cxn ang="0">
                    <a:pos x="57" y="15"/>
                  </a:cxn>
                  <a:cxn ang="0">
                    <a:pos x="61" y="12"/>
                  </a:cxn>
                  <a:cxn ang="0">
                    <a:pos x="67" y="11"/>
                  </a:cxn>
                  <a:cxn ang="0">
                    <a:pos x="72" y="10"/>
                  </a:cxn>
                  <a:cxn ang="0">
                    <a:pos x="71" y="3"/>
                  </a:cxn>
                  <a:cxn ang="0">
                    <a:pos x="69" y="1"/>
                  </a:cxn>
                  <a:cxn ang="0">
                    <a:pos x="65" y="0"/>
                  </a:cxn>
                  <a:cxn ang="0">
                    <a:pos x="59" y="2"/>
                  </a:cxn>
                  <a:cxn ang="0">
                    <a:pos x="54" y="3"/>
                  </a:cxn>
                  <a:cxn ang="0">
                    <a:pos x="49" y="3"/>
                  </a:cxn>
                  <a:cxn ang="0">
                    <a:pos x="44" y="3"/>
                  </a:cxn>
                  <a:cxn ang="0">
                    <a:pos x="39" y="3"/>
                  </a:cxn>
                  <a:cxn ang="0">
                    <a:pos x="33" y="3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5" y="4"/>
                  </a:cxn>
                  <a:cxn ang="0">
                    <a:pos x="0" y="7"/>
                  </a:cxn>
                </a:cxnLst>
                <a:rect l="0" t="0" r="r" b="b"/>
                <a:pathLst>
                  <a:path w="72" h="17">
                    <a:moveTo>
                      <a:pt x="0" y="7"/>
                    </a:moveTo>
                    <a:lnTo>
                      <a:pt x="1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3" y="16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3" y="16"/>
                    </a:lnTo>
                    <a:lnTo>
                      <a:pt x="46" y="16"/>
                    </a:lnTo>
                    <a:lnTo>
                      <a:pt x="51" y="16"/>
                    </a:lnTo>
                    <a:lnTo>
                      <a:pt x="57" y="15"/>
                    </a:lnTo>
                    <a:lnTo>
                      <a:pt x="61" y="12"/>
                    </a:lnTo>
                    <a:lnTo>
                      <a:pt x="67" y="11"/>
                    </a:lnTo>
                    <a:lnTo>
                      <a:pt x="72" y="10"/>
                    </a:lnTo>
                    <a:lnTo>
                      <a:pt x="71" y="3"/>
                    </a:lnTo>
                    <a:lnTo>
                      <a:pt x="69" y="1"/>
                    </a:lnTo>
                    <a:lnTo>
                      <a:pt x="65" y="0"/>
                    </a:lnTo>
                    <a:lnTo>
                      <a:pt x="59" y="2"/>
                    </a:lnTo>
                    <a:lnTo>
                      <a:pt x="54" y="3"/>
                    </a:lnTo>
                    <a:lnTo>
                      <a:pt x="49" y="3"/>
                    </a:lnTo>
                    <a:lnTo>
                      <a:pt x="44" y="3"/>
                    </a:lnTo>
                    <a:lnTo>
                      <a:pt x="39" y="3"/>
                    </a:lnTo>
                    <a:lnTo>
                      <a:pt x="33" y="3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7583065" y="3370139"/>
                <a:ext cx="52388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9" y="14"/>
                  </a:cxn>
                  <a:cxn ang="0">
                    <a:pos x="12" y="14"/>
                  </a:cxn>
                  <a:cxn ang="0">
                    <a:pos x="16" y="15"/>
                  </a:cxn>
                  <a:cxn ang="0">
                    <a:pos x="24" y="15"/>
                  </a:cxn>
                  <a:cxn ang="0">
                    <a:pos x="32" y="14"/>
                  </a:cxn>
                  <a:cxn ang="0">
                    <a:pos x="39" y="14"/>
                  </a:cxn>
                  <a:cxn ang="0">
                    <a:pos x="47" y="14"/>
                  </a:cxn>
                  <a:cxn ang="0">
                    <a:pos x="51" y="13"/>
                  </a:cxn>
                  <a:cxn ang="0">
                    <a:pos x="57" y="10"/>
                  </a:cxn>
                  <a:cxn ang="0">
                    <a:pos x="62" y="9"/>
                  </a:cxn>
                  <a:cxn ang="0">
                    <a:pos x="66" y="8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1" y="0"/>
                  </a:cxn>
                  <a:cxn ang="0">
                    <a:pos x="55" y="1"/>
                  </a:cxn>
                  <a:cxn ang="0">
                    <a:pos x="50" y="2"/>
                  </a:cxn>
                  <a:cxn ang="0">
                    <a:pos x="46" y="2"/>
                  </a:cxn>
                  <a:cxn ang="0">
                    <a:pos x="41" y="2"/>
                  </a:cxn>
                  <a:cxn ang="0">
                    <a:pos x="36" y="2"/>
                  </a:cxn>
                  <a:cxn ang="0">
                    <a:pos x="30" y="2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2"/>
                  </a:cxn>
                  <a:cxn ang="0">
                    <a:pos x="0" y="5"/>
                  </a:cxn>
                </a:cxnLst>
                <a:rect l="0" t="0" r="r" b="b"/>
                <a:pathLst>
                  <a:path w="66" h="15">
                    <a:moveTo>
                      <a:pt x="0" y="5"/>
                    </a:moveTo>
                    <a:lnTo>
                      <a:pt x="1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4" y="15"/>
                    </a:lnTo>
                    <a:lnTo>
                      <a:pt x="32" y="14"/>
                    </a:lnTo>
                    <a:lnTo>
                      <a:pt x="39" y="14"/>
                    </a:lnTo>
                    <a:lnTo>
                      <a:pt x="47" y="14"/>
                    </a:lnTo>
                    <a:lnTo>
                      <a:pt x="51" y="13"/>
                    </a:lnTo>
                    <a:lnTo>
                      <a:pt x="57" y="10"/>
                    </a:lnTo>
                    <a:lnTo>
                      <a:pt x="62" y="9"/>
                    </a:lnTo>
                    <a:lnTo>
                      <a:pt x="66" y="8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5" y="1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25" y="1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7584653" y="3371727"/>
                <a:ext cx="5080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15" y="14"/>
                  </a:cxn>
                  <a:cxn ang="0">
                    <a:pos x="23" y="14"/>
                  </a:cxn>
                  <a:cxn ang="0">
                    <a:pos x="30" y="13"/>
                  </a:cxn>
                  <a:cxn ang="0">
                    <a:pos x="37" y="13"/>
                  </a:cxn>
                  <a:cxn ang="0">
                    <a:pos x="45" y="13"/>
                  </a:cxn>
                  <a:cxn ang="0">
                    <a:pos x="49" y="12"/>
                  </a:cxn>
                  <a:cxn ang="0">
                    <a:pos x="54" y="11"/>
                  </a:cxn>
                  <a:cxn ang="0">
                    <a:pos x="59" y="9"/>
                  </a:cxn>
                  <a:cxn ang="0">
                    <a:pos x="63" y="8"/>
                  </a:cxn>
                  <a:cxn ang="0">
                    <a:pos x="63" y="3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52" y="1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39" y="3"/>
                  </a:cxn>
                  <a:cxn ang="0">
                    <a:pos x="34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3" h="14">
                    <a:moveTo>
                      <a:pt x="0" y="6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5" y="14"/>
                    </a:lnTo>
                    <a:lnTo>
                      <a:pt x="23" y="14"/>
                    </a:lnTo>
                    <a:lnTo>
                      <a:pt x="30" y="13"/>
                    </a:lnTo>
                    <a:lnTo>
                      <a:pt x="37" y="13"/>
                    </a:lnTo>
                    <a:lnTo>
                      <a:pt x="45" y="13"/>
                    </a:lnTo>
                    <a:lnTo>
                      <a:pt x="49" y="12"/>
                    </a:lnTo>
                    <a:lnTo>
                      <a:pt x="54" y="11"/>
                    </a:lnTo>
                    <a:lnTo>
                      <a:pt x="59" y="9"/>
                    </a:lnTo>
                    <a:lnTo>
                      <a:pt x="63" y="8"/>
                    </a:lnTo>
                    <a:lnTo>
                      <a:pt x="63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39" y="3"/>
                    </a:lnTo>
                    <a:lnTo>
                      <a:pt x="34" y="3"/>
                    </a:lnTo>
                    <a:lnTo>
                      <a:pt x="29" y="3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7586240" y="3371727"/>
                <a:ext cx="46038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21" y="13"/>
                  </a:cxn>
                  <a:cxn ang="0">
                    <a:pos x="28" y="12"/>
                  </a:cxn>
                  <a:cxn ang="0">
                    <a:pos x="35" y="12"/>
                  </a:cxn>
                  <a:cxn ang="0">
                    <a:pos x="43" y="12"/>
                  </a:cxn>
                  <a:cxn ang="0">
                    <a:pos x="46" y="11"/>
                  </a:cxn>
                  <a:cxn ang="0">
                    <a:pos x="51" y="10"/>
                  </a:cxn>
                  <a:cxn ang="0">
                    <a:pos x="54" y="8"/>
                  </a:cxn>
                  <a:cxn ang="0">
                    <a:pos x="59" y="7"/>
                  </a:cxn>
                  <a:cxn ang="0">
                    <a:pos x="59" y="3"/>
                  </a:cxn>
                  <a:cxn ang="0">
                    <a:pos x="57" y="0"/>
                  </a:cxn>
                  <a:cxn ang="0">
                    <a:pos x="53" y="0"/>
                  </a:cxn>
                  <a:cxn ang="0">
                    <a:pos x="49" y="2"/>
                  </a:cxn>
                  <a:cxn ang="0">
                    <a:pos x="44" y="2"/>
                  </a:cxn>
                  <a:cxn ang="0">
                    <a:pos x="40" y="2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3" y="2"/>
                  </a:cxn>
                  <a:cxn ang="0">
                    <a:pos x="15" y="2"/>
                  </a:cxn>
                  <a:cxn ang="0">
                    <a:pos x="8" y="2"/>
                  </a:cxn>
                  <a:cxn ang="0">
                    <a:pos x="0" y="5"/>
                  </a:cxn>
                </a:cxnLst>
                <a:rect l="0" t="0" r="r" b="b"/>
                <a:pathLst>
                  <a:path w="59" h="13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21" y="13"/>
                    </a:lnTo>
                    <a:lnTo>
                      <a:pt x="28" y="12"/>
                    </a:lnTo>
                    <a:lnTo>
                      <a:pt x="35" y="12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51" y="10"/>
                    </a:lnTo>
                    <a:lnTo>
                      <a:pt x="54" y="8"/>
                    </a:lnTo>
                    <a:lnTo>
                      <a:pt x="59" y="7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3" y="2"/>
                    </a:lnTo>
                    <a:lnTo>
                      <a:pt x="15" y="2"/>
                    </a:lnTo>
                    <a:lnTo>
                      <a:pt x="8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7" name="Freeform 406"/>
              <p:cNvSpPr>
                <a:spLocks/>
              </p:cNvSpPr>
              <p:nvPr/>
            </p:nvSpPr>
            <p:spPr bwMode="auto">
              <a:xfrm>
                <a:off x="7587828" y="3373314"/>
                <a:ext cx="42863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1" y="10"/>
                  </a:cxn>
                  <a:cxn ang="0">
                    <a:pos x="13" y="11"/>
                  </a:cxn>
                  <a:cxn ang="0">
                    <a:pos x="20" y="11"/>
                  </a:cxn>
                  <a:cxn ang="0">
                    <a:pos x="27" y="10"/>
                  </a:cxn>
                  <a:cxn ang="0">
                    <a:pos x="33" y="10"/>
                  </a:cxn>
                  <a:cxn ang="0">
                    <a:pos x="40" y="9"/>
                  </a:cxn>
                  <a:cxn ang="0">
                    <a:pos x="44" y="8"/>
                  </a:cxn>
                  <a:cxn ang="0">
                    <a:pos x="48" y="6"/>
                  </a:cxn>
                  <a:cxn ang="0">
                    <a:pos x="51" y="6"/>
                  </a:cxn>
                  <a:cxn ang="0">
                    <a:pos x="55" y="5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1"/>
                  </a:cxn>
                  <a:cxn ang="0">
                    <a:pos x="38" y="1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1" y="1"/>
                  </a:cxn>
                  <a:cxn ang="0">
                    <a:pos x="14" y="0"/>
                  </a:cxn>
                  <a:cxn ang="0">
                    <a:pos x="9" y="1"/>
                  </a:cxn>
                  <a:cxn ang="0">
                    <a:pos x="0" y="4"/>
                  </a:cxn>
                </a:cxnLst>
                <a:rect l="0" t="0" r="r" b="b"/>
                <a:pathLst>
                  <a:path w="55" h="11">
                    <a:moveTo>
                      <a:pt x="0" y="4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3" y="11"/>
                    </a:lnTo>
                    <a:lnTo>
                      <a:pt x="20" y="11"/>
                    </a:lnTo>
                    <a:lnTo>
                      <a:pt x="27" y="10"/>
                    </a:lnTo>
                    <a:lnTo>
                      <a:pt x="33" y="10"/>
                    </a:lnTo>
                    <a:lnTo>
                      <a:pt x="40" y="9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6"/>
                    </a:lnTo>
                    <a:lnTo>
                      <a:pt x="55" y="5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1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8" name="Freeform 407"/>
              <p:cNvSpPr>
                <a:spLocks/>
              </p:cNvSpPr>
              <p:nvPr/>
            </p:nvSpPr>
            <p:spPr bwMode="auto">
              <a:xfrm>
                <a:off x="7589415" y="3373314"/>
                <a:ext cx="41275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12" y="11"/>
                  </a:cxn>
                  <a:cxn ang="0">
                    <a:pos x="37" y="9"/>
                  </a:cxn>
                  <a:cxn ang="0">
                    <a:pos x="50" y="6"/>
                  </a:cxn>
                  <a:cxn ang="0">
                    <a:pos x="50" y="2"/>
                  </a:cxn>
                  <a:cxn ang="0">
                    <a:pos x="49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27" y="1"/>
                  </a:cxn>
                  <a:cxn ang="0">
                    <a:pos x="19" y="1"/>
                  </a:cxn>
                  <a:cxn ang="0">
                    <a:pos x="12" y="1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50" h="11">
                    <a:moveTo>
                      <a:pt x="0" y="5"/>
                    </a:moveTo>
                    <a:lnTo>
                      <a:pt x="2" y="8"/>
                    </a:lnTo>
                    <a:lnTo>
                      <a:pt x="12" y="11"/>
                    </a:lnTo>
                    <a:lnTo>
                      <a:pt x="37" y="9"/>
                    </a:lnTo>
                    <a:lnTo>
                      <a:pt x="50" y="6"/>
                    </a:lnTo>
                    <a:lnTo>
                      <a:pt x="50" y="2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2" y="1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9" name="Freeform 408"/>
              <p:cNvSpPr>
                <a:spLocks/>
              </p:cNvSpPr>
              <p:nvPr/>
            </p:nvSpPr>
            <p:spPr bwMode="auto">
              <a:xfrm>
                <a:off x="7586240" y="3252664"/>
                <a:ext cx="41275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2"/>
                  </a:cxn>
                  <a:cxn ang="0">
                    <a:pos x="13" y="13"/>
                  </a:cxn>
                  <a:cxn ang="0">
                    <a:pos x="37" y="13"/>
                  </a:cxn>
                  <a:cxn ang="0">
                    <a:pos x="52" y="8"/>
                  </a:cxn>
                  <a:cxn ang="0">
                    <a:pos x="51" y="3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3"/>
                  </a:cxn>
                  <a:cxn ang="0">
                    <a:pos x="28" y="3"/>
                  </a:cxn>
                  <a:cxn ang="0">
                    <a:pos x="20" y="3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rect l="0" t="0" r="r" b="b"/>
                <a:pathLst>
                  <a:path w="52" h="13">
                    <a:moveTo>
                      <a:pt x="0" y="6"/>
                    </a:moveTo>
                    <a:lnTo>
                      <a:pt x="2" y="12"/>
                    </a:lnTo>
                    <a:lnTo>
                      <a:pt x="13" y="13"/>
                    </a:lnTo>
                    <a:lnTo>
                      <a:pt x="37" y="13"/>
                    </a:lnTo>
                    <a:lnTo>
                      <a:pt x="52" y="8"/>
                    </a:lnTo>
                    <a:lnTo>
                      <a:pt x="51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3"/>
                    </a:lnTo>
                    <a:lnTo>
                      <a:pt x="28" y="3"/>
                    </a:lnTo>
                    <a:lnTo>
                      <a:pt x="20" y="3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0" name="Freeform 409"/>
              <p:cNvSpPr>
                <a:spLocks/>
              </p:cNvSpPr>
              <p:nvPr/>
            </p:nvSpPr>
            <p:spPr bwMode="auto">
              <a:xfrm>
                <a:off x="7587827" y="3252664"/>
                <a:ext cx="38100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8" y="12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35" y="12"/>
                  </a:cxn>
                  <a:cxn ang="0">
                    <a:pos x="38" y="11"/>
                  </a:cxn>
                  <a:cxn ang="0">
                    <a:pos x="43" y="10"/>
                  </a:cxn>
                  <a:cxn ang="0">
                    <a:pos x="46" y="9"/>
                  </a:cxn>
                  <a:cxn ang="0">
                    <a:pos x="50" y="7"/>
                  </a:cxn>
                  <a:cxn ang="0">
                    <a:pos x="50" y="3"/>
                  </a:cxn>
                  <a:cxn ang="0">
                    <a:pos x="48" y="0"/>
                  </a:cxn>
                  <a:cxn ang="0">
                    <a:pos x="45" y="0"/>
                  </a:cxn>
                  <a:cxn ang="0">
                    <a:pos x="41" y="2"/>
                  </a:cxn>
                  <a:cxn ang="0">
                    <a:pos x="37" y="2"/>
                  </a:cxn>
                  <a:cxn ang="0">
                    <a:pos x="34" y="2"/>
                  </a:cxn>
                  <a:cxn ang="0">
                    <a:pos x="30" y="3"/>
                  </a:cxn>
                  <a:cxn ang="0">
                    <a:pos x="27" y="3"/>
                  </a:cxn>
                  <a:cxn ang="0">
                    <a:pos x="19" y="2"/>
                  </a:cxn>
                  <a:cxn ang="0">
                    <a:pos x="13" y="2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50" h="12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35" y="12"/>
                    </a:lnTo>
                    <a:lnTo>
                      <a:pt x="38" y="11"/>
                    </a:lnTo>
                    <a:lnTo>
                      <a:pt x="43" y="10"/>
                    </a:lnTo>
                    <a:lnTo>
                      <a:pt x="46" y="9"/>
                    </a:lnTo>
                    <a:lnTo>
                      <a:pt x="50" y="7"/>
                    </a:lnTo>
                    <a:lnTo>
                      <a:pt x="50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19" y="2"/>
                    </a:lnTo>
                    <a:lnTo>
                      <a:pt x="13" y="2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7589415" y="3254251"/>
                <a:ext cx="365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2" y="10"/>
                  </a:cxn>
                  <a:cxn ang="0">
                    <a:pos x="26" y="10"/>
                  </a:cxn>
                  <a:cxn ang="0">
                    <a:pos x="32" y="10"/>
                  </a:cxn>
                  <a:cxn ang="0">
                    <a:pos x="35" y="9"/>
                  </a:cxn>
                  <a:cxn ang="0">
                    <a:pos x="39" y="8"/>
                  </a:cxn>
                  <a:cxn ang="0">
                    <a:pos x="42" y="7"/>
                  </a:cxn>
                  <a:cxn ang="0">
                    <a:pos x="46" y="5"/>
                  </a:cxn>
                  <a:cxn ang="0">
                    <a:pos x="46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4"/>
                  </a:cxn>
                </a:cxnLst>
                <a:rect l="0" t="0" r="r" b="b"/>
                <a:pathLst>
                  <a:path w="46" h="10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5" y="9"/>
                    </a:lnTo>
                    <a:lnTo>
                      <a:pt x="39" y="8"/>
                    </a:lnTo>
                    <a:lnTo>
                      <a:pt x="42" y="7"/>
                    </a:lnTo>
                    <a:lnTo>
                      <a:pt x="46" y="5"/>
                    </a:lnTo>
                    <a:lnTo>
                      <a:pt x="46" y="2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2" name="Freeform 411"/>
              <p:cNvSpPr>
                <a:spLocks/>
              </p:cNvSpPr>
              <p:nvPr/>
            </p:nvSpPr>
            <p:spPr bwMode="auto">
              <a:xfrm>
                <a:off x="7589415" y="3254251"/>
                <a:ext cx="34925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1" y="10"/>
                  </a:cxn>
                  <a:cxn ang="0">
                    <a:pos x="26" y="10"/>
                  </a:cxn>
                  <a:cxn ang="0">
                    <a:pos x="31" y="10"/>
                  </a:cxn>
                  <a:cxn ang="0">
                    <a:pos x="34" y="9"/>
                  </a:cxn>
                  <a:cxn ang="0">
                    <a:pos x="38" y="8"/>
                  </a:cxn>
                  <a:cxn ang="0">
                    <a:pos x="40" y="7"/>
                  </a:cxn>
                  <a:cxn ang="0">
                    <a:pos x="44" y="7"/>
                  </a:cxn>
                  <a:cxn ang="0">
                    <a:pos x="44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2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4" h="10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6" y="10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4" y="7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3" name="Freeform 412"/>
              <p:cNvSpPr>
                <a:spLocks/>
              </p:cNvSpPr>
              <p:nvPr/>
            </p:nvSpPr>
            <p:spPr bwMode="auto">
              <a:xfrm>
                <a:off x="7591002" y="3254251"/>
                <a:ext cx="33338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15" y="9"/>
                  </a:cxn>
                  <a:cxn ang="0">
                    <a:pos x="20" y="9"/>
                  </a:cxn>
                  <a:cxn ang="0">
                    <a:pos x="25" y="9"/>
                  </a:cxn>
                  <a:cxn ang="0">
                    <a:pos x="30" y="9"/>
                  </a:cxn>
                  <a:cxn ang="0">
                    <a:pos x="32" y="8"/>
                  </a:cxn>
                  <a:cxn ang="0">
                    <a:pos x="36" y="7"/>
                  </a:cxn>
                  <a:cxn ang="0">
                    <a:pos x="39" y="6"/>
                  </a:cxn>
                  <a:cxn ang="0">
                    <a:pos x="41" y="6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41" h="9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20" y="9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32" y="8"/>
                    </a:lnTo>
                    <a:lnTo>
                      <a:pt x="36" y="7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4" name="Freeform 413"/>
              <p:cNvSpPr>
                <a:spLocks/>
              </p:cNvSpPr>
              <p:nvPr/>
            </p:nvSpPr>
            <p:spPr bwMode="auto">
              <a:xfrm>
                <a:off x="7592590" y="3254251"/>
                <a:ext cx="3016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28" y="9"/>
                  </a:cxn>
                  <a:cxn ang="0">
                    <a:pos x="31" y="8"/>
                  </a:cxn>
                  <a:cxn ang="0">
                    <a:pos x="33" y="7"/>
                  </a:cxn>
                  <a:cxn ang="0">
                    <a:pos x="37" y="6"/>
                  </a:cxn>
                  <a:cxn ang="0">
                    <a:pos x="39" y="6"/>
                  </a:cxn>
                  <a:cxn ang="0">
                    <a:pos x="39" y="2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1" y="8"/>
                    </a:lnTo>
                    <a:lnTo>
                      <a:pt x="33" y="7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5" name="Freeform 414"/>
              <p:cNvSpPr>
                <a:spLocks/>
              </p:cNvSpPr>
              <p:nvPr/>
            </p:nvSpPr>
            <p:spPr bwMode="auto">
              <a:xfrm>
                <a:off x="7592590" y="3255839"/>
                <a:ext cx="30163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9" y="8"/>
                  </a:cxn>
                  <a:cxn ang="0">
                    <a:pos x="14" y="8"/>
                  </a:cxn>
                  <a:cxn ang="0">
                    <a:pos x="19" y="8"/>
                  </a:cxn>
                  <a:cxn ang="0">
                    <a:pos x="22" y="8"/>
                  </a:cxn>
                  <a:cxn ang="0">
                    <a:pos x="27" y="8"/>
                  </a:cxn>
                  <a:cxn ang="0">
                    <a:pos x="29" y="7"/>
                  </a:cxn>
                  <a:cxn ang="0">
                    <a:pos x="32" y="6"/>
                  </a:cxn>
                  <a:cxn ang="0">
                    <a:pos x="35" y="5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37" h="8">
                    <a:moveTo>
                      <a:pt x="0" y="3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6" name="Freeform 415"/>
              <p:cNvSpPr>
                <a:spLocks/>
              </p:cNvSpPr>
              <p:nvPr/>
            </p:nvSpPr>
            <p:spPr bwMode="auto">
              <a:xfrm>
                <a:off x="7594177" y="3255839"/>
                <a:ext cx="26988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26" y="7"/>
                  </a:cxn>
                  <a:cxn ang="0">
                    <a:pos x="28" y="7"/>
                  </a:cxn>
                  <a:cxn ang="0">
                    <a:pos x="30" y="6"/>
                  </a:cxn>
                  <a:cxn ang="0">
                    <a:pos x="33" y="5"/>
                  </a:cxn>
                  <a:cxn ang="0">
                    <a:pos x="35" y="5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5" h="8">
                    <a:moveTo>
                      <a:pt x="0" y="3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7" name="Freeform 416"/>
              <p:cNvSpPr>
                <a:spLocks/>
              </p:cNvSpPr>
              <p:nvPr/>
            </p:nvSpPr>
            <p:spPr bwMode="auto">
              <a:xfrm>
                <a:off x="7594177" y="3257426"/>
                <a:ext cx="26988" cy="47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12" y="7"/>
                  </a:cxn>
                  <a:cxn ang="0">
                    <a:pos x="16" y="7"/>
                  </a:cxn>
                  <a:cxn ang="0">
                    <a:pos x="19" y="7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8" y="5"/>
                  </a:cxn>
                  <a:cxn ang="0">
                    <a:pos x="31" y="4"/>
                  </a:cxn>
                  <a:cxn ang="0">
                    <a:pos x="33" y="4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4"/>
                  </a:cxn>
                </a:cxnLst>
                <a:rect l="0" t="0" r="r" b="b"/>
                <a:pathLst>
                  <a:path w="33" h="7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2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8" y="5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8" name="Freeform 417"/>
              <p:cNvSpPr>
                <a:spLocks/>
              </p:cNvSpPr>
              <p:nvPr/>
            </p:nvSpPr>
            <p:spPr bwMode="auto">
              <a:xfrm>
                <a:off x="7595765" y="3257426"/>
                <a:ext cx="23813" cy="47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10" y="7"/>
                  </a:cxn>
                  <a:cxn ang="0">
                    <a:pos x="14" y="7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3" y="6"/>
                  </a:cxn>
                  <a:cxn ang="0">
                    <a:pos x="25" y="5"/>
                  </a:cxn>
                  <a:cxn ang="0">
                    <a:pos x="27" y="4"/>
                  </a:cxn>
                  <a:cxn ang="0">
                    <a:pos x="30" y="4"/>
                  </a:cxn>
                  <a:cxn ang="0">
                    <a:pos x="30" y="1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1" y="2"/>
                  </a:cxn>
                  <a:cxn ang="0">
                    <a:pos x="7" y="1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30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9" name="Freeform 418"/>
              <p:cNvSpPr>
                <a:spLocks/>
              </p:cNvSpPr>
              <p:nvPr/>
            </p:nvSpPr>
            <p:spPr bwMode="auto">
              <a:xfrm>
                <a:off x="7597352" y="3257426"/>
                <a:ext cx="22225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6" y="6"/>
                  </a:cxn>
                  <a:cxn ang="0">
                    <a:pos x="20" y="5"/>
                  </a:cxn>
                  <a:cxn ang="0">
                    <a:pos x="28" y="3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0" t="0" r="r" b="b"/>
                <a:pathLst>
                  <a:path w="28" h="6">
                    <a:moveTo>
                      <a:pt x="0" y="3"/>
                    </a:moveTo>
                    <a:lnTo>
                      <a:pt x="1" y="5"/>
                    </a:lnTo>
                    <a:lnTo>
                      <a:pt x="6" y="6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0" name="Freeform 419"/>
              <p:cNvSpPr>
                <a:spLocks/>
              </p:cNvSpPr>
              <p:nvPr/>
            </p:nvSpPr>
            <p:spPr bwMode="auto">
              <a:xfrm>
                <a:off x="7554490" y="3378076"/>
                <a:ext cx="100013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10"/>
                  </a:cxn>
                  <a:cxn ang="0">
                    <a:pos x="28" y="13"/>
                  </a:cxn>
                  <a:cxn ang="0">
                    <a:pos x="45" y="16"/>
                  </a:cxn>
                  <a:cxn ang="0">
                    <a:pos x="62" y="18"/>
                  </a:cxn>
                  <a:cxn ang="0">
                    <a:pos x="79" y="16"/>
                  </a:cxn>
                  <a:cxn ang="0">
                    <a:pos x="97" y="14"/>
                  </a:cxn>
                  <a:cxn ang="0">
                    <a:pos x="112" y="8"/>
                  </a:cxn>
                  <a:cxn ang="0">
                    <a:pos x="126" y="0"/>
                  </a:cxn>
                  <a:cxn ang="0">
                    <a:pos x="118" y="8"/>
                  </a:cxn>
                  <a:cxn ang="0">
                    <a:pos x="107" y="14"/>
                  </a:cxn>
                  <a:cxn ang="0">
                    <a:pos x="96" y="19"/>
                  </a:cxn>
                  <a:cxn ang="0">
                    <a:pos x="83" y="21"/>
                  </a:cxn>
                  <a:cxn ang="0">
                    <a:pos x="68" y="22"/>
                  </a:cxn>
                  <a:cxn ang="0">
                    <a:pos x="52" y="22"/>
                  </a:cxn>
                  <a:cxn ang="0">
                    <a:pos x="36" y="20"/>
                  </a:cxn>
                  <a:cxn ang="0">
                    <a:pos x="17" y="16"/>
                  </a:cxn>
                  <a:cxn ang="0">
                    <a:pos x="2" y="7"/>
                  </a:cxn>
                  <a:cxn ang="0">
                    <a:pos x="0" y="4"/>
                  </a:cxn>
                </a:cxnLst>
                <a:rect l="0" t="0" r="r" b="b"/>
                <a:pathLst>
                  <a:path w="126" h="22">
                    <a:moveTo>
                      <a:pt x="0" y="4"/>
                    </a:moveTo>
                    <a:lnTo>
                      <a:pt x="13" y="10"/>
                    </a:lnTo>
                    <a:lnTo>
                      <a:pt x="28" y="13"/>
                    </a:lnTo>
                    <a:lnTo>
                      <a:pt x="45" y="16"/>
                    </a:lnTo>
                    <a:lnTo>
                      <a:pt x="62" y="18"/>
                    </a:lnTo>
                    <a:lnTo>
                      <a:pt x="79" y="16"/>
                    </a:lnTo>
                    <a:lnTo>
                      <a:pt x="97" y="14"/>
                    </a:lnTo>
                    <a:lnTo>
                      <a:pt x="112" y="8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107" y="14"/>
                    </a:lnTo>
                    <a:lnTo>
                      <a:pt x="96" y="19"/>
                    </a:lnTo>
                    <a:lnTo>
                      <a:pt x="83" y="21"/>
                    </a:lnTo>
                    <a:lnTo>
                      <a:pt x="68" y="22"/>
                    </a:lnTo>
                    <a:lnTo>
                      <a:pt x="52" y="22"/>
                    </a:lnTo>
                    <a:lnTo>
                      <a:pt x="36" y="20"/>
                    </a:lnTo>
                    <a:lnTo>
                      <a:pt x="17" y="16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1" name="Freeform 420"/>
              <p:cNvSpPr>
                <a:spLocks/>
              </p:cNvSpPr>
              <p:nvPr/>
            </p:nvSpPr>
            <p:spPr bwMode="auto">
              <a:xfrm>
                <a:off x="7581477" y="3212976"/>
                <a:ext cx="47625" cy="238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2" y="1"/>
                  </a:cxn>
                  <a:cxn ang="0">
                    <a:pos x="51" y="5"/>
                  </a:cxn>
                  <a:cxn ang="0">
                    <a:pos x="58" y="9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1" y="24"/>
                  </a:cxn>
                  <a:cxn ang="0">
                    <a:pos x="42" y="28"/>
                  </a:cxn>
                  <a:cxn ang="0">
                    <a:pos x="30" y="29"/>
                  </a:cxn>
                  <a:cxn ang="0">
                    <a:pos x="19" y="28"/>
                  </a:cxn>
                  <a:cxn ang="0">
                    <a:pos x="10" y="24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3" y="9"/>
                  </a:cxn>
                  <a:cxn ang="0">
                    <a:pos x="10" y="5"/>
                  </a:cxn>
                  <a:cxn ang="0">
                    <a:pos x="19" y="1"/>
                  </a:cxn>
                  <a:cxn ang="0">
                    <a:pos x="30" y="0"/>
                  </a:cxn>
                </a:cxnLst>
                <a:rect l="0" t="0" r="r" b="b"/>
                <a:pathLst>
                  <a:path w="60" h="29">
                    <a:moveTo>
                      <a:pt x="30" y="0"/>
                    </a:moveTo>
                    <a:lnTo>
                      <a:pt x="42" y="1"/>
                    </a:lnTo>
                    <a:lnTo>
                      <a:pt x="51" y="5"/>
                    </a:lnTo>
                    <a:lnTo>
                      <a:pt x="58" y="9"/>
                    </a:lnTo>
                    <a:lnTo>
                      <a:pt x="60" y="14"/>
                    </a:lnTo>
                    <a:lnTo>
                      <a:pt x="58" y="20"/>
                    </a:lnTo>
                    <a:lnTo>
                      <a:pt x="51" y="24"/>
                    </a:lnTo>
                    <a:lnTo>
                      <a:pt x="42" y="28"/>
                    </a:lnTo>
                    <a:lnTo>
                      <a:pt x="30" y="29"/>
                    </a:lnTo>
                    <a:lnTo>
                      <a:pt x="19" y="28"/>
                    </a:lnTo>
                    <a:lnTo>
                      <a:pt x="10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10" y="5"/>
                    </a:lnTo>
                    <a:lnTo>
                      <a:pt x="19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176021" y="1495910"/>
              <a:ext cx="178758" cy="379876"/>
              <a:chOff x="7224713" y="3929063"/>
              <a:chExt cx="122238" cy="219076"/>
            </a:xfrm>
          </p:grpSpPr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7224713" y="3929064"/>
                <a:ext cx="122238" cy="219075"/>
              </a:xfrm>
              <a:custGeom>
                <a:avLst/>
                <a:gdLst/>
                <a:ahLst/>
                <a:cxnLst>
                  <a:cxn ang="0">
                    <a:pos x="31" y="39"/>
                  </a:cxn>
                  <a:cxn ang="0">
                    <a:pos x="21" y="55"/>
                  </a:cxn>
                  <a:cxn ang="0">
                    <a:pos x="34" y="69"/>
                  </a:cxn>
                  <a:cxn ang="0">
                    <a:pos x="49" y="98"/>
                  </a:cxn>
                  <a:cxn ang="0">
                    <a:pos x="39" y="133"/>
                  </a:cxn>
                  <a:cxn ang="0">
                    <a:pos x="22" y="159"/>
                  </a:cxn>
                  <a:cxn ang="0">
                    <a:pos x="16" y="173"/>
                  </a:cxn>
                  <a:cxn ang="0">
                    <a:pos x="21" y="187"/>
                  </a:cxn>
                  <a:cxn ang="0">
                    <a:pos x="2" y="198"/>
                  </a:cxn>
                  <a:cxn ang="0">
                    <a:pos x="5" y="219"/>
                  </a:cxn>
                  <a:cxn ang="0">
                    <a:pos x="0" y="237"/>
                  </a:cxn>
                  <a:cxn ang="0">
                    <a:pos x="16" y="264"/>
                  </a:cxn>
                  <a:cxn ang="0">
                    <a:pos x="53" y="275"/>
                  </a:cxn>
                  <a:cxn ang="0">
                    <a:pos x="93" y="276"/>
                  </a:cxn>
                  <a:cxn ang="0">
                    <a:pos x="135" y="264"/>
                  </a:cxn>
                  <a:cxn ang="0">
                    <a:pos x="154" y="237"/>
                  </a:cxn>
                  <a:cxn ang="0">
                    <a:pos x="151" y="214"/>
                  </a:cxn>
                  <a:cxn ang="0">
                    <a:pos x="144" y="196"/>
                  </a:cxn>
                  <a:cxn ang="0">
                    <a:pos x="137" y="175"/>
                  </a:cxn>
                  <a:cxn ang="0">
                    <a:pos x="134" y="162"/>
                  </a:cxn>
                  <a:cxn ang="0">
                    <a:pos x="115" y="133"/>
                  </a:cxn>
                  <a:cxn ang="0">
                    <a:pos x="106" y="101"/>
                  </a:cxn>
                  <a:cxn ang="0">
                    <a:pos x="116" y="72"/>
                  </a:cxn>
                  <a:cxn ang="0">
                    <a:pos x="131" y="60"/>
                  </a:cxn>
                  <a:cxn ang="0">
                    <a:pos x="131" y="48"/>
                  </a:cxn>
                  <a:cxn ang="0">
                    <a:pos x="113" y="37"/>
                  </a:cxn>
                  <a:cxn ang="0">
                    <a:pos x="115" y="19"/>
                  </a:cxn>
                  <a:cxn ang="0">
                    <a:pos x="107" y="8"/>
                  </a:cxn>
                  <a:cxn ang="0">
                    <a:pos x="93" y="1"/>
                  </a:cxn>
                  <a:cxn ang="0">
                    <a:pos x="76" y="0"/>
                  </a:cxn>
                  <a:cxn ang="0">
                    <a:pos x="62" y="2"/>
                  </a:cxn>
                  <a:cxn ang="0">
                    <a:pos x="51" y="9"/>
                  </a:cxn>
                  <a:cxn ang="0">
                    <a:pos x="44" y="19"/>
                  </a:cxn>
                  <a:cxn ang="0">
                    <a:pos x="45" y="34"/>
                  </a:cxn>
                </a:cxnLst>
                <a:rect l="0" t="0" r="r" b="b"/>
                <a:pathLst>
                  <a:path w="154" h="276">
                    <a:moveTo>
                      <a:pt x="45" y="34"/>
                    </a:moveTo>
                    <a:lnTo>
                      <a:pt x="31" y="39"/>
                    </a:lnTo>
                    <a:lnTo>
                      <a:pt x="23" y="47"/>
                    </a:lnTo>
                    <a:lnTo>
                      <a:pt x="21" y="55"/>
                    </a:lnTo>
                    <a:lnTo>
                      <a:pt x="25" y="62"/>
                    </a:lnTo>
                    <a:lnTo>
                      <a:pt x="34" y="69"/>
                    </a:lnTo>
                    <a:lnTo>
                      <a:pt x="53" y="76"/>
                    </a:lnTo>
                    <a:lnTo>
                      <a:pt x="49" y="98"/>
                    </a:lnTo>
                    <a:lnTo>
                      <a:pt x="46" y="116"/>
                    </a:lnTo>
                    <a:lnTo>
                      <a:pt x="39" y="133"/>
                    </a:lnTo>
                    <a:lnTo>
                      <a:pt x="30" y="154"/>
                    </a:lnTo>
                    <a:lnTo>
                      <a:pt x="22" y="159"/>
                    </a:lnTo>
                    <a:lnTo>
                      <a:pt x="17" y="165"/>
                    </a:lnTo>
                    <a:lnTo>
                      <a:pt x="16" y="173"/>
                    </a:lnTo>
                    <a:lnTo>
                      <a:pt x="21" y="182"/>
                    </a:lnTo>
                    <a:lnTo>
                      <a:pt x="21" y="187"/>
                    </a:lnTo>
                    <a:lnTo>
                      <a:pt x="8" y="191"/>
                    </a:lnTo>
                    <a:lnTo>
                      <a:pt x="2" y="198"/>
                    </a:lnTo>
                    <a:lnTo>
                      <a:pt x="2" y="207"/>
                    </a:lnTo>
                    <a:lnTo>
                      <a:pt x="5" y="219"/>
                    </a:lnTo>
                    <a:lnTo>
                      <a:pt x="6" y="229"/>
                    </a:lnTo>
                    <a:lnTo>
                      <a:pt x="0" y="237"/>
                    </a:lnTo>
                    <a:lnTo>
                      <a:pt x="0" y="256"/>
                    </a:lnTo>
                    <a:lnTo>
                      <a:pt x="16" y="264"/>
                    </a:lnTo>
                    <a:lnTo>
                      <a:pt x="34" y="271"/>
                    </a:lnTo>
                    <a:lnTo>
                      <a:pt x="53" y="275"/>
                    </a:lnTo>
                    <a:lnTo>
                      <a:pt x="74" y="276"/>
                    </a:lnTo>
                    <a:lnTo>
                      <a:pt x="93" y="276"/>
                    </a:lnTo>
                    <a:lnTo>
                      <a:pt x="114" y="272"/>
                    </a:lnTo>
                    <a:lnTo>
                      <a:pt x="135" y="264"/>
                    </a:lnTo>
                    <a:lnTo>
                      <a:pt x="154" y="252"/>
                    </a:lnTo>
                    <a:lnTo>
                      <a:pt x="154" y="237"/>
                    </a:lnTo>
                    <a:lnTo>
                      <a:pt x="149" y="229"/>
                    </a:lnTo>
                    <a:lnTo>
                      <a:pt x="151" y="214"/>
                    </a:lnTo>
                    <a:lnTo>
                      <a:pt x="150" y="204"/>
                    </a:lnTo>
                    <a:lnTo>
                      <a:pt x="144" y="196"/>
                    </a:lnTo>
                    <a:lnTo>
                      <a:pt x="132" y="185"/>
                    </a:lnTo>
                    <a:lnTo>
                      <a:pt x="137" y="175"/>
                    </a:lnTo>
                    <a:lnTo>
                      <a:pt x="138" y="168"/>
                    </a:lnTo>
                    <a:lnTo>
                      <a:pt x="134" y="162"/>
                    </a:lnTo>
                    <a:lnTo>
                      <a:pt x="126" y="157"/>
                    </a:lnTo>
                    <a:lnTo>
                      <a:pt x="115" y="133"/>
                    </a:lnTo>
                    <a:lnTo>
                      <a:pt x="109" y="117"/>
                    </a:lnTo>
                    <a:lnTo>
                      <a:pt x="106" y="101"/>
                    </a:lnTo>
                    <a:lnTo>
                      <a:pt x="106" y="77"/>
                    </a:lnTo>
                    <a:lnTo>
                      <a:pt x="116" y="72"/>
                    </a:lnTo>
                    <a:lnTo>
                      <a:pt x="124" y="67"/>
                    </a:lnTo>
                    <a:lnTo>
                      <a:pt x="131" y="60"/>
                    </a:lnTo>
                    <a:lnTo>
                      <a:pt x="134" y="54"/>
                    </a:lnTo>
                    <a:lnTo>
                      <a:pt x="131" y="48"/>
                    </a:lnTo>
                    <a:lnTo>
                      <a:pt x="121" y="42"/>
                    </a:lnTo>
                    <a:lnTo>
                      <a:pt x="113" y="37"/>
                    </a:lnTo>
                    <a:lnTo>
                      <a:pt x="115" y="27"/>
                    </a:lnTo>
                    <a:lnTo>
                      <a:pt x="115" y="19"/>
                    </a:lnTo>
                    <a:lnTo>
                      <a:pt x="112" y="14"/>
                    </a:lnTo>
                    <a:lnTo>
                      <a:pt x="107" y="8"/>
                    </a:lnTo>
                    <a:lnTo>
                      <a:pt x="100" y="4"/>
                    </a:lnTo>
                    <a:lnTo>
                      <a:pt x="93" y="1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69" y="1"/>
                    </a:lnTo>
                    <a:lnTo>
                      <a:pt x="62" y="2"/>
                    </a:lnTo>
                    <a:lnTo>
                      <a:pt x="55" y="5"/>
                    </a:lnTo>
                    <a:lnTo>
                      <a:pt x="51" y="9"/>
                    </a:lnTo>
                    <a:lnTo>
                      <a:pt x="46" y="14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45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7259638" y="3959226"/>
                <a:ext cx="5397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33" y="9"/>
                  </a:cxn>
                  <a:cxn ang="0">
                    <a:pos x="56" y="7"/>
                  </a:cxn>
                  <a:cxn ang="0">
                    <a:pos x="67" y="1"/>
                  </a:cxn>
                  <a:cxn ang="0">
                    <a:pos x="68" y="7"/>
                  </a:cxn>
                  <a:cxn ang="0">
                    <a:pos x="53" y="11"/>
                  </a:cxn>
                  <a:cxn ang="0">
                    <a:pos x="14" y="11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8" h="11">
                    <a:moveTo>
                      <a:pt x="0" y="0"/>
                    </a:moveTo>
                    <a:lnTo>
                      <a:pt x="9" y="7"/>
                    </a:lnTo>
                    <a:lnTo>
                      <a:pt x="33" y="9"/>
                    </a:lnTo>
                    <a:lnTo>
                      <a:pt x="56" y="7"/>
                    </a:lnTo>
                    <a:lnTo>
                      <a:pt x="67" y="1"/>
                    </a:lnTo>
                    <a:lnTo>
                      <a:pt x="68" y="7"/>
                    </a:lnTo>
                    <a:lnTo>
                      <a:pt x="53" y="11"/>
                    </a:lnTo>
                    <a:lnTo>
                      <a:pt x="14" y="11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7243763" y="3960814"/>
                <a:ext cx="85725" cy="254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6" y="20"/>
                  </a:cxn>
                  <a:cxn ang="0">
                    <a:pos x="15" y="27"/>
                  </a:cxn>
                  <a:cxn ang="0">
                    <a:pos x="24" y="29"/>
                  </a:cxn>
                  <a:cxn ang="0">
                    <a:pos x="35" y="30"/>
                  </a:cxn>
                  <a:cxn ang="0">
                    <a:pos x="44" y="31"/>
                  </a:cxn>
                  <a:cxn ang="0">
                    <a:pos x="53" y="31"/>
                  </a:cxn>
                  <a:cxn ang="0">
                    <a:pos x="62" y="31"/>
                  </a:cxn>
                  <a:cxn ang="0">
                    <a:pos x="73" y="31"/>
                  </a:cxn>
                  <a:cxn ang="0">
                    <a:pos x="82" y="30"/>
                  </a:cxn>
                  <a:cxn ang="0">
                    <a:pos x="92" y="29"/>
                  </a:cxn>
                  <a:cxn ang="0">
                    <a:pos x="104" y="23"/>
                  </a:cxn>
                  <a:cxn ang="0">
                    <a:pos x="108" y="15"/>
                  </a:cxn>
                  <a:cxn ang="0">
                    <a:pos x="104" y="7"/>
                  </a:cxn>
                  <a:cxn ang="0">
                    <a:pos x="91" y="1"/>
                  </a:cxn>
                  <a:cxn ang="0">
                    <a:pos x="83" y="12"/>
                  </a:cxn>
                  <a:cxn ang="0">
                    <a:pos x="75" y="13"/>
                  </a:cxn>
                  <a:cxn ang="0">
                    <a:pos x="68" y="13"/>
                  </a:cxn>
                  <a:cxn ang="0">
                    <a:pos x="61" y="14"/>
                  </a:cxn>
                  <a:cxn ang="0">
                    <a:pos x="54" y="14"/>
                  </a:cxn>
                  <a:cxn ang="0">
                    <a:pos x="47" y="14"/>
                  </a:cxn>
                  <a:cxn ang="0">
                    <a:pos x="40" y="14"/>
                  </a:cxn>
                  <a:cxn ang="0">
                    <a:pos x="32" y="13"/>
                  </a:cxn>
                  <a:cxn ang="0">
                    <a:pos x="24" y="12"/>
                  </a:cxn>
                  <a:cxn ang="0">
                    <a:pos x="16" y="6"/>
                  </a:cxn>
                  <a:cxn ang="0">
                    <a:pos x="12" y="0"/>
                  </a:cxn>
                </a:cxnLst>
                <a:rect l="0" t="0" r="r" b="b"/>
                <a:pathLst>
                  <a:path w="108" h="31">
                    <a:moveTo>
                      <a:pt x="12" y="0"/>
                    </a:moveTo>
                    <a:lnTo>
                      <a:pt x="1" y="7"/>
                    </a:lnTo>
                    <a:lnTo>
                      <a:pt x="0" y="13"/>
                    </a:lnTo>
                    <a:lnTo>
                      <a:pt x="6" y="20"/>
                    </a:lnTo>
                    <a:lnTo>
                      <a:pt x="15" y="27"/>
                    </a:lnTo>
                    <a:lnTo>
                      <a:pt x="24" y="29"/>
                    </a:lnTo>
                    <a:lnTo>
                      <a:pt x="35" y="30"/>
                    </a:lnTo>
                    <a:lnTo>
                      <a:pt x="44" y="31"/>
                    </a:lnTo>
                    <a:lnTo>
                      <a:pt x="53" y="31"/>
                    </a:lnTo>
                    <a:lnTo>
                      <a:pt x="62" y="31"/>
                    </a:lnTo>
                    <a:lnTo>
                      <a:pt x="73" y="31"/>
                    </a:lnTo>
                    <a:lnTo>
                      <a:pt x="82" y="30"/>
                    </a:lnTo>
                    <a:lnTo>
                      <a:pt x="92" y="29"/>
                    </a:lnTo>
                    <a:lnTo>
                      <a:pt x="104" y="23"/>
                    </a:lnTo>
                    <a:lnTo>
                      <a:pt x="108" y="15"/>
                    </a:lnTo>
                    <a:lnTo>
                      <a:pt x="104" y="7"/>
                    </a:lnTo>
                    <a:lnTo>
                      <a:pt x="91" y="1"/>
                    </a:lnTo>
                    <a:lnTo>
                      <a:pt x="83" y="12"/>
                    </a:lnTo>
                    <a:lnTo>
                      <a:pt x="75" y="13"/>
                    </a:lnTo>
                    <a:lnTo>
                      <a:pt x="68" y="13"/>
                    </a:lnTo>
                    <a:lnTo>
                      <a:pt x="61" y="14"/>
                    </a:lnTo>
                    <a:lnTo>
                      <a:pt x="54" y="14"/>
                    </a:lnTo>
                    <a:lnTo>
                      <a:pt x="47" y="14"/>
                    </a:lnTo>
                    <a:lnTo>
                      <a:pt x="40" y="14"/>
                    </a:lnTo>
                    <a:lnTo>
                      <a:pt x="32" y="13"/>
                    </a:lnTo>
                    <a:lnTo>
                      <a:pt x="24" y="12"/>
                    </a:lnTo>
                    <a:lnTo>
                      <a:pt x="1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7246938" y="3995739"/>
                <a:ext cx="76200" cy="746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3" y="46"/>
                  </a:cxn>
                  <a:cxn ang="0">
                    <a:pos x="0" y="76"/>
                  </a:cxn>
                  <a:cxn ang="0">
                    <a:pos x="18" y="89"/>
                  </a:cxn>
                  <a:cxn ang="0">
                    <a:pos x="46" y="94"/>
                  </a:cxn>
                  <a:cxn ang="0">
                    <a:pos x="76" y="92"/>
                  </a:cxn>
                  <a:cxn ang="0">
                    <a:pos x="95" y="81"/>
                  </a:cxn>
                  <a:cxn ang="0">
                    <a:pos x="84" y="48"/>
                  </a:cxn>
                  <a:cxn ang="0">
                    <a:pos x="76" y="0"/>
                  </a:cxn>
                  <a:cxn ang="0">
                    <a:pos x="49" y="8"/>
                  </a:cxn>
                  <a:cxn ang="0">
                    <a:pos x="26" y="0"/>
                  </a:cxn>
                </a:cxnLst>
                <a:rect l="0" t="0" r="r" b="b"/>
                <a:pathLst>
                  <a:path w="95" h="94">
                    <a:moveTo>
                      <a:pt x="26" y="0"/>
                    </a:moveTo>
                    <a:lnTo>
                      <a:pt x="13" y="46"/>
                    </a:lnTo>
                    <a:lnTo>
                      <a:pt x="0" y="76"/>
                    </a:lnTo>
                    <a:lnTo>
                      <a:pt x="18" y="89"/>
                    </a:lnTo>
                    <a:lnTo>
                      <a:pt x="46" y="94"/>
                    </a:lnTo>
                    <a:lnTo>
                      <a:pt x="76" y="92"/>
                    </a:lnTo>
                    <a:lnTo>
                      <a:pt x="95" y="81"/>
                    </a:lnTo>
                    <a:lnTo>
                      <a:pt x="84" y="48"/>
                    </a:lnTo>
                    <a:lnTo>
                      <a:pt x="76" y="0"/>
                    </a:lnTo>
                    <a:lnTo>
                      <a:pt x="49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7246938" y="4000501"/>
                <a:ext cx="76200" cy="6985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11"/>
                  </a:cxn>
                  <a:cxn ang="0">
                    <a:pos x="20" y="22"/>
                  </a:cxn>
                  <a:cxn ang="0">
                    <a:pos x="17" y="32"/>
                  </a:cxn>
                  <a:cxn ang="0">
                    <a:pos x="13" y="43"/>
                  </a:cxn>
                  <a:cxn ang="0">
                    <a:pos x="10" y="50"/>
                  </a:cxn>
                  <a:cxn ang="0">
                    <a:pos x="6" y="57"/>
                  </a:cxn>
                  <a:cxn ang="0">
                    <a:pos x="3" y="64"/>
                  </a:cxn>
                  <a:cxn ang="0">
                    <a:pos x="0" y="71"/>
                  </a:cxn>
                  <a:cxn ang="0">
                    <a:pos x="4" y="73"/>
                  </a:cxn>
                  <a:cxn ang="0">
                    <a:pos x="9" y="77"/>
                  </a:cxn>
                  <a:cxn ang="0">
                    <a:pos x="13" y="79"/>
                  </a:cxn>
                  <a:cxn ang="0">
                    <a:pos x="18" y="83"/>
                  </a:cxn>
                  <a:cxn ang="0">
                    <a:pos x="25" y="84"/>
                  </a:cxn>
                  <a:cxn ang="0">
                    <a:pos x="32" y="85"/>
                  </a:cxn>
                  <a:cxn ang="0">
                    <a:pos x="39" y="87"/>
                  </a:cxn>
                  <a:cxn ang="0">
                    <a:pos x="46" y="88"/>
                  </a:cxn>
                  <a:cxn ang="0">
                    <a:pos x="54" y="87"/>
                  </a:cxn>
                  <a:cxn ang="0">
                    <a:pos x="61" y="87"/>
                  </a:cxn>
                  <a:cxn ang="0">
                    <a:pos x="68" y="87"/>
                  </a:cxn>
                  <a:cxn ang="0">
                    <a:pos x="76" y="86"/>
                  </a:cxn>
                  <a:cxn ang="0">
                    <a:pos x="81" y="84"/>
                  </a:cxn>
                  <a:cxn ang="0">
                    <a:pos x="86" y="80"/>
                  </a:cxn>
                  <a:cxn ang="0">
                    <a:pos x="91" y="78"/>
                  </a:cxn>
                  <a:cxn ang="0">
                    <a:pos x="95" y="75"/>
                  </a:cxn>
                  <a:cxn ang="0">
                    <a:pos x="93" y="67"/>
                  </a:cxn>
                  <a:cxn ang="0">
                    <a:pos x="89" y="60"/>
                  </a:cxn>
                  <a:cxn ang="0">
                    <a:pos x="86" y="53"/>
                  </a:cxn>
                  <a:cxn ang="0">
                    <a:pos x="84" y="45"/>
                  </a:cxn>
                  <a:cxn ang="0">
                    <a:pos x="81" y="33"/>
                  </a:cxn>
                  <a:cxn ang="0">
                    <a:pos x="80" y="22"/>
                  </a:cxn>
                  <a:cxn ang="0">
                    <a:pos x="78" y="11"/>
                  </a:cxn>
                  <a:cxn ang="0">
                    <a:pos x="76" y="0"/>
                  </a:cxn>
                  <a:cxn ang="0">
                    <a:pos x="70" y="2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9" y="8"/>
                  </a:cxn>
                  <a:cxn ang="0">
                    <a:pos x="43" y="5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6" y="0"/>
                  </a:cxn>
                </a:cxnLst>
                <a:rect l="0" t="0" r="r" b="b"/>
                <a:pathLst>
                  <a:path w="95" h="88">
                    <a:moveTo>
                      <a:pt x="26" y="0"/>
                    </a:moveTo>
                    <a:lnTo>
                      <a:pt x="23" y="11"/>
                    </a:lnTo>
                    <a:lnTo>
                      <a:pt x="20" y="22"/>
                    </a:lnTo>
                    <a:lnTo>
                      <a:pt x="17" y="32"/>
                    </a:lnTo>
                    <a:lnTo>
                      <a:pt x="13" y="43"/>
                    </a:lnTo>
                    <a:lnTo>
                      <a:pt x="10" y="50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0" y="71"/>
                    </a:lnTo>
                    <a:lnTo>
                      <a:pt x="4" y="73"/>
                    </a:lnTo>
                    <a:lnTo>
                      <a:pt x="9" y="77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4"/>
                    </a:lnTo>
                    <a:lnTo>
                      <a:pt x="32" y="85"/>
                    </a:lnTo>
                    <a:lnTo>
                      <a:pt x="39" y="87"/>
                    </a:lnTo>
                    <a:lnTo>
                      <a:pt x="46" y="88"/>
                    </a:lnTo>
                    <a:lnTo>
                      <a:pt x="54" y="87"/>
                    </a:lnTo>
                    <a:lnTo>
                      <a:pt x="61" y="87"/>
                    </a:lnTo>
                    <a:lnTo>
                      <a:pt x="68" y="87"/>
                    </a:lnTo>
                    <a:lnTo>
                      <a:pt x="76" y="86"/>
                    </a:lnTo>
                    <a:lnTo>
                      <a:pt x="81" y="84"/>
                    </a:lnTo>
                    <a:lnTo>
                      <a:pt x="86" y="80"/>
                    </a:lnTo>
                    <a:lnTo>
                      <a:pt x="91" y="78"/>
                    </a:lnTo>
                    <a:lnTo>
                      <a:pt x="95" y="75"/>
                    </a:lnTo>
                    <a:lnTo>
                      <a:pt x="93" y="67"/>
                    </a:lnTo>
                    <a:lnTo>
                      <a:pt x="89" y="60"/>
                    </a:lnTo>
                    <a:lnTo>
                      <a:pt x="86" y="53"/>
                    </a:lnTo>
                    <a:lnTo>
                      <a:pt x="84" y="45"/>
                    </a:lnTo>
                    <a:lnTo>
                      <a:pt x="81" y="33"/>
                    </a:lnTo>
                    <a:lnTo>
                      <a:pt x="80" y="22"/>
                    </a:lnTo>
                    <a:lnTo>
                      <a:pt x="78" y="11"/>
                    </a:lnTo>
                    <a:lnTo>
                      <a:pt x="76" y="0"/>
                    </a:lnTo>
                    <a:lnTo>
                      <a:pt x="70" y="2"/>
                    </a:lnTo>
                    <a:lnTo>
                      <a:pt x="63" y="3"/>
                    </a:lnTo>
                    <a:lnTo>
                      <a:pt x="56" y="5"/>
                    </a:lnTo>
                    <a:lnTo>
                      <a:pt x="49" y="8"/>
                    </a:lnTo>
                    <a:lnTo>
                      <a:pt x="43" y="5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3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7246938" y="4005264"/>
                <a:ext cx="76200" cy="650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2" y="9"/>
                  </a:cxn>
                  <a:cxn ang="0">
                    <a:pos x="19" y="19"/>
                  </a:cxn>
                  <a:cxn ang="0">
                    <a:pos x="16" y="28"/>
                  </a:cxn>
                  <a:cxn ang="0">
                    <a:pos x="12" y="39"/>
                  </a:cxn>
                  <a:cxn ang="0">
                    <a:pos x="9" y="45"/>
                  </a:cxn>
                  <a:cxn ang="0">
                    <a:pos x="7" y="51"/>
                  </a:cxn>
                  <a:cxn ang="0">
                    <a:pos x="3" y="58"/>
                  </a:cxn>
                  <a:cxn ang="0">
                    <a:pos x="0" y="64"/>
                  </a:cxn>
                  <a:cxn ang="0">
                    <a:pos x="4" y="66"/>
                  </a:cxn>
                  <a:cxn ang="0">
                    <a:pos x="9" y="69"/>
                  </a:cxn>
                  <a:cxn ang="0">
                    <a:pos x="12" y="71"/>
                  </a:cxn>
                  <a:cxn ang="0">
                    <a:pos x="17" y="73"/>
                  </a:cxn>
                  <a:cxn ang="0">
                    <a:pos x="24" y="76"/>
                  </a:cxn>
                  <a:cxn ang="0">
                    <a:pos x="31" y="78"/>
                  </a:cxn>
                  <a:cxn ang="0">
                    <a:pos x="38" y="79"/>
                  </a:cxn>
                  <a:cxn ang="0">
                    <a:pos x="45" y="81"/>
                  </a:cxn>
                  <a:cxn ang="0">
                    <a:pos x="53" y="80"/>
                  </a:cxn>
                  <a:cxn ang="0">
                    <a:pos x="60" y="80"/>
                  </a:cxn>
                  <a:cxn ang="0">
                    <a:pos x="67" y="80"/>
                  </a:cxn>
                  <a:cxn ang="0">
                    <a:pos x="75" y="79"/>
                  </a:cxn>
                  <a:cxn ang="0">
                    <a:pos x="80" y="77"/>
                  </a:cxn>
                  <a:cxn ang="0">
                    <a:pos x="85" y="73"/>
                  </a:cxn>
                  <a:cxn ang="0">
                    <a:pos x="90" y="71"/>
                  </a:cxn>
                  <a:cxn ang="0">
                    <a:pos x="94" y="68"/>
                  </a:cxn>
                  <a:cxn ang="0">
                    <a:pos x="92" y="61"/>
                  </a:cxn>
                  <a:cxn ang="0">
                    <a:pos x="88" y="54"/>
                  </a:cxn>
                  <a:cxn ang="0">
                    <a:pos x="85" y="47"/>
                  </a:cxn>
                  <a:cxn ang="0">
                    <a:pos x="83" y="41"/>
                  </a:cxn>
                  <a:cxn ang="0">
                    <a:pos x="82" y="31"/>
                  </a:cxn>
                  <a:cxn ang="0">
                    <a:pos x="79" y="20"/>
                  </a:cxn>
                  <a:cxn ang="0">
                    <a:pos x="78" y="10"/>
                  </a:cxn>
                  <a:cxn ang="0">
                    <a:pos x="76" y="0"/>
                  </a:cxn>
                  <a:cxn ang="0">
                    <a:pos x="69" y="1"/>
                  </a:cxn>
                  <a:cxn ang="0">
                    <a:pos x="62" y="3"/>
                  </a:cxn>
                  <a:cxn ang="0">
                    <a:pos x="55" y="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5" y="0"/>
                  </a:cxn>
                </a:cxnLst>
                <a:rect l="0" t="0" r="r" b="b"/>
                <a:pathLst>
                  <a:path w="94" h="81">
                    <a:moveTo>
                      <a:pt x="25" y="0"/>
                    </a:moveTo>
                    <a:lnTo>
                      <a:pt x="22" y="9"/>
                    </a:lnTo>
                    <a:lnTo>
                      <a:pt x="19" y="19"/>
                    </a:lnTo>
                    <a:lnTo>
                      <a:pt x="16" y="28"/>
                    </a:lnTo>
                    <a:lnTo>
                      <a:pt x="12" y="39"/>
                    </a:lnTo>
                    <a:lnTo>
                      <a:pt x="9" y="45"/>
                    </a:lnTo>
                    <a:lnTo>
                      <a:pt x="7" y="51"/>
                    </a:lnTo>
                    <a:lnTo>
                      <a:pt x="3" y="58"/>
                    </a:lnTo>
                    <a:lnTo>
                      <a:pt x="0" y="64"/>
                    </a:lnTo>
                    <a:lnTo>
                      <a:pt x="4" y="66"/>
                    </a:lnTo>
                    <a:lnTo>
                      <a:pt x="9" y="69"/>
                    </a:lnTo>
                    <a:lnTo>
                      <a:pt x="12" y="71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1" y="78"/>
                    </a:lnTo>
                    <a:lnTo>
                      <a:pt x="38" y="79"/>
                    </a:lnTo>
                    <a:lnTo>
                      <a:pt x="45" y="81"/>
                    </a:lnTo>
                    <a:lnTo>
                      <a:pt x="53" y="80"/>
                    </a:lnTo>
                    <a:lnTo>
                      <a:pt x="60" y="80"/>
                    </a:lnTo>
                    <a:lnTo>
                      <a:pt x="67" y="80"/>
                    </a:lnTo>
                    <a:lnTo>
                      <a:pt x="75" y="79"/>
                    </a:lnTo>
                    <a:lnTo>
                      <a:pt x="80" y="77"/>
                    </a:lnTo>
                    <a:lnTo>
                      <a:pt x="85" y="73"/>
                    </a:lnTo>
                    <a:lnTo>
                      <a:pt x="90" y="71"/>
                    </a:lnTo>
                    <a:lnTo>
                      <a:pt x="94" y="68"/>
                    </a:lnTo>
                    <a:lnTo>
                      <a:pt x="92" y="61"/>
                    </a:lnTo>
                    <a:lnTo>
                      <a:pt x="88" y="54"/>
                    </a:lnTo>
                    <a:lnTo>
                      <a:pt x="85" y="47"/>
                    </a:lnTo>
                    <a:lnTo>
                      <a:pt x="83" y="41"/>
                    </a:lnTo>
                    <a:lnTo>
                      <a:pt x="82" y="31"/>
                    </a:lnTo>
                    <a:lnTo>
                      <a:pt x="79" y="20"/>
                    </a:lnTo>
                    <a:lnTo>
                      <a:pt x="78" y="10"/>
                    </a:lnTo>
                    <a:lnTo>
                      <a:pt x="76" y="0"/>
                    </a:lnTo>
                    <a:lnTo>
                      <a:pt x="69" y="1"/>
                    </a:lnTo>
                    <a:lnTo>
                      <a:pt x="62" y="3"/>
                    </a:lnTo>
                    <a:lnTo>
                      <a:pt x="55" y="4"/>
                    </a:lnTo>
                    <a:lnTo>
                      <a:pt x="48" y="6"/>
                    </a:lnTo>
                    <a:lnTo>
                      <a:pt x="42" y="4"/>
                    </a:lnTo>
                    <a:lnTo>
                      <a:pt x="37" y="3"/>
                    </a:lnTo>
                    <a:lnTo>
                      <a:pt x="31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5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7246938" y="4010026"/>
                <a:ext cx="76200" cy="60325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2" y="11"/>
                  </a:cxn>
                  <a:cxn ang="0">
                    <a:pos x="19" y="19"/>
                  </a:cxn>
                  <a:cxn ang="0">
                    <a:pos x="16" y="28"/>
                  </a:cxn>
                  <a:cxn ang="0">
                    <a:pos x="12" y="37"/>
                  </a:cxn>
                  <a:cxn ang="0">
                    <a:pos x="9" y="43"/>
                  </a:cxn>
                  <a:cxn ang="0">
                    <a:pos x="7" y="48"/>
                  </a:cxn>
                  <a:cxn ang="0">
                    <a:pos x="3" y="5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7" y="68"/>
                  </a:cxn>
                  <a:cxn ang="0">
                    <a:pos x="24" y="71"/>
                  </a:cxn>
                  <a:cxn ang="0">
                    <a:pos x="31" y="73"/>
                  </a:cxn>
                  <a:cxn ang="0">
                    <a:pos x="38" y="74"/>
                  </a:cxn>
                  <a:cxn ang="0">
                    <a:pos x="45" y="75"/>
                  </a:cxn>
                  <a:cxn ang="0">
                    <a:pos x="53" y="75"/>
                  </a:cxn>
                  <a:cxn ang="0">
                    <a:pos x="60" y="75"/>
                  </a:cxn>
                  <a:cxn ang="0">
                    <a:pos x="67" y="75"/>
                  </a:cxn>
                  <a:cxn ang="0">
                    <a:pos x="75" y="74"/>
                  </a:cxn>
                  <a:cxn ang="0">
                    <a:pos x="80" y="72"/>
                  </a:cxn>
                  <a:cxn ang="0">
                    <a:pos x="85" y="68"/>
                  </a:cxn>
                  <a:cxn ang="0">
                    <a:pos x="90" y="66"/>
                  </a:cxn>
                  <a:cxn ang="0">
                    <a:pos x="94" y="63"/>
                  </a:cxn>
                  <a:cxn ang="0">
                    <a:pos x="92" y="57"/>
                  </a:cxn>
                  <a:cxn ang="0">
                    <a:pos x="88" y="50"/>
                  </a:cxn>
                  <a:cxn ang="0">
                    <a:pos x="85" y="44"/>
                  </a:cxn>
                  <a:cxn ang="0">
                    <a:pos x="83" y="38"/>
                  </a:cxn>
                  <a:cxn ang="0">
                    <a:pos x="82" y="29"/>
                  </a:cxn>
                  <a:cxn ang="0">
                    <a:pos x="79" y="19"/>
                  </a:cxn>
                  <a:cxn ang="0">
                    <a:pos x="78" y="10"/>
                  </a:cxn>
                  <a:cxn ang="0">
                    <a:pos x="76" y="0"/>
                  </a:cxn>
                  <a:cxn ang="0">
                    <a:pos x="69" y="1"/>
                  </a:cxn>
                  <a:cxn ang="0">
                    <a:pos x="62" y="4"/>
                  </a:cxn>
                  <a:cxn ang="0">
                    <a:pos x="55" y="5"/>
                  </a:cxn>
                  <a:cxn ang="0">
                    <a:pos x="48" y="7"/>
                  </a:cxn>
                  <a:cxn ang="0">
                    <a:pos x="42" y="6"/>
                  </a:cxn>
                  <a:cxn ang="0">
                    <a:pos x="37" y="4"/>
                  </a:cxn>
                  <a:cxn ang="0">
                    <a:pos x="31" y="3"/>
                  </a:cxn>
                  <a:cxn ang="0">
                    <a:pos x="25" y="1"/>
                  </a:cxn>
                </a:cxnLst>
                <a:rect l="0" t="0" r="r" b="b"/>
                <a:pathLst>
                  <a:path w="94" h="75">
                    <a:moveTo>
                      <a:pt x="25" y="1"/>
                    </a:moveTo>
                    <a:lnTo>
                      <a:pt x="22" y="11"/>
                    </a:lnTo>
                    <a:lnTo>
                      <a:pt x="19" y="19"/>
                    </a:lnTo>
                    <a:lnTo>
                      <a:pt x="16" y="28"/>
                    </a:lnTo>
                    <a:lnTo>
                      <a:pt x="12" y="37"/>
                    </a:lnTo>
                    <a:lnTo>
                      <a:pt x="9" y="43"/>
                    </a:lnTo>
                    <a:lnTo>
                      <a:pt x="7" y="48"/>
                    </a:lnTo>
                    <a:lnTo>
                      <a:pt x="3" y="5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7" y="68"/>
                    </a:lnTo>
                    <a:lnTo>
                      <a:pt x="24" y="71"/>
                    </a:lnTo>
                    <a:lnTo>
                      <a:pt x="31" y="73"/>
                    </a:lnTo>
                    <a:lnTo>
                      <a:pt x="38" y="74"/>
                    </a:lnTo>
                    <a:lnTo>
                      <a:pt x="45" y="75"/>
                    </a:lnTo>
                    <a:lnTo>
                      <a:pt x="53" y="75"/>
                    </a:lnTo>
                    <a:lnTo>
                      <a:pt x="60" y="75"/>
                    </a:lnTo>
                    <a:lnTo>
                      <a:pt x="67" y="75"/>
                    </a:lnTo>
                    <a:lnTo>
                      <a:pt x="75" y="74"/>
                    </a:lnTo>
                    <a:lnTo>
                      <a:pt x="80" y="72"/>
                    </a:lnTo>
                    <a:lnTo>
                      <a:pt x="85" y="68"/>
                    </a:lnTo>
                    <a:lnTo>
                      <a:pt x="90" y="66"/>
                    </a:lnTo>
                    <a:lnTo>
                      <a:pt x="94" y="63"/>
                    </a:lnTo>
                    <a:lnTo>
                      <a:pt x="92" y="57"/>
                    </a:lnTo>
                    <a:lnTo>
                      <a:pt x="88" y="50"/>
                    </a:lnTo>
                    <a:lnTo>
                      <a:pt x="85" y="44"/>
                    </a:lnTo>
                    <a:lnTo>
                      <a:pt x="83" y="38"/>
                    </a:lnTo>
                    <a:lnTo>
                      <a:pt x="82" y="29"/>
                    </a:lnTo>
                    <a:lnTo>
                      <a:pt x="79" y="19"/>
                    </a:lnTo>
                    <a:lnTo>
                      <a:pt x="78" y="10"/>
                    </a:lnTo>
                    <a:lnTo>
                      <a:pt x="76" y="0"/>
                    </a:lnTo>
                    <a:lnTo>
                      <a:pt x="69" y="1"/>
                    </a:lnTo>
                    <a:lnTo>
                      <a:pt x="62" y="4"/>
                    </a:lnTo>
                    <a:lnTo>
                      <a:pt x="55" y="5"/>
                    </a:lnTo>
                    <a:lnTo>
                      <a:pt x="48" y="7"/>
                    </a:lnTo>
                    <a:lnTo>
                      <a:pt x="42" y="6"/>
                    </a:lnTo>
                    <a:lnTo>
                      <a:pt x="37" y="4"/>
                    </a:lnTo>
                    <a:lnTo>
                      <a:pt x="31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0538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7248526" y="4014789"/>
                <a:ext cx="74613" cy="55563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1" y="9"/>
                  </a:cxn>
                  <a:cxn ang="0">
                    <a:pos x="18" y="17"/>
                  </a:cxn>
                  <a:cxn ang="0">
                    <a:pos x="15" y="25"/>
                  </a:cxn>
                  <a:cxn ang="0">
                    <a:pos x="11" y="34"/>
                  </a:cxn>
                  <a:cxn ang="0">
                    <a:pos x="9" y="38"/>
                  </a:cxn>
                  <a:cxn ang="0">
                    <a:pos x="6" y="44"/>
                  </a:cxn>
                  <a:cxn ang="0">
                    <a:pos x="2" y="49"/>
                  </a:cxn>
                  <a:cxn ang="0">
                    <a:pos x="0" y="53"/>
                  </a:cxn>
                  <a:cxn ang="0">
                    <a:pos x="3" y="55"/>
                  </a:cxn>
                  <a:cxn ang="0">
                    <a:pos x="8" y="58"/>
                  </a:cxn>
                  <a:cxn ang="0">
                    <a:pos x="11" y="60"/>
                  </a:cxn>
                  <a:cxn ang="0">
                    <a:pos x="16" y="62"/>
                  </a:cxn>
                  <a:cxn ang="0">
                    <a:pos x="23" y="65"/>
                  </a:cxn>
                  <a:cxn ang="0">
                    <a:pos x="30" y="66"/>
                  </a:cxn>
                  <a:cxn ang="0">
                    <a:pos x="37" y="68"/>
                  </a:cxn>
                  <a:cxn ang="0">
                    <a:pos x="44" y="69"/>
                  </a:cxn>
                  <a:cxn ang="0">
                    <a:pos x="52" y="69"/>
                  </a:cxn>
                  <a:cxn ang="0">
                    <a:pos x="59" y="68"/>
                  </a:cxn>
                  <a:cxn ang="0">
                    <a:pos x="66" y="68"/>
                  </a:cxn>
                  <a:cxn ang="0">
                    <a:pos x="74" y="68"/>
                  </a:cxn>
                  <a:cxn ang="0">
                    <a:pos x="79" y="66"/>
                  </a:cxn>
                  <a:cxn ang="0">
                    <a:pos x="84" y="62"/>
                  </a:cxn>
                  <a:cxn ang="0">
                    <a:pos x="89" y="60"/>
                  </a:cxn>
                  <a:cxn ang="0">
                    <a:pos x="93" y="57"/>
                  </a:cxn>
                  <a:cxn ang="0">
                    <a:pos x="91" y="51"/>
                  </a:cxn>
                  <a:cxn ang="0">
                    <a:pos x="87" y="46"/>
                  </a:cxn>
                  <a:cxn ang="0">
                    <a:pos x="84" y="40"/>
                  </a:cxn>
                  <a:cxn ang="0">
                    <a:pos x="82" y="35"/>
                  </a:cxn>
                  <a:cxn ang="0">
                    <a:pos x="81" y="25"/>
                  </a:cxn>
                  <a:cxn ang="0">
                    <a:pos x="78" y="17"/>
                  </a:cxn>
                  <a:cxn ang="0">
                    <a:pos x="77" y="8"/>
                  </a:cxn>
                  <a:cxn ang="0">
                    <a:pos x="75" y="0"/>
                  </a:cxn>
                  <a:cxn ang="0">
                    <a:pos x="68" y="1"/>
                  </a:cxn>
                  <a:cxn ang="0">
                    <a:pos x="61" y="4"/>
                  </a:cxn>
                  <a:cxn ang="0">
                    <a:pos x="54" y="5"/>
                  </a:cxn>
                  <a:cxn ang="0">
                    <a:pos x="47" y="7"/>
                  </a:cxn>
                  <a:cxn ang="0">
                    <a:pos x="41" y="6"/>
                  </a:cxn>
                  <a:cxn ang="0">
                    <a:pos x="36" y="4"/>
                  </a:cxn>
                  <a:cxn ang="0">
                    <a:pos x="30" y="2"/>
                  </a:cxn>
                  <a:cxn ang="0">
                    <a:pos x="24" y="1"/>
                  </a:cxn>
                </a:cxnLst>
                <a:rect l="0" t="0" r="r" b="b"/>
                <a:pathLst>
                  <a:path w="93" h="69">
                    <a:moveTo>
                      <a:pt x="24" y="1"/>
                    </a:moveTo>
                    <a:lnTo>
                      <a:pt x="21" y="9"/>
                    </a:lnTo>
                    <a:lnTo>
                      <a:pt x="18" y="17"/>
                    </a:lnTo>
                    <a:lnTo>
                      <a:pt x="15" y="25"/>
                    </a:lnTo>
                    <a:lnTo>
                      <a:pt x="11" y="34"/>
                    </a:lnTo>
                    <a:lnTo>
                      <a:pt x="9" y="38"/>
                    </a:lnTo>
                    <a:lnTo>
                      <a:pt x="6" y="44"/>
                    </a:lnTo>
                    <a:lnTo>
                      <a:pt x="2" y="49"/>
                    </a:lnTo>
                    <a:lnTo>
                      <a:pt x="0" y="53"/>
                    </a:lnTo>
                    <a:lnTo>
                      <a:pt x="3" y="55"/>
                    </a:lnTo>
                    <a:lnTo>
                      <a:pt x="8" y="58"/>
                    </a:lnTo>
                    <a:lnTo>
                      <a:pt x="11" y="60"/>
                    </a:lnTo>
                    <a:lnTo>
                      <a:pt x="16" y="62"/>
                    </a:lnTo>
                    <a:lnTo>
                      <a:pt x="23" y="65"/>
                    </a:lnTo>
                    <a:lnTo>
                      <a:pt x="30" y="66"/>
                    </a:lnTo>
                    <a:lnTo>
                      <a:pt x="37" y="68"/>
                    </a:lnTo>
                    <a:lnTo>
                      <a:pt x="44" y="69"/>
                    </a:lnTo>
                    <a:lnTo>
                      <a:pt x="52" y="69"/>
                    </a:lnTo>
                    <a:lnTo>
                      <a:pt x="59" y="68"/>
                    </a:lnTo>
                    <a:lnTo>
                      <a:pt x="66" y="68"/>
                    </a:lnTo>
                    <a:lnTo>
                      <a:pt x="74" y="68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9" y="60"/>
                    </a:lnTo>
                    <a:lnTo>
                      <a:pt x="93" y="57"/>
                    </a:lnTo>
                    <a:lnTo>
                      <a:pt x="91" y="51"/>
                    </a:lnTo>
                    <a:lnTo>
                      <a:pt x="87" y="46"/>
                    </a:lnTo>
                    <a:lnTo>
                      <a:pt x="84" y="40"/>
                    </a:lnTo>
                    <a:lnTo>
                      <a:pt x="82" y="35"/>
                    </a:lnTo>
                    <a:lnTo>
                      <a:pt x="81" y="25"/>
                    </a:lnTo>
                    <a:lnTo>
                      <a:pt x="78" y="17"/>
                    </a:lnTo>
                    <a:lnTo>
                      <a:pt x="77" y="8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1" y="4"/>
                    </a:lnTo>
                    <a:lnTo>
                      <a:pt x="54" y="5"/>
                    </a:lnTo>
                    <a:lnTo>
                      <a:pt x="47" y="7"/>
                    </a:lnTo>
                    <a:lnTo>
                      <a:pt x="41" y="6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193A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7248526" y="4021139"/>
                <a:ext cx="74613" cy="49213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1" y="8"/>
                  </a:cxn>
                  <a:cxn ang="0">
                    <a:pos x="18" y="15"/>
                  </a:cxn>
                  <a:cxn ang="0">
                    <a:pos x="15" y="22"/>
                  </a:cxn>
                  <a:cxn ang="0">
                    <a:pos x="11" y="30"/>
                  </a:cxn>
                  <a:cxn ang="0">
                    <a:pos x="9" y="35"/>
                  </a:cxn>
                  <a:cxn ang="0">
                    <a:pos x="6" y="38"/>
                  </a:cxn>
                  <a:cxn ang="0">
                    <a:pos x="2" y="43"/>
                  </a:cxn>
                  <a:cxn ang="0">
                    <a:pos x="0" y="46"/>
                  </a:cxn>
                  <a:cxn ang="0">
                    <a:pos x="4" y="48"/>
                  </a:cxn>
                  <a:cxn ang="0">
                    <a:pos x="8" y="51"/>
                  </a:cxn>
                  <a:cxn ang="0">
                    <a:pos x="11" y="53"/>
                  </a:cxn>
                  <a:cxn ang="0">
                    <a:pos x="16" y="55"/>
                  </a:cxn>
                  <a:cxn ang="0">
                    <a:pos x="23" y="57"/>
                  </a:cxn>
                  <a:cxn ang="0">
                    <a:pos x="30" y="59"/>
                  </a:cxn>
                  <a:cxn ang="0">
                    <a:pos x="37" y="60"/>
                  </a:cxn>
                  <a:cxn ang="0">
                    <a:pos x="44" y="62"/>
                  </a:cxn>
                  <a:cxn ang="0">
                    <a:pos x="52" y="62"/>
                  </a:cxn>
                  <a:cxn ang="0">
                    <a:pos x="59" y="61"/>
                  </a:cxn>
                  <a:cxn ang="0">
                    <a:pos x="66" y="61"/>
                  </a:cxn>
                  <a:cxn ang="0">
                    <a:pos x="74" y="61"/>
                  </a:cxn>
                  <a:cxn ang="0">
                    <a:pos x="79" y="59"/>
                  </a:cxn>
                  <a:cxn ang="0">
                    <a:pos x="84" y="55"/>
                  </a:cxn>
                  <a:cxn ang="0">
                    <a:pos x="89" y="53"/>
                  </a:cxn>
                  <a:cxn ang="0">
                    <a:pos x="93" y="50"/>
                  </a:cxn>
                  <a:cxn ang="0">
                    <a:pos x="91" y="45"/>
                  </a:cxn>
                  <a:cxn ang="0">
                    <a:pos x="87" y="40"/>
                  </a:cxn>
                  <a:cxn ang="0">
                    <a:pos x="84" y="36"/>
                  </a:cxn>
                  <a:cxn ang="0">
                    <a:pos x="82" y="31"/>
                  </a:cxn>
                  <a:cxn ang="0">
                    <a:pos x="81" y="23"/>
                  </a:cxn>
                  <a:cxn ang="0">
                    <a:pos x="78" y="15"/>
                  </a:cxn>
                  <a:cxn ang="0">
                    <a:pos x="77" y="8"/>
                  </a:cxn>
                  <a:cxn ang="0">
                    <a:pos x="75" y="0"/>
                  </a:cxn>
                  <a:cxn ang="0">
                    <a:pos x="68" y="1"/>
                  </a:cxn>
                  <a:cxn ang="0">
                    <a:pos x="61" y="2"/>
                  </a:cxn>
                  <a:cxn ang="0">
                    <a:pos x="54" y="5"/>
                  </a:cxn>
                  <a:cxn ang="0">
                    <a:pos x="47" y="6"/>
                  </a:cxn>
                  <a:cxn ang="0">
                    <a:pos x="41" y="5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4" y="1"/>
                  </a:cxn>
                </a:cxnLst>
                <a:rect l="0" t="0" r="r" b="b"/>
                <a:pathLst>
                  <a:path w="93" h="62">
                    <a:moveTo>
                      <a:pt x="24" y="1"/>
                    </a:moveTo>
                    <a:lnTo>
                      <a:pt x="21" y="8"/>
                    </a:lnTo>
                    <a:lnTo>
                      <a:pt x="18" y="15"/>
                    </a:lnTo>
                    <a:lnTo>
                      <a:pt x="15" y="22"/>
                    </a:lnTo>
                    <a:lnTo>
                      <a:pt x="11" y="30"/>
                    </a:lnTo>
                    <a:lnTo>
                      <a:pt x="9" y="35"/>
                    </a:lnTo>
                    <a:lnTo>
                      <a:pt x="6" y="38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8" y="51"/>
                    </a:lnTo>
                    <a:lnTo>
                      <a:pt x="11" y="53"/>
                    </a:lnTo>
                    <a:lnTo>
                      <a:pt x="16" y="55"/>
                    </a:lnTo>
                    <a:lnTo>
                      <a:pt x="23" y="57"/>
                    </a:lnTo>
                    <a:lnTo>
                      <a:pt x="30" y="59"/>
                    </a:lnTo>
                    <a:lnTo>
                      <a:pt x="37" y="60"/>
                    </a:lnTo>
                    <a:lnTo>
                      <a:pt x="44" y="62"/>
                    </a:lnTo>
                    <a:lnTo>
                      <a:pt x="52" y="62"/>
                    </a:lnTo>
                    <a:lnTo>
                      <a:pt x="59" y="61"/>
                    </a:lnTo>
                    <a:lnTo>
                      <a:pt x="66" y="61"/>
                    </a:lnTo>
                    <a:lnTo>
                      <a:pt x="74" y="61"/>
                    </a:lnTo>
                    <a:lnTo>
                      <a:pt x="79" y="59"/>
                    </a:lnTo>
                    <a:lnTo>
                      <a:pt x="84" y="55"/>
                    </a:lnTo>
                    <a:lnTo>
                      <a:pt x="89" y="53"/>
                    </a:lnTo>
                    <a:lnTo>
                      <a:pt x="93" y="50"/>
                    </a:lnTo>
                    <a:lnTo>
                      <a:pt x="91" y="45"/>
                    </a:lnTo>
                    <a:lnTo>
                      <a:pt x="87" y="40"/>
                    </a:lnTo>
                    <a:lnTo>
                      <a:pt x="84" y="36"/>
                    </a:lnTo>
                    <a:lnTo>
                      <a:pt x="82" y="31"/>
                    </a:lnTo>
                    <a:lnTo>
                      <a:pt x="81" y="23"/>
                    </a:lnTo>
                    <a:lnTo>
                      <a:pt x="78" y="15"/>
                    </a:lnTo>
                    <a:lnTo>
                      <a:pt x="77" y="8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1" y="2"/>
                    </a:lnTo>
                    <a:lnTo>
                      <a:pt x="54" y="5"/>
                    </a:lnTo>
                    <a:lnTo>
                      <a:pt x="47" y="6"/>
                    </a:lnTo>
                    <a:lnTo>
                      <a:pt x="41" y="5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7250113" y="4024314"/>
                <a:ext cx="73025" cy="46038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0" y="8"/>
                  </a:cxn>
                  <a:cxn ang="0">
                    <a:pos x="17" y="14"/>
                  </a:cxn>
                  <a:cxn ang="0">
                    <a:pos x="14" y="19"/>
                  </a:cxn>
                  <a:cxn ang="0">
                    <a:pos x="10" y="25"/>
                  </a:cxn>
                  <a:cxn ang="0">
                    <a:pos x="8" y="30"/>
                  </a:cxn>
                  <a:cxn ang="0">
                    <a:pos x="6" y="33"/>
                  </a:cxn>
                  <a:cxn ang="0">
                    <a:pos x="2" y="38"/>
                  </a:cxn>
                  <a:cxn ang="0">
                    <a:pos x="0" y="41"/>
                  </a:cxn>
                  <a:cxn ang="0">
                    <a:pos x="3" y="44"/>
                  </a:cxn>
                  <a:cxn ang="0">
                    <a:pos x="7" y="45"/>
                  </a:cxn>
                  <a:cxn ang="0">
                    <a:pos x="10" y="47"/>
                  </a:cxn>
                  <a:cxn ang="0">
                    <a:pos x="15" y="49"/>
                  </a:cxn>
                  <a:cxn ang="0">
                    <a:pos x="22" y="51"/>
                  </a:cxn>
                  <a:cxn ang="0">
                    <a:pos x="29" y="53"/>
                  </a:cxn>
                  <a:cxn ang="0">
                    <a:pos x="36" y="54"/>
                  </a:cxn>
                  <a:cxn ang="0">
                    <a:pos x="43" y="56"/>
                  </a:cxn>
                  <a:cxn ang="0">
                    <a:pos x="51" y="55"/>
                  </a:cxn>
                  <a:cxn ang="0">
                    <a:pos x="58" y="55"/>
                  </a:cxn>
                  <a:cxn ang="0">
                    <a:pos x="65" y="55"/>
                  </a:cxn>
                  <a:cxn ang="0">
                    <a:pos x="73" y="55"/>
                  </a:cxn>
                  <a:cxn ang="0">
                    <a:pos x="78" y="53"/>
                  </a:cxn>
                  <a:cxn ang="0">
                    <a:pos x="83" y="49"/>
                  </a:cxn>
                  <a:cxn ang="0">
                    <a:pos x="88" y="47"/>
                  </a:cxn>
                  <a:cxn ang="0">
                    <a:pos x="92" y="45"/>
                  </a:cxn>
                  <a:cxn ang="0">
                    <a:pos x="90" y="40"/>
                  </a:cxn>
                  <a:cxn ang="0">
                    <a:pos x="86" y="36"/>
                  </a:cxn>
                  <a:cxn ang="0">
                    <a:pos x="83" y="32"/>
                  </a:cxn>
                  <a:cxn ang="0">
                    <a:pos x="81" y="27"/>
                  </a:cxn>
                  <a:cxn ang="0">
                    <a:pos x="80" y="21"/>
                  </a:cxn>
                  <a:cxn ang="0">
                    <a:pos x="77" y="14"/>
                  </a:cxn>
                  <a:cxn ang="0">
                    <a:pos x="76" y="7"/>
                  </a:cxn>
                  <a:cxn ang="0">
                    <a:pos x="75" y="0"/>
                  </a:cxn>
                  <a:cxn ang="0">
                    <a:pos x="68" y="1"/>
                  </a:cxn>
                  <a:cxn ang="0">
                    <a:pos x="61" y="2"/>
                  </a:cxn>
                  <a:cxn ang="0">
                    <a:pos x="53" y="4"/>
                  </a:cxn>
                  <a:cxn ang="0">
                    <a:pos x="46" y="6"/>
                  </a:cxn>
                  <a:cxn ang="0">
                    <a:pos x="40" y="4"/>
                  </a:cxn>
                  <a:cxn ang="0">
                    <a:pos x="35" y="3"/>
                  </a:cxn>
                  <a:cxn ang="0">
                    <a:pos x="29" y="2"/>
                  </a:cxn>
                  <a:cxn ang="0">
                    <a:pos x="23" y="1"/>
                  </a:cxn>
                </a:cxnLst>
                <a:rect l="0" t="0" r="r" b="b"/>
                <a:pathLst>
                  <a:path w="92" h="56">
                    <a:moveTo>
                      <a:pt x="23" y="1"/>
                    </a:moveTo>
                    <a:lnTo>
                      <a:pt x="20" y="8"/>
                    </a:lnTo>
                    <a:lnTo>
                      <a:pt x="17" y="14"/>
                    </a:lnTo>
                    <a:lnTo>
                      <a:pt x="14" y="19"/>
                    </a:lnTo>
                    <a:lnTo>
                      <a:pt x="10" y="25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2" y="38"/>
                    </a:lnTo>
                    <a:lnTo>
                      <a:pt x="0" y="41"/>
                    </a:lnTo>
                    <a:lnTo>
                      <a:pt x="3" y="44"/>
                    </a:lnTo>
                    <a:lnTo>
                      <a:pt x="7" y="45"/>
                    </a:lnTo>
                    <a:lnTo>
                      <a:pt x="10" y="47"/>
                    </a:lnTo>
                    <a:lnTo>
                      <a:pt x="15" y="49"/>
                    </a:lnTo>
                    <a:lnTo>
                      <a:pt x="22" y="51"/>
                    </a:lnTo>
                    <a:lnTo>
                      <a:pt x="29" y="53"/>
                    </a:lnTo>
                    <a:lnTo>
                      <a:pt x="36" y="54"/>
                    </a:lnTo>
                    <a:lnTo>
                      <a:pt x="43" y="56"/>
                    </a:lnTo>
                    <a:lnTo>
                      <a:pt x="51" y="55"/>
                    </a:lnTo>
                    <a:lnTo>
                      <a:pt x="58" y="55"/>
                    </a:lnTo>
                    <a:lnTo>
                      <a:pt x="65" y="55"/>
                    </a:lnTo>
                    <a:lnTo>
                      <a:pt x="73" y="55"/>
                    </a:lnTo>
                    <a:lnTo>
                      <a:pt x="78" y="53"/>
                    </a:lnTo>
                    <a:lnTo>
                      <a:pt x="83" y="49"/>
                    </a:lnTo>
                    <a:lnTo>
                      <a:pt x="88" y="47"/>
                    </a:lnTo>
                    <a:lnTo>
                      <a:pt x="92" y="45"/>
                    </a:lnTo>
                    <a:lnTo>
                      <a:pt x="90" y="40"/>
                    </a:lnTo>
                    <a:lnTo>
                      <a:pt x="86" y="36"/>
                    </a:lnTo>
                    <a:lnTo>
                      <a:pt x="83" y="32"/>
                    </a:lnTo>
                    <a:lnTo>
                      <a:pt x="81" y="27"/>
                    </a:lnTo>
                    <a:lnTo>
                      <a:pt x="80" y="21"/>
                    </a:lnTo>
                    <a:lnTo>
                      <a:pt x="77" y="14"/>
                    </a:lnTo>
                    <a:lnTo>
                      <a:pt x="76" y="7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1" y="2"/>
                    </a:lnTo>
                    <a:lnTo>
                      <a:pt x="53" y="4"/>
                    </a:lnTo>
                    <a:lnTo>
                      <a:pt x="46" y="6"/>
                    </a:lnTo>
                    <a:lnTo>
                      <a:pt x="40" y="4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F3D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7250113" y="4030664"/>
                <a:ext cx="73025" cy="3810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0" y="7"/>
                  </a:cxn>
                  <a:cxn ang="0">
                    <a:pos x="17" y="11"/>
                  </a:cxn>
                  <a:cxn ang="0">
                    <a:pos x="14" y="17"/>
                  </a:cxn>
                  <a:cxn ang="0">
                    <a:pos x="10" y="23"/>
                  </a:cxn>
                  <a:cxn ang="0">
                    <a:pos x="8" y="25"/>
                  </a:cxn>
                  <a:cxn ang="0">
                    <a:pos x="6" y="29"/>
                  </a:cxn>
                  <a:cxn ang="0">
                    <a:pos x="2" y="31"/>
                  </a:cxn>
                  <a:cxn ang="0">
                    <a:pos x="0" y="34"/>
                  </a:cxn>
                  <a:cxn ang="0">
                    <a:pos x="3" y="37"/>
                  </a:cxn>
                  <a:cxn ang="0">
                    <a:pos x="7" y="38"/>
                  </a:cxn>
                  <a:cxn ang="0">
                    <a:pos x="10" y="40"/>
                  </a:cxn>
                  <a:cxn ang="0">
                    <a:pos x="15" y="42"/>
                  </a:cxn>
                  <a:cxn ang="0">
                    <a:pos x="22" y="44"/>
                  </a:cxn>
                  <a:cxn ang="0">
                    <a:pos x="29" y="46"/>
                  </a:cxn>
                  <a:cxn ang="0">
                    <a:pos x="36" y="47"/>
                  </a:cxn>
                  <a:cxn ang="0">
                    <a:pos x="43" y="48"/>
                  </a:cxn>
                  <a:cxn ang="0">
                    <a:pos x="51" y="48"/>
                  </a:cxn>
                  <a:cxn ang="0">
                    <a:pos x="58" y="48"/>
                  </a:cxn>
                  <a:cxn ang="0">
                    <a:pos x="65" y="48"/>
                  </a:cxn>
                  <a:cxn ang="0">
                    <a:pos x="73" y="48"/>
                  </a:cxn>
                  <a:cxn ang="0">
                    <a:pos x="78" y="46"/>
                  </a:cxn>
                  <a:cxn ang="0">
                    <a:pos x="83" y="42"/>
                  </a:cxn>
                  <a:cxn ang="0">
                    <a:pos x="88" y="40"/>
                  </a:cxn>
                  <a:cxn ang="0">
                    <a:pos x="92" y="38"/>
                  </a:cxn>
                  <a:cxn ang="0">
                    <a:pos x="89" y="34"/>
                  </a:cxn>
                  <a:cxn ang="0">
                    <a:pos x="86" y="31"/>
                  </a:cxn>
                  <a:cxn ang="0">
                    <a:pos x="83" y="27"/>
                  </a:cxn>
                  <a:cxn ang="0">
                    <a:pos x="81" y="24"/>
                  </a:cxn>
                  <a:cxn ang="0">
                    <a:pos x="80" y="18"/>
                  </a:cxn>
                  <a:cxn ang="0">
                    <a:pos x="78" y="11"/>
                  </a:cxn>
                  <a:cxn ang="0">
                    <a:pos x="76" y="5"/>
                  </a:cxn>
                  <a:cxn ang="0">
                    <a:pos x="75" y="0"/>
                  </a:cxn>
                  <a:cxn ang="0">
                    <a:pos x="68" y="1"/>
                  </a:cxn>
                  <a:cxn ang="0">
                    <a:pos x="61" y="2"/>
                  </a:cxn>
                  <a:cxn ang="0">
                    <a:pos x="54" y="3"/>
                  </a:cxn>
                  <a:cxn ang="0">
                    <a:pos x="46" y="4"/>
                  </a:cxn>
                  <a:cxn ang="0">
                    <a:pos x="40" y="3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3" y="1"/>
                  </a:cxn>
                </a:cxnLst>
                <a:rect l="0" t="0" r="r" b="b"/>
                <a:pathLst>
                  <a:path w="92" h="48">
                    <a:moveTo>
                      <a:pt x="23" y="1"/>
                    </a:moveTo>
                    <a:lnTo>
                      <a:pt x="20" y="7"/>
                    </a:lnTo>
                    <a:lnTo>
                      <a:pt x="17" y="11"/>
                    </a:lnTo>
                    <a:lnTo>
                      <a:pt x="14" y="17"/>
                    </a:lnTo>
                    <a:lnTo>
                      <a:pt x="10" y="23"/>
                    </a:lnTo>
                    <a:lnTo>
                      <a:pt x="8" y="25"/>
                    </a:lnTo>
                    <a:lnTo>
                      <a:pt x="6" y="29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3" y="37"/>
                    </a:lnTo>
                    <a:lnTo>
                      <a:pt x="7" y="38"/>
                    </a:lnTo>
                    <a:lnTo>
                      <a:pt x="10" y="40"/>
                    </a:lnTo>
                    <a:lnTo>
                      <a:pt x="15" y="42"/>
                    </a:lnTo>
                    <a:lnTo>
                      <a:pt x="22" y="44"/>
                    </a:lnTo>
                    <a:lnTo>
                      <a:pt x="29" y="46"/>
                    </a:lnTo>
                    <a:lnTo>
                      <a:pt x="36" y="47"/>
                    </a:lnTo>
                    <a:lnTo>
                      <a:pt x="43" y="48"/>
                    </a:lnTo>
                    <a:lnTo>
                      <a:pt x="51" y="48"/>
                    </a:lnTo>
                    <a:lnTo>
                      <a:pt x="58" y="48"/>
                    </a:lnTo>
                    <a:lnTo>
                      <a:pt x="65" y="48"/>
                    </a:lnTo>
                    <a:lnTo>
                      <a:pt x="73" y="48"/>
                    </a:lnTo>
                    <a:lnTo>
                      <a:pt x="78" y="46"/>
                    </a:lnTo>
                    <a:lnTo>
                      <a:pt x="83" y="42"/>
                    </a:lnTo>
                    <a:lnTo>
                      <a:pt x="88" y="40"/>
                    </a:lnTo>
                    <a:lnTo>
                      <a:pt x="92" y="38"/>
                    </a:lnTo>
                    <a:lnTo>
                      <a:pt x="89" y="34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81" y="24"/>
                    </a:lnTo>
                    <a:lnTo>
                      <a:pt x="80" y="18"/>
                    </a:lnTo>
                    <a:lnTo>
                      <a:pt x="78" y="11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1" y="2"/>
                    </a:lnTo>
                    <a:lnTo>
                      <a:pt x="54" y="3"/>
                    </a:lnTo>
                    <a:lnTo>
                      <a:pt x="46" y="4"/>
                    </a:lnTo>
                    <a:lnTo>
                      <a:pt x="40" y="3"/>
                    </a:lnTo>
                    <a:lnTo>
                      <a:pt x="35" y="2"/>
                    </a:lnTo>
                    <a:lnTo>
                      <a:pt x="29" y="2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513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7250113" y="4035426"/>
                <a:ext cx="73025" cy="33338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20" y="7"/>
                  </a:cxn>
                  <a:cxn ang="0">
                    <a:pos x="17" y="11"/>
                  </a:cxn>
                  <a:cxn ang="0">
                    <a:pos x="14" y="15"/>
                  </a:cxn>
                  <a:cxn ang="0">
                    <a:pos x="10" y="20"/>
                  </a:cxn>
                  <a:cxn ang="0">
                    <a:pos x="8" y="22"/>
                  </a:cxn>
                  <a:cxn ang="0">
                    <a:pos x="6" y="25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5" y="32"/>
                  </a:cxn>
                  <a:cxn ang="0">
                    <a:pos x="8" y="33"/>
                  </a:cxn>
                  <a:cxn ang="0">
                    <a:pos x="12" y="35"/>
                  </a:cxn>
                  <a:cxn ang="0">
                    <a:pos x="15" y="37"/>
                  </a:cxn>
                  <a:cxn ang="0">
                    <a:pos x="22" y="37"/>
                  </a:cxn>
                  <a:cxn ang="0">
                    <a:pos x="29" y="40"/>
                  </a:cxn>
                  <a:cxn ang="0">
                    <a:pos x="36" y="41"/>
                  </a:cxn>
                  <a:cxn ang="0">
                    <a:pos x="43" y="43"/>
                  </a:cxn>
                  <a:cxn ang="0">
                    <a:pos x="51" y="43"/>
                  </a:cxn>
                  <a:cxn ang="0">
                    <a:pos x="58" y="43"/>
                  </a:cxn>
                  <a:cxn ang="0">
                    <a:pos x="65" y="43"/>
                  </a:cxn>
                  <a:cxn ang="0">
                    <a:pos x="73" y="42"/>
                  </a:cxn>
                  <a:cxn ang="0">
                    <a:pos x="78" y="40"/>
                  </a:cxn>
                  <a:cxn ang="0">
                    <a:pos x="83" y="37"/>
                  </a:cxn>
                  <a:cxn ang="0">
                    <a:pos x="88" y="35"/>
                  </a:cxn>
                  <a:cxn ang="0">
                    <a:pos x="92" y="33"/>
                  </a:cxn>
                  <a:cxn ang="0">
                    <a:pos x="89" y="30"/>
                  </a:cxn>
                  <a:cxn ang="0">
                    <a:pos x="86" y="27"/>
                  </a:cxn>
                  <a:cxn ang="0">
                    <a:pos x="83" y="24"/>
                  </a:cxn>
                  <a:cxn ang="0">
                    <a:pos x="81" y="21"/>
                  </a:cxn>
                  <a:cxn ang="0">
                    <a:pos x="80" y="15"/>
                  </a:cxn>
                  <a:cxn ang="0">
                    <a:pos x="78" y="11"/>
                  </a:cxn>
                  <a:cxn ang="0">
                    <a:pos x="76" y="5"/>
                  </a:cxn>
                  <a:cxn ang="0">
                    <a:pos x="75" y="0"/>
                  </a:cxn>
                  <a:cxn ang="0">
                    <a:pos x="68" y="2"/>
                  </a:cxn>
                  <a:cxn ang="0">
                    <a:pos x="61" y="3"/>
                  </a:cxn>
                  <a:cxn ang="0">
                    <a:pos x="54" y="4"/>
                  </a:cxn>
                  <a:cxn ang="0">
                    <a:pos x="46" y="5"/>
                  </a:cxn>
                  <a:cxn ang="0">
                    <a:pos x="40" y="4"/>
                  </a:cxn>
                  <a:cxn ang="0">
                    <a:pos x="35" y="4"/>
                  </a:cxn>
                  <a:cxn ang="0">
                    <a:pos x="29" y="4"/>
                  </a:cxn>
                  <a:cxn ang="0">
                    <a:pos x="23" y="3"/>
                  </a:cxn>
                </a:cxnLst>
                <a:rect l="0" t="0" r="r" b="b"/>
                <a:pathLst>
                  <a:path w="92" h="43">
                    <a:moveTo>
                      <a:pt x="23" y="3"/>
                    </a:moveTo>
                    <a:lnTo>
                      <a:pt x="20" y="7"/>
                    </a:lnTo>
                    <a:lnTo>
                      <a:pt x="17" y="11"/>
                    </a:lnTo>
                    <a:lnTo>
                      <a:pt x="14" y="15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5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5" y="37"/>
                    </a:lnTo>
                    <a:lnTo>
                      <a:pt x="22" y="37"/>
                    </a:lnTo>
                    <a:lnTo>
                      <a:pt x="29" y="40"/>
                    </a:lnTo>
                    <a:lnTo>
                      <a:pt x="36" y="41"/>
                    </a:lnTo>
                    <a:lnTo>
                      <a:pt x="43" y="43"/>
                    </a:lnTo>
                    <a:lnTo>
                      <a:pt x="51" y="43"/>
                    </a:lnTo>
                    <a:lnTo>
                      <a:pt x="58" y="43"/>
                    </a:lnTo>
                    <a:lnTo>
                      <a:pt x="65" y="43"/>
                    </a:lnTo>
                    <a:lnTo>
                      <a:pt x="73" y="42"/>
                    </a:lnTo>
                    <a:lnTo>
                      <a:pt x="78" y="40"/>
                    </a:lnTo>
                    <a:lnTo>
                      <a:pt x="83" y="37"/>
                    </a:lnTo>
                    <a:lnTo>
                      <a:pt x="88" y="35"/>
                    </a:lnTo>
                    <a:lnTo>
                      <a:pt x="92" y="33"/>
                    </a:lnTo>
                    <a:lnTo>
                      <a:pt x="89" y="30"/>
                    </a:lnTo>
                    <a:lnTo>
                      <a:pt x="86" y="27"/>
                    </a:lnTo>
                    <a:lnTo>
                      <a:pt x="83" y="24"/>
                    </a:lnTo>
                    <a:lnTo>
                      <a:pt x="81" y="21"/>
                    </a:lnTo>
                    <a:lnTo>
                      <a:pt x="80" y="15"/>
                    </a:lnTo>
                    <a:lnTo>
                      <a:pt x="78" y="11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8" y="2"/>
                    </a:lnTo>
                    <a:lnTo>
                      <a:pt x="61" y="3"/>
                    </a:lnTo>
                    <a:lnTo>
                      <a:pt x="54" y="4"/>
                    </a:lnTo>
                    <a:lnTo>
                      <a:pt x="46" y="5"/>
                    </a:lnTo>
                    <a:lnTo>
                      <a:pt x="40" y="4"/>
                    </a:lnTo>
                    <a:lnTo>
                      <a:pt x="35" y="4"/>
                    </a:lnTo>
                    <a:lnTo>
                      <a:pt x="29" y="4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66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7250113" y="4040189"/>
                <a:ext cx="73025" cy="28575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19" y="6"/>
                  </a:cxn>
                  <a:cxn ang="0">
                    <a:pos x="16" y="9"/>
                  </a:cxn>
                  <a:cxn ang="0">
                    <a:pos x="13" y="14"/>
                  </a:cxn>
                  <a:cxn ang="0">
                    <a:pos x="9" y="18"/>
                  </a:cxn>
                  <a:cxn ang="0">
                    <a:pos x="7" y="19"/>
                  </a:cxn>
                  <a:cxn ang="0">
                    <a:pos x="5" y="20"/>
                  </a:cxn>
                  <a:cxn ang="0">
                    <a:pos x="2" y="22"/>
                  </a:cxn>
                  <a:cxn ang="0">
                    <a:pos x="0" y="23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1" y="28"/>
                  </a:cxn>
                  <a:cxn ang="0">
                    <a:pos x="14" y="30"/>
                  </a:cxn>
                  <a:cxn ang="0">
                    <a:pos x="21" y="31"/>
                  </a:cxn>
                  <a:cxn ang="0">
                    <a:pos x="28" y="34"/>
                  </a:cxn>
                  <a:cxn ang="0">
                    <a:pos x="35" y="35"/>
                  </a:cxn>
                  <a:cxn ang="0">
                    <a:pos x="42" y="37"/>
                  </a:cxn>
                  <a:cxn ang="0">
                    <a:pos x="50" y="37"/>
                  </a:cxn>
                  <a:cxn ang="0">
                    <a:pos x="57" y="37"/>
                  </a:cxn>
                  <a:cxn ang="0">
                    <a:pos x="64" y="37"/>
                  </a:cxn>
                  <a:cxn ang="0">
                    <a:pos x="72" y="36"/>
                  </a:cxn>
                  <a:cxn ang="0">
                    <a:pos x="77" y="34"/>
                  </a:cxn>
                  <a:cxn ang="0">
                    <a:pos x="82" y="31"/>
                  </a:cxn>
                  <a:cxn ang="0">
                    <a:pos x="87" y="29"/>
                  </a:cxn>
                  <a:cxn ang="0">
                    <a:pos x="91" y="27"/>
                  </a:cxn>
                  <a:cxn ang="0">
                    <a:pos x="88" y="24"/>
                  </a:cxn>
                  <a:cxn ang="0">
                    <a:pos x="85" y="22"/>
                  </a:cxn>
                  <a:cxn ang="0">
                    <a:pos x="82" y="20"/>
                  </a:cxn>
                  <a:cxn ang="0">
                    <a:pos x="80" y="18"/>
                  </a:cxn>
                  <a:cxn ang="0">
                    <a:pos x="79" y="13"/>
                  </a:cxn>
                  <a:cxn ang="0">
                    <a:pos x="77" y="8"/>
                  </a:cxn>
                  <a:cxn ang="0">
                    <a:pos x="75" y="5"/>
                  </a:cxn>
                  <a:cxn ang="0">
                    <a:pos x="74" y="0"/>
                  </a:cxn>
                  <a:cxn ang="0">
                    <a:pos x="67" y="1"/>
                  </a:cxn>
                  <a:cxn ang="0">
                    <a:pos x="60" y="3"/>
                  </a:cxn>
                  <a:cxn ang="0">
                    <a:pos x="53" y="4"/>
                  </a:cxn>
                  <a:cxn ang="0">
                    <a:pos x="45" y="5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28" y="4"/>
                  </a:cxn>
                  <a:cxn ang="0">
                    <a:pos x="22" y="3"/>
                  </a:cxn>
                </a:cxnLst>
                <a:rect l="0" t="0" r="r" b="b"/>
                <a:pathLst>
                  <a:path w="91" h="37">
                    <a:moveTo>
                      <a:pt x="22" y="3"/>
                    </a:moveTo>
                    <a:lnTo>
                      <a:pt x="19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5" y="20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1" y="28"/>
                    </a:lnTo>
                    <a:lnTo>
                      <a:pt x="14" y="30"/>
                    </a:lnTo>
                    <a:lnTo>
                      <a:pt x="21" y="31"/>
                    </a:lnTo>
                    <a:lnTo>
                      <a:pt x="28" y="34"/>
                    </a:lnTo>
                    <a:lnTo>
                      <a:pt x="35" y="35"/>
                    </a:lnTo>
                    <a:lnTo>
                      <a:pt x="42" y="37"/>
                    </a:lnTo>
                    <a:lnTo>
                      <a:pt x="50" y="37"/>
                    </a:lnTo>
                    <a:lnTo>
                      <a:pt x="57" y="37"/>
                    </a:lnTo>
                    <a:lnTo>
                      <a:pt x="64" y="37"/>
                    </a:lnTo>
                    <a:lnTo>
                      <a:pt x="72" y="36"/>
                    </a:lnTo>
                    <a:lnTo>
                      <a:pt x="77" y="34"/>
                    </a:lnTo>
                    <a:lnTo>
                      <a:pt x="82" y="31"/>
                    </a:lnTo>
                    <a:lnTo>
                      <a:pt x="87" y="29"/>
                    </a:lnTo>
                    <a:lnTo>
                      <a:pt x="91" y="27"/>
                    </a:lnTo>
                    <a:lnTo>
                      <a:pt x="88" y="24"/>
                    </a:lnTo>
                    <a:lnTo>
                      <a:pt x="85" y="22"/>
                    </a:lnTo>
                    <a:lnTo>
                      <a:pt x="82" y="20"/>
                    </a:lnTo>
                    <a:lnTo>
                      <a:pt x="80" y="18"/>
                    </a:lnTo>
                    <a:lnTo>
                      <a:pt x="79" y="13"/>
                    </a:lnTo>
                    <a:lnTo>
                      <a:pt x="77" y="8"/>
                    </a:lnTo>
                    <a:lnTo>
                      <a:pt x="75" y="5"/>
                    </a:lnTo>
                    <a:lnTo>
                      <a:pt x="74" y="0"/>
                    </a:lnTo>
                    <a:lnTo>
                      <a:pt x="67" y="1"/>
                    </a:lnTo>
                    <a:lnTo>
                      <a:pt x="60" y="3"/>
                    </a:lnTo>
                    <a:lnTo>
                      <a:pt x="53" y="4"/>
                    </a:lnTo>
                    <a:lnTo>
                      <a:pt x="45" y="5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4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77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7250113" y="4044951"/>
                <a:ext cx="71438" cy="2381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9" y="13"/>
                  </a:cxn>
                  <a:cxn ang="0">
                    <a:pos x="0" y="16"/>
                  </a:cxn>
                  <a:cxn ang="0">
                    <a:pos x="14" y="23"/>
                  </a:cxn>
                  <a:cxn ang="0">
                    <a:pos x="42" y="30"/>
                  </a:cxn>
                  <a:cxn ang="0">
                    <a:pos x="72" y="29"/>
                  </a:cxn>
                  <a:cxn ang="0">
                    <a:pos x="90" y="20"/>
                  </a:cxn>
                  <a:cxn ang="0">
                    <a:pos x="80" y="14"/>
                  </a:cxn>
                  <a:cxn ang="0">
                    <a:pos x="75" y="0"/>
                  </a:cxn>
                  <a:cxn ang="0">
                    <a:pos x="45" y="5"/>
                  </a:cxn>
                  <a:cxn ang="0">
                    <a:pos x="22" y="2"/>
                  </a:cxn>
                </a:cxnLst>
                <a:rect l="0" t="0" r="r" b="b"/>
                <a:pathLst>
                  <a:path w="90" h="30">
                    <a:moveTo>
                      <a:pt x="22" y="2"/>
                    </a:moveTo>
                    <a:lnTo>
                      <a:pt x="9" y="13"/>
                    </a:lnTo>
                    <a:lnTo>
                      <a:pt x="0" y="16"/>
                    </a:lnTo>
                    <a:lnTo>
                      <a:pt x="14" y="23"/>
                    </a:lnTo>
                    <a:lnTo>
                      <a:pt x="42" y="30"/>
                    </a:lnTo>
                    <a:lnTo>
                      <a:pt x="72" y="29"/>
                    </a:lnTo>
                    <a:lnTo>
                      <a:pt x="90" y="20"/>
                    </a:lnTo>
                    <a:lnTo>
                      <a:pt x="80" y="14"/>
                    </a:lnTo>
                    <a:lnTo>
                      <a:pt x="75" y="0"/>
                    </a:lnTo>
                    <a:lnTo>
                      <a:pt x="45" y="5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7239001" y="4054476"/>
                <a:ext cx="95250" cy="2381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22" y="11"/>
                  </a:cxn>
                  <a:cxn ang="0">
                    <a:pos x="35" y="14"/>
                  </a:cxn>
                  <a:cxn ang="0">
                    <a:pos x="45" y="16"/>
                  </a:cxn>
                  <a:cxn ang="0">
                    <a:pos x="56" y="17"/>
                  </a:cxn>
                  <a:cxn ang="0">
                    <a:pos x="65" y="17"/>
                  </a:cxn>
                  <a:cxn ang="0">
                    <a:pos x="75" y="17"/>
                  </a:cxn>
                  <a:cxn ang="0">
                    <a:pos x="84" y="15"/>
                  </a:cxn>
                  <a:cxn ang="0">
                    <a:pos x="95" y="11"/>
                  </a:cxn>
                  <a:cxn ang="0">
                    <a:pos x="107" y="7"/>
                  </a:cxn>
                  <a:cxn ang="0">
                    <a:pos x="110" y="1"/>
                  </a:cxn>
                  <a:cxn ang="0">
                    <a:pos x="112" y="0"/>
                  </a:cxn>
                  <a:cxn ang="0">
                    <a:pos x="115" y="3"/>
                  </a:cxn>
                  <a:cxn ang="0">
                    <a:pos x="120" y="9"/>
                  </a:cxn>
                  <a:cxn ang="0">
                    <a:pos x="114" y="16"/>
                  </a:cxn>
                  <a:cxn ang="0">
                    <a:pos x="103" y="22"/>
                  </a:cxn>
                  <a:cxn ang="0">
                    <a:pos x="90" y="26"/>
                  </a:cxn>
                  <a:cxn ang="0">
                    <a:pos x="76" y="29"/>
                  </a:cxn>
                  <a:cxn ang="0">
                    <a:pos x="62" y="30"/>
                  </a:cxn>
                  <a:cxn ang="0">
                    <a:pos x="47" y="29"/>
                  </a:cxn>
                  <a:cxn ang="0">
                    <a:pos x="32" y="26"/>
                  </a:cxn>
                  <a:cxn ang="0">
                    <a:pos x="20" y="24"/>
                  </a:cxn>
                  <a:cxn ang="0">
                    <a:pos x="7" y="19"/>
                  </a:cxn>
                  <a:cxn ang="0">
                    <a:pos x="3" y="15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9" y="1"/>
                  </a:cxn>
                </a:cxnLst>
                <a:rect l="0" t="0" r="r" b="b"/>
                <a:pathLst>
                  <a:path w="120" h="30">
                    <a:moveTo>
                      <a:pt x="9" y="1"/>
                    </a:moveTo>
                    <a:lnTo>
                      <a:pt x="22" y="11"/>
                    </a:lnTo>
                    <a:lnTo>
                      <a:pt x="35" y="14"/>
                    </a:lnTo>
                    <a:lnTo>
                      <a:pt x="45" y="16"/>
                    </a:lnTo>
                    <a:lnTo>
                      <a:pt x="56" y="17"/>
                    </a:lnTo>
                    <a:lnTo>
                      <a:pt x="65" y="17"/>
                    </a:lnTo>
                    <a:lnTo>
                      <a:pt x="75" y="17"/>
                    </a:lnTo>
                    <a:lnTo>
                      <a:pt x="84" y="15"/>
                    </a:lnTo>
                    <a:lnTo>
                      <a:pt x="95" y="11"/>
                    </a:lnTo>
                    <a:lnTo>
                      <a:pt x="107" y="7"/>
                    </a:lnTo>
                    <a:lnTo>
                      <a:pt x="110" y="1"/>
                    </a:lnTo>
                    <a:lnTo>
                      <a:pt x="112" y="0"/>
                    </a:lnTo>
                    <a:lnTo>
                      <a:pt x="115" y="3"/>
                    </a:lnTo>
                    <a:lnTo>
                      <a:pt x="120" y="9"/>
                    </a:lnTo>
                    <a:lnTo>
                      <a:pt x="114" y="16"/>
                    </a:lnTo>
                    <a:lnTo>
                      <a:pt x="103" y="22"/>
                    </a:lnTo>
                    <a:lnTo>
                      <a:pt x="90" y="26"/>
                    </a:lnTo>
                    <a:lnTo>
                      <a:pt x="76" y="29"/>
                    </a:lnTo>
                    <a:lnTo>
                      <a:pt x="62" y="30"/>
                    </a:lnTo>
                    <a:lnTo>
                      <a:pt x="47" y="29"/>
                    </a:lnTo>
                    <a:lnTo>
                      <a:pt x="32" y="26"/>
                    </a:lnTo>
                    <a:lnTo>
                      <a:pt x="20" y="24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9"/>
                    </a:lnTo>
                    <a:lnTo>
                      <a:pt x="3" y="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7226301" y="4075114"/>
                <a:ext cx="119063" cy="46038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10" y="42"/>
                  </a:cxn>
                  <a:cxn ang="0">
                    <a:pos x="24" y="49"/>
                  </a:cxn>
                  <a:cxn ang="0">
                    <a:pos x="43" y="54"/>
                  </a:cxn>
                  <a:cxn ang="0">
                    <a:pos x="65" y="58"/>
                  </a:cxn>
                  <a:cxn ang="0">
                    <a:pos x="88" y="58"/>
                  </a:cxn>
                  <a:cxn ang="0">
                    <a:pos x="111" y="56"/>
                  </a:cxn>
                  <a:cxn ang="0">
                    <a:pos x="131" y="49"/>
                  </a:cxn>
                  <a:cxn ang="0">
                    <a:pos x="149" y="37"/>
                  </a:cxn>
                  <a:cxn ang="0">
                    <a:pos x="151" y="24"/>
                  </a:cxn>
                  <a:cxn ang="0">
                    <a:pos x="150" y="15"/>
                  </a:cxn>
                  <a:cxn ang="0">
                    <a:pos x="144" y="9"/>
                  </a:cxn>
                  <a:cxn ang="0">
                    <a:pos x="134" y="4"/>
                  </a:cxn>
                  <a:cxn ang="0">
                    <a:pos x="122" y="13"/>
                  </a:cxn>
                  <a:cxn ang="0">
                    <a:pos x="108" y="20"/>
                  </a:cxn>
                  <a:cxn ang="0">
                    <a:pos x="95" y="23"/>
                  </a:cxn>
                  <a:cxn ang="0">
                    <a:pos x="80" y="26"/>
                  </a:cxn>
                  <a:cxn ang="0">
                    <a:pos x="65" y="24"/>
                  </a:cxn>
                  <a:cxn ang="0">
                    <a:pos x="50" y="22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22" y="0"/>
                  </a:cxn>
                  <a:cxn ang="0">
                    <a:pos x="13" y="4"/>
                  </a:cxn>
                  <a:cxn ang="0">
                    <a:pos x="5" y="9"/>
                  </a:cxn>
                  <a:cxn ang="0">
                    <a:pos x="0" y="19"/>
                  </a:cxn>
                  <a:cxn ang="0">
                    <a:pos x="2" y="32"/>
                  </a:cxn>
                </a:cxnLst>
                <a:rect l="0" t="0" r="r" b="b"/>
                <a:pathLst>
                  <a:path w="151" h="58">
                    <a:moveTo>
                      <a:pt x="2" y="32"/>
                    </a:moveTo>
                    <a:lnTo>
                      <a:pt x="10" y="42"/>
                    </a:lnTo>
                    <a:lnTo>
                      <a:pt x="24" y="49"/>
                    </a:lnTo>
                    <a:lnTo>
                      <a:pt x="43" y="54"/>
                    </a:lnTo>
                    <a:lnTo>
                      <a:pt x="65" y="58"/>
                    </a:lnTo>
                    <a:lnTo>
                      <a:pt x="88" y="58"/>
                    </a:lnTo>
                    <a:lnTo>
                      <a:pt x="111" y="56"/>
                    </a:lnTo>
                    <a:lnTo>
                      <a:pt x="131" y="49"/>
                    </a:lnTo>
                    <a:lnTo>
                      <a:pt x="149" y="37"/>
                    </a:lnTo>
                    <a:lnTo>
                      <a:pt x="151" y="24"/>
                    </a:lnTo>
                    <a:lnTo>
                      <a:pt x="150" y="15"/>
                    </a:lnTo>
                    <a:lnTo>
                      <a:pt x="144" y="9"/>
                    </a:lnTo>
                    <a:lnTo>
                      <a:pt x="134" y="4"/>
                    </a:lnTo>
                    <a:lnTo>
                      <a:pt x="122" y="13"/>
                    </a:lnTo>
                    <a:lnTo>
                      <a:pt x="108" y="20"/>
                    </a:lnTo>
                    <a:lnTo>
                      <a:pt x="95" y="23"/>
                    </a:lnTo>
                    <a:lnTo>
                      <a:pt x="80" y="26"/>
                    </a:lnTo>
                    <a:lnTo>
                      <a:pt x="65" y="24"/>
                    </a:lnTo>
                    <a:lnTo>
                      <a:pt x="50" y="22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22" y="0"/>
                    </a:lnTo>
                    <a:lnTo>
                      <a:pt x="13" y="4"/>
                    </a:lnTo>
                    <a:lnTo>
                      <a:pt x="5" y="9"/>
                    </a:lnTo>
                    <a:lnTo>
                      <a:pt x="0" y="19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7248526" y="4095751"/>
                <a:ext cx="80963" cy="206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23"/>
                  </a:cxn>
                  <a:cxn ang="0">
                    <a:pos x="24" y="25"/>
                  </a:cxn>
                  <a:cxn ang="0">
                    <a:pos x="72" y="25"/>
                  </a:cxn>
                  <a:cxn ang="0">
                    <a:pos x="102" y="16"/>
                  </a:cxn>
                  <a:cxn ang="0">
                    <a:pos x="101" y="5"/>
                  </a:cxn>
                  <a:cxn ang="0">
                    <a:pos x="99" y="1"/>
                  </a:cxn>
                  <a:cxn ang="0">
                    <a:pos x="93" y="0"/>
                  </a:cxn>
                  <a:cxn ang="0">
                    <a:pos x="84" y="3"/>
                  </a:cxn>
                  <a:cxn ang="0">
                    <a:pos x="55" y="4"/>
                  </a:cxn>
                  <a:cxn ang="0">
                    <a:pos x="46" y="4"/>
                  </a:cxn>
                  <a:cxn ang="0">
                    <a:pos x="38" y="3"/>
                  </a:cxn>
                  <a:cxn ang="0">
                    <a:pos x="31" y="2"/>
                  </a:cxn>
                  <a:cxn ang="0">
                    <a:pos x="25" y="2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7" y="5"/>
                  </a:cxn>
                  <a:cxn ang="0">
                    <a:pos x="0" y="10"/>
                  </a:cxn>
                </a:cxnLst>
                <a:rect l="0" t="0" r="r" b="b"/>
                <a:pathLst>
                  <a:path w="102" h="25">
                    <a:moveTo>
                      <a:pt x="0" y="10"/>
                    </a:moveTo>
                    <a:lnTo>
                      <a:pt x="4" y="23"/>
                    </a:lnTo>
                    <a:lnTo>
                      <a:pt x="24" y="25"/>
                    </a:lnTo>
                    <a:lnTo>
                      <a:pt x="72" y="25"/>
                    </a:lnTo>
                    <a:lnTo>
                      <a:pt x="102" y="16"/>
                    </a:lnTo>
                    <a:lnTo>
                      <a:pt x="101" y="5"/>
                    </a:lnTo>
                    <a:lnTo>
                      <a:pt x="99" y="1"/>
                    </a:lnTo>
                    <a:lnTo>
                      <a:pt x="93" y="0"/>
                    </a:lnTo>
                    <a:lnTo>
                      <a:pt x="84" y="3"/>
                    </a:lnTo>
                    <a:lnTo>
                      <a:pt x="55" y="4"/>
                    </a:lnTo>
                    <a:lnTo>
                      <a:pt x="46" y="4"/>
                    </a:lnTo>
                    <a:lnTo>
                      <a:pt x="38" y="3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7250113" y="4098926"/>
                <a:ext cx="79375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2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5" y="21"/>
                  </a:cxn>
                  <a:cxn ang="0">
                    <a:pos x="9" y="22"/>
                  </a:cxn>
                  <a:cxn ang="0">
                    <a:pos x="14" y="22"/>
                  </a:cxn>
                  <a:cxn ang="0">
                    <a:pos x="19" y="22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35" y="23"/>
                  </a:cxn>
                  <a:cxn ang="0">
                    <a:pos x="41" y="23"/>
                  </a:cxn>
                  <a:cxn ang="0">
                    <a:pos x="47" y="23"/>
                  </a:cxn>
                  <a:cxn ang="0">
                    <a:pos x="53" y="23"/>
                  </a:cxn>
                  <a:cxn ang="0">
                    <a:pos x="59" y="23"/>
                  </a:cxn>
                  <a:cxn ang="0">
                    <a:pos x="65" y="23"/>
                  </a:cxn>
                  <a:cxn ang="0">
                    <a:pos x="70" y="23"/>
                  </a:cxn>
                  <a:cxn ang="0">
                    <a:pos x="77" y="21"/>
                  </a:cxn>
                  <a:cxn ang="0">
                    <a:pos x="84" y="18"/>
                  </a:cxn>
                  <a:cxn ang="0">
                    <a:pos x="91" y="16"/>
                  </a:cxn>
                  <a:cxn ang="0">
                    <a:pos x="99" y="14"/>
                  </a:cxn>
                  <a:cxn ang="0">
                    <a:pos x="98" y="5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81" y="2"/>
                  </a:cxn>
                  <a:cxn ang="0">
                    <a:pos x="74" y="2"/>
                  </a:cxn>
                  <a:cxn ang="0">
                    <a:pos x="67" y="2"/>
                  </a:cxn>
                  <a:cxn ang="0">
                    <a:pos x="60" y="3"/>
                  </a:cxn>
                  <a:cxn ang="0">
                    <a:pos x="53" y="3"/>
                  </a:cxn>
                  <a:cxn ang="0">
                    <a:pos x="44" y="3"/>
                  </a:cxn>
                  <a:cxn ang="0">
                    <a:pos x="37" y="2"/>
                  </a:cxn>
                  <a:cxn ang="0">
                    <a:pos x="30" y="1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99" h="23">
                    <a:moveTo>
                      <a:pt x="0" y="9"/>
                    </a:moveTo>
                    <a:lnTo>
                      <a:pt x="1" y="12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5" y="21"/>
                    </a:lnTo>
                    <a:lnTo>
                      <a:pt x="9" y="22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9" y="23"/>
                    </a:lnTo>
                    <a:lnTo>
                      <a:pt x="65" y="23"/>
                    </a:lnTo>
                    <a:lnTo>
                      <a:pt x="70" y="23"/>
                    </a:lnTo>
                    <a:lnTo>
                      <a:pt x="77" y="21"/>
                    </a:lnTo>
                    <a:lnTo>
                      <a:pt x="84" y="18"/>
                    </a:lnTo>
                    <a:lnTo>
                      <a:pt x="91" y="16"/>
                    </a:lnTo>
                    <a:lnTo>
                      <a:pt x="99" y="14"/>
                    </a:lnTo>
                    <a:lnTo>
                      <a:pt x="98" y="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4" y="2"/>
                    </a:lnTo>
                    <a:lnTo>
                      <a:pt x="67" y="2"/>
                    </a:lnTo>
                    <a:lnTo>
                      <a:pt x="60" y="3"/>
                    </a:lnTo>
                    <a:lnTo>
                      <a:pt x="53" y="3"/>
                    </a:lnTo>
                    <a:lnTo>
                      <a:pt x="44" y="3"/>
                    </a:lnTo>
                    <a:lnTo>
                      <a:pt x="37" y="2"/>
                    </a:lnTo>
                    <a:lnTo>
                      <a:pt x="30" y="1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7251701" y="4098926"/>
                <a:ext cx="74613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4" y="17"/>
                  </a:cxn>
                  <a:cxn ang="0">
                    <a:pos x="5" y="20"/>
                  </a:cxn>
                  <a:cxn ang="0">
                    <a:pos x="10" y="21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2" y="22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40" y="22"/>
                  </a:cxn>
                  <a:cxn ang="0">
                    <a:pos x="45" y="22"/>
                  </a:cxn>
                  <a:cxn ang="0">
                    <a:pos x="50" y="22"/>
                  </a:cxn>
                  <a:cxn ang="0">
                    <a:pos x="56" y="22"/>
                  </a:cxn>
                  <a:cxn ang="0">
                    <a:pos x="62" y="22"/>
                  </a:cxn>
                  <a:cxn ang="0">
                    <a:pos x="67" y="22"/>
                  </a:cxn>
                  <a:cxn ang="0">
                    <a:pos x="74" y="20"/>
                  </a:cxn>
                  <a:cxn ang="0">
                    <a:pos x="81" y="17"/>
                  </a:cxn>
                  <a:cxn ang="0">
                    <a:pos x="88" y="15"/>
                  </a:cxn>
                  <a:cxn ang="0">
                    <a:pos x="95" y="13"/>
                  </a:cxn>
                  <a:cxn ang="0">
                    <a:pos x="94" y="5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78" y="2"/>
                  </a:cxn>
                  <a:cxn ang="0">
                    <a:pos x="71" y="2"/>
                  </a:cxn>
                  <a:cxn ang="0">
                    <a:pos x="65" y="2"/>
                  </a:cxn>
                  <a:cxn ang="0">
                    <a:pos x="58" y="4"/>
                  </a:cxn>
                  <a:cxn ang="0">
                    <a:pos x="52" y="4"/>
                  </a:cxn>
                  <a:cxn ang="0">
                    <a:pos x="43" y="4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95" h="22">
                    <a:moveTo>
                      <a:pt x="0" y="9"/>
                    </a:moveTo>
                    <a:lnTo>
                      <a:pt x="2" y="12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5" y="20"/>
                    </a:lnTo>
                    <a:lnTo>
                      <a:pt x="10" y="21"/>
                    </a:lnTo>
                    <a:lnTo>
                      <a:pt x="14" y="21"/>
                    </a:lnTo>
                    <a:lnTo>
                      <a:pt x="18" y="21"/>
                    </a:lnTo>
                    <a:lnTo>
                      <a:pt x="22" y="22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40" y="22"/>
                    </a:lnTo>
                    <a:lnTo>
                      <a:pt x="45" y="22"/>
                    </a:lnTo>
                    <a:lnTo>
                      <a:pt x="50" y="22"/>
                    </a:lnTo>
                    <a:lnTo>
                      <a:pt x="56" y="22"/>
                    </a:lnTo>
                    <a:lnTo>
                      <a:pt x="62" y="22"/>
                    </a:lnTo>
                    <a:lnTo>
                      <a:pt x="67" y="22"/>
                    </a:lnTo>
                    <a:lnTo>
                      <a:pt x="74" y="20"/>
                    </a:lnTo>
                    <a:lnTo>
                      <a:pt x="81" y="17"/>
                    </a:lnTo>
                    <a:lnTo>
                      <a:pt x="88" y="15"/>
                    </a:lnTo>
                    <a:lnTo>
                      <a:pt x="95" y="13"/>
                    </a:lnTo>
                    <a:lnTo>
                      <a:pt x="94" y="5"/>
                    </a:lnTo>
                    <a:lnTo>
                      <a:pt x="92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1" y="2"/>
                    </a:lnTo>
                    <a:lnTo>
                      <a:pt x="65" y="2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5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7254876" y="410051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19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21" y="21"/>
                  </a:cxn>
                  <a:cxn ang="0">
                    <a:pos x="26" y="21"/>
                  </a:cxn>
                  <a:cxn ang="0">
                    <a:pos x="31" y="21"/>
                  </a:cxn>
                  <a:cxn ang="0">
                    <a:pos x="37" y="21"/>
                  </a:cxn>
                  <a:cxn ang="0">
                    <a:pos x="41" y="21"/>
                  </a:cxn>
                  <a:cxn ang="0">
                    <a:pos x="47" y="21"/>
                  </a:cxn>
                  <a:cxn ang="0">
                    <a:pos x="52" y="21"/>
                  </a:cxn>
                  <a:cxn ang="0">
                    <a:pos x="58" y="20"/>
                  </a:cxn>
                  <a:cxn ang="0">
                    <a:pos x="62" y="20"/>
                  </a:cxn>
                  <a:cxn ang="0">
                    <a:pos x="69" y="18"/>
                  </a:cxn>
                  <a:cxn ang="0">
                    <a:pos x="76" y="16"/>
                  </a:cxn>
                  <a:cxn ang="0">
                    <a:pos x="83" y="14"/>
                  </a:cxn>
                  <a:cxn ang="0">
                    <a:pos x="89" y="13"/>
                  </a:cxn>
                  <a:cxn ang="0">
                    <a:pos x="88" y="5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4" y="3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4" y="4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33" y="3"/>
                  </a:cxn>
                  <a:cxn ang="0">
                    <a:pos x="28" y="3"/>
                  </a:cxn>
                  <a:cxn ang="0">
                    <a:pos x="22" y="1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9" h="21">
                    <a:moveTo>
                      <a:pt x="0" y="8"/>
                    </a:moveTo>
                    <a:lnTo>
                      <a:pt x="1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19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7" y="21"/>
                    </a:lnTo>
                    <a:lnTo>
                      <a:pt x="41" y="21"/>
                    </a:lnTo>
                    <a:lnTo>
                      <a:pt x="47" y="21"/>
                    </a:lnTo>
                    <a:lnTo>
                      <a:pt x="52" y="21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9" y="18"/>
                    </a:lnTo>
                    <a:lnTo>
                      <a:pt x="76" y="16"/>
                    </a:lnTo>
                    <a:lnTo>
                      <a:pt x="83" y="14"/>
                    </a:lnTo>
                    <a:lnTo>
                      <a:pt x="89" y="13"/>
                    </a:lnTo>
                    <a:lnTo>
                      <a:pt x="88" y="5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0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7256463" y="4100514"/>
                <a:ext cx="66675" cy="158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4" y="18"/>
                  </a:cxn>
                  <a:cxn ang="0">
                    <a:pos x="8" y="18"/>
                  </a:cxn>
                  <a:cxn ang="0">
                    <a:pos x="12" y="19"/>
                  </a:cxn>
                  <a:cxn ang="0">
                    <a:pos x="16" y="19"/>
                  </a:cxn>
                  <a:cxn ang="0">
                    <a:pos x="20" y="20"/>
                  </a:cxn>
                  <a:cxn ang="0">
                    <a:pos x="24" y="20"/>
                  </a:cxn>
                  <a:cxn ang="0">
                    <a:pos x="30" y="20"/>
                  </a:cxn>
                  <a:cxn ang="0">
                    <a:pos x="35" y="20"/>
                  </a:cxn>
                  <a:cxn ang="0">
                    <a:pos x="41" y="20"/>
                  </a:cxn>
                  <a:cxn ang="0">
                    <a:pos x="45" y="20"/>
                  </a:cxn>
                  <a:cxn ang="0">
                    <a:pos x="50" y="20"/>
                  </a:cxn>
                  <a:cxn ang="0">
                    <a:pos x="56" y="19"/>
                  </a:cxn>
                  <a:cxn ang="0">
                    <a:pos x="60" y="19"/>
                  </a:cxn>
                  <a:cxn ang="0">
                    <a:pos x="66" y="17"/>
                  </a:cxn>
                  <a:cxn ang="0">
                    <a:pos x="73" y="15"/>
                  </a:cxn>
                  <a:cxn ang="0">
                    <a:pos x="79" y="13"/>
                  </a:cxn>
                  <a:cxn ang="0">
                    <a:pos x="84" y="12"/>
                  </a:cxn>
                  <a:cxn ang="0">
                    <a:pos x="83" y="4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69" y="3"/>
                  </a:cxn>
                  <a:cxn ang="0">
                    <a:pos x="64" y="3"/>
                  </a:cxn>
                  <a:cxn ang="0">
                    <a:pos x="58" y="3"/>
                  </a:cxn>
                  <a:cxn ang="0">
                    <a:pos x="52" y="4"/>
                  </a:cxn>
                  <a:cxn ang="0">
                    <a:pos x="46" y="4"/>
                  </a:cxn>
                  <a:cxn ang="0">
                    <a:pos x="38" y="4"/>
                  </a:cxn>
                  <a:cxn ang="0">
                    <a:pos x="33" y="3"/>
                  </a:cxn>
                  <a:cxn ang="0">
                    <a:pos x="27" y="3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84" h="20">
                    <a:moveTo>
                      <a:pt x="0" y="9"/>
                    </a:moveTo>
                    <a:lnTo>
                      <a:pt x="1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41" y="20"/>
                    </a:lnTo>
                    <a:lnTo>
                      <a:pt x="45" y="20"/>
                    </a:lnTo>
                    <a:lnTo>
                      <a:pt x="50" y="20"/>
                    </a:lnTo>
                    <a:lnTo>
                      <a:pt x="56" y="19"/>
                    </a:lnTo>
                    <a:lnTo>
                      <a:pt x="60" y="19"/>
                    </a:lnTo>
                    <a:lnTo>
                      <a:pt x="66" y="17"/>
                    </a:lnTo>
                    <a:lnTo>
                      <a:pt x="73" y="15"/>
                    </a:lnTo>
                    <a:lnTo>
                      <a:pt x="79" y="13"/>
                    </a:lnTo>
                    <a:lnTo>
                      <a:pt x="84" y="12"/>
                    </a:lnTo>
                    <a:lnTo>
                      <a:pt x="83" y="4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69" y="3"/>
                    </a:lnTo>
                    <a:lnTo>
                      <a:pt x="64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7258051" y="4102101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7"/>
                  </a:cxn>
                  <a:cxn ang="0">
                    <a:pos x="19" y="18"/>
                  </a:cxn>
                  <a:cxn ang="0">
                    <a:pos x="24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7"/>
                  </a:cxn>
                  <a:cxn ang="0">
                    <a:pos x="42" y="17"/>
                  </a:cxn>
                  <a:cxn ang="0">
                    <a:pos x="47" y="17"/>
                  </a:cxn>
                  <a:cxn ang="0">
                    <a:pos x="51" y="17"/>
                  </a:cxn>
                  <a:cxn ang="0">
                    <a:pos x="56" y="17"/>
                  </a:cxn>
                  <a:cxn ang="0">
                    <a:pos x="62" y="15"/>
                  </a:cxn>
                  <a:cxn ang="0">
                    <a:pos x="68" y="13"/>
                  </a:cxn>
                  <a:cxn ang="0">
                    <a:pos x="73" y="11"/>
                  </a:cxn>
                  <a:cxn ang="0">
                    <a:pos x="79" y="10"/>
                  </a:cxn>
                  <a:cxn ang="0">
                    <a:pos x="79" y="3"/>
                  </a:cxn>
                  <a:cxn ang="0">
                    <a:pos x="77" y="0"/>
                  </a:cxn>
                  <a:cxn ang="0">
                    <a:pos x="72" y="0"/>
                  </a:cxn>
                  <a:cxn ang="0">
                    <a:pos x="65" y="2"/>
                  </a:cxn>
                  <a:cxn ang="0">
                    <a:pos x="59" y="2"/>
                  </a:cxn>
                  <a:cxn ang="0">
                    <a:pos x="55" y="2"/>
                  </a:cxn>
                  <a:cxn ang="0">
                    <a:pos x="49" y="3"/>
                  </a:cxn>
                  <a:cxn ang="0">
                    <a:pos x="43" y="3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5" y="2"/>
                  </a:cxn>
                  <a:cxn ang="0">
                    <a:pos x="20" y="2"/>
                  </a:cxn>
                  <a:cxn ang="0">
                    <a:pos x="15" y="2"/>
                  </a:cxn>
                  <a:cxn ang="0">
                    <a:pos x="10" y="3"/>
                  </a:cxn>
                  <a:cxn ang="0">
                    <a:pos x="5" y="4"/>
                  </a:cxn>
                  <a:cxn ang="0">
                    <a:pos x="0" y="8"/>
                  </a:cxn>
                </a:cxnLst>
                <a:rect l="0" t="0" r="r" b="b"/>
                <a:pathLst>
                  <a:path w="79" h="18">
                    <a:moveTo>
                      <a:pt x="0" y="8"/>
                    </a:moveTo>
                    <a:lnTo>
                      <a:pt x="1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7"/>
                    </a:lnTo>
                    <a:lnTo>
                      <a:pt x="19" y="18"/>
                    </a:lnTo>
                    <a:lnTo>
                      <a:pt x="24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7"/>
                    </a:lnTo>
                    <a:lnTo>
                      <a:pt x="42" y="17"/>
                    </a:lnTo>
                    <a:lnTo>
                      <a:pt x="47" y="17"/>
                    </a:lnTo>
                    <a:lnTo>
                      <a:pt x="51" y="17"/>
                    </a:lnTo>
                    <a:lnTo>
                      <a:pt x="56" y="17"/>
                    </a:lnTo>
                    <a:lnTo>
                      <a:pt x="62" y="15"/>
                    </a:lnTo>
                    <a:lnTo>
                      <a:pt x="68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5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49" y="3"/>
                    </a:lnTo>
                    <a:lnTo>
                      <a:pt x="43" y="3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0" y="3"/>
                    </a:lnTo>
                    <a:lnTo>
                      <a:pt x="5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7261226" y="4102101"/>
                <a:ext cx="58738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4" y="16"/>
                  </a:cxn>
                  <a:cxn ang="0">
                    <a:pos x="17" y="17"/>
                  </a:cxn>
                  <a:cxn ang="0">
                    <a:pos x="22" y="17"/>
                  </a:cxn>
                  <a:cxn ang="0">
                    <a:pos x="27" y="17"/>
                  </a:cxn>
                  <a:cxn ang="0">
                    <a:pos x="31" y="17"/>
                  </a:cxn>
                  <a:cxn ang="0">
                    <a:pos x="36" y="16"/>
                  </a:cxn>
                  <a:cxn ang="0">
                    <a:pos x="39" y="16"/>
                  </a:cxn>
                  <a:cxn ang="0">
                    <a:pos x="44" y="16"/>
                  </a:cxn>
                  <a:cxn ang="0">
                    <a:pos x="48" y="16"/>
                  </a:cxn>
                  <a:cxn ang="0">
                    <a:pos x="53" y="16"/>
                  </a:cxn>
                  <a:cxn ang="0">
                    <a:pos x="59" y="15"/>
                  </a:cxn>
                  <a:cxn ang="0">
                    <a:pos x="63" y="12"/>
                  </a:cxn>
                  <a:cxn ang="0">
                    <a:pos x="69" y="11"/>
                  </a:cxn>
                  <a:cxn ang="0">
                    <a:pos x="75" y="10"/>
                  </a:cxn>
                  <a:cxn ang="0">
                    <a:pos x="74" y="3"/>
                  </a:cxn>
                  <a:cxn ang="0">
                    <a:pos x="71" y="0"/>
                  </a:cxn>
                  <a:cxn ang="0">
                    <a:pos x="68" y="0"/>
                  </a:cxn>
                  <a:cxn ang="0">
                    <a:pos x="61" y="2"/>
                  </a:cxn>
                  <a:cxn ang="0">
                    <a:pos x="56" y="2"/>
                  </a:cxn>
                  <a:cxn ang="0">
                    <a:pos x="51" y="2"/>
                  </a:cxn>
                  <a:cxn ang="0">
                    <a:pos x="46" y="3"/>
                  </a:cxn>
                  <a:cxn ang="0">
                    <a:pos x="40" y="3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0" y="7"/>
                  </a:cxn>
                </a:cxnLst>
                <a:rect l="0" t="0" r="r" b="b"/>
                <a:pathLst>
                  <a:path w="75" h="17">
                    <a:moveTo>
                      <a:pt x="0" y="7"/>
                    </a:move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17" y="17"/>
                    </a:lnTo>
                    <a:lnTo>
                      <a:pt x="22" y="17"/>
                    </a:lnTo>
                    <a:lnTo>
                      <a:pt x="27" y="17"/>
                    </a:lnTo>
                    <a:lnTo>
                      <a:pt x="31" y="17"/>
                    </a:lnTo>
                    <a:lnTo>
                      <a:pt x="36" y="16"/>
                    </a:lnTo>
                    <a:lnTo>
                      <a:pt x="39" y="16"/>
                    </a:lnTo>
                    <a:lnTo>
                      <a:pt x="44" y="16"/>
                    </a:lnTo>
                    <a:lnTo>
                      <a:pt x="48" y="16"/>
                    </a:lnTo>
                    <a:lnTo>
                      <a:pt x="53" y="16"/>
                    </a:lnTo>
                    <a:lnTo>
                      <a:pt x="59" y="15"/>
                    </a:lnTo>
                    <a:lnTo>
                      <a:pt x="63" y="12"/>
                    </a:lnTo>
                    <a:lnTo>
                      <a:pt x="69" y="11"/>
                    </a:lnTo>
                    <a:lnTo>
                      <a:pt x="75" y="10"/>
                    </a:lnTo>
                    <a:lnTo>
                      <a:pt x="74" y="3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7262813" y="4103689"/>
                <a:ext cx="55563" cy="127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3" y="15"/>
                  </a:cxn>
                  <a:cxn ang="0">
                    <a:pos x="16" y="16"/>
                  </a:cxn>
                  <a:cxn ang="0">
                    <a:pos x="25" y="16"/>
                  </a:cxn>
                  <a:cxn ang="0">
                    <a:pos x="34" y="15"/>
                  </a:cxn>
                  <a:cxn ang="0">
                    <a:pos x="42" y="15"/>
                  </a:cxn>
                  <a:cxn ang="0">
                    <a:pos x="50" y="15"/>
                  </a:cxn>
                  <a:cxn ang="0">
                    <a:pos x="56" y="14"/>
                  </a:cxn>
                  <a:cxn ang="0">
                    <a:pos x="60" y="11"/>
                  </a:cxn>
                  <a:cxn ang="0">
                    <a:pos x="66" y="10"/>
                  </a:cxn>
                  <a:cxn ang="0">
                    <a:pos x="71" y="9"/>
                  </a:cxn>
                  <a:cxn ang="0">
                    <a:pos x="71" y="3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3" y="2"/>
                  </a:cxn>
                  <a:cxn ang="0">
                    <a:pos x="49" y="2"/>
                  </a:cxn>
                  <a:cxn ang="0">
                    <a:pos x="43" y="3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7"/>
                  </a:cxn>
                </a:cxnLst>
                <a:rect l="0" t="0" r="r" b="b"/>
                <a:pathLst>
                  <a:path w="71" h="16">
                    <a:moveTo>
                      <a:pt x="0" y="7"/>
                    </a:moveTo>
                    <a:lnTo>
                      <a:pt x="1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34" y="15"/>
                    </a:lnTo>
                    <a:lnTo>
                      <a:pt x="42" y="15"/>
                    </a:lnTo>
                    <a:lnTo>
                      <a:pt x="50" y="15"/>
                    </a:lnTo>
                    <a:lnTo>
                      <a:pt x="56" y="14"/>
                    </a:lnTo>
                    <a:lnTo>
                      <a:pt x="60" y="11"/>
                    </a:lnTo>
                    <a:lnTo>
                      <a:pt x="66" y="10"/>
                    </a:lnTo>
                    <a:lnTo>
                      <a:pt x="71" y="9"/>
                    </a:lnTo>
                    <a:lnTo>
                      <a:pt x="71" y="3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58" y="2"/>
                    </a:lnTo>
                    <a:lnTo>
                      <a:pt x="53" y="2"/>
                    </a:lnTo>
                    <a:lnTo>
                      <a:pt x="49" y="2"/>
                    </a:lnTo>
                    <a:lnTo>
                      <a:pt x="43" y="3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C7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7264401" y="4105276"/>
                <a:ext cx="52388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9" y="12"/>
                  </a:cxn>
                  <a:cxn ang="0">
                    <a:pos x="12" y="13"/>
                  </a:cxn>
                  <a:cxn ang="0">
                    <a:pos x="16" y="14"/>
                  </a:cxn>
                  <a:cxn ang="0">
                    <a:pos x="24" y="14"/>
                  </a:cxn>
                  <a:cxn ang="0">
                    <a:pos x="32" y="13"/>
                  </a:cxn>
                  <a:cxn ang="0">
                    <a:pos x="39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56" y="9"/>
                  </a:cxn>
                  <a:cxn ang="0">
                    <a:pos x="62" y="8"/>
                  </a:cxn>
                  <a:cxn ang="0">
                    <a:pos x="65" y="7"/>
                  </a:cxn>
                  <a:cxn ang="0">
                    <a:pos x="65" y="3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4" y="1"/>
                  </a:cxn>
                  <a:cxn ang="0">
                    <a:pos x="49" y="1"/>
                  </a:cxn>
                  <a:cxn ang="0">
                    <a:pos x="45" y="1"/>
                  </a:cxn>
                  <a:cxn ang="0">
                    <a:pos x="40" y="3"/>
                  </a:cxn>
                  <a:cxn ang="0">
                    <a:pos x="35" y="3"/>
                  </a:cxn>
                  <a:cxn ang="0">
                    <a:pos x="30" y="3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5" h="14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12" y="13"/>
                    </a:lnTo>
                    <a:lnTo>
                      <a:pt x="16" y="14"/>
                    </a:lnTo>
                    <a:lnTo>
                      <a:pt x="24" y="14"/>
                    </a:lnTo>
                    <a:lnTo>
                      <a:pt x="32" y="13"/>
                    </a:lnTo>
                    <a:lnTo>
                      <a:pt x="39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56" y="9"/>
                    </a:lnTo>
                    <a:lnTo>
                      <a:pt x="62" y="8"/>
                    </a:lnTo>
                    <a:lnTo>
                      <a:pt x="65" y="7"/>
                    </a:lnTo>
                    <a:lnTo>
                      <a:pt x="65" y="3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49" y="1"/>
                    </a:lnTo>
                    <a:lnTo>
                      <a:pt x="45" y="1"/>
                    </a:lnTo>
                    <a:lnTo>
                      <a:pt x="40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7265988" y="4106864"/>
                <a:ext cx="49213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13" y="12"/>
                  </a:cxn>
                  <a:cxn ang="0">
                    <a:pos x="15" y="13"/>
                  </a:cxn>
                  <a:cxn ang="0">
                    <a:pos x="23" y="12"/>
                  </a:cxn>
                  <a:cxn ang="0">
                    <a:pos x="30" y="12"/>
                  </a:cxn>
                  <a:cxn ang="0">
                    <a:pos x="37" y="12"/>
                  </a:cxn>
                  <a:cxn ang="0">
                    <a:pos x="44" y="11"/>
                  </a:cxn>
                  <a:cxn ang="0">
                    <a:pos x="48" y="10"/>
                  </a:cxn>
                  <a:cxn ang="0">
                    <a:pos x="53" y="8"/>
                  </a:cxn>
                  <a:cxn ang="0">
                    <a:pos x="56" y="8"/>
                  </a:cxn>
                  <a:cxn ang="0">
                    <a:pos x="61" y="7"/>
                  </a:cxn>
                  <a:cxn ang="0">
                    <a:pos x="61" y="3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1" y="2"/>
                  </a:cxn>
                  <a:cxn ang="0">
                    <a:pos x="46" y="2"/>
                  </a:cxn>
                  <a:cxn ang="0">
                    <a:pos x="43" y="2"/>
                  </a:cxn>
                  <a:cxn ang="0">
                    <a:pos x="38" y="3"/>
                  </a:cxn>
                  <a:cxn ang="0">
                    <a:pos x="34" y="3"/>
                  </a:cxn>
                  <a:cxn ang="0">
                    <a:pos x="29" y="3"/>
                  </a:cxn>
                  <a:cxn ang="0">
                    <a:pos x="24" y="2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0" y="5"/>
                  </a:cxn>
                </a:cxnLst>
                <a:rect l="0" t="0" r="r" b="b"/>
                <a:pathLst>
                  <a:path w="61" h="13">
                    <a:moveTo>
                      <a:pt x="0" y="5"/>
                    </a:moveTo>
                    <a:lnTo>
                      <a:pt x="1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3" y="12"/>
                    </a:lnTo>
                    <a:lnTo>
                      <a:pt x="15" y="13"/>
                    </a:lnTo>
                    <a:lnTo>
                      <a:pt x="23" y="12"/>
                    </a:lnTo>
                    <a:lnTo>
                      <a:pt x="30" y="12"/>
                    </a:lnTo>
                    <a:lnTo>
                      <a:pt x="37" y="12"/>
                    </a:lnTo>
                    <a:lnTo>
                      <a:pt x="44" y="11"/>
                    </a:lnTo>
                    <a:lnTo>
                      <a:pt x="48" y="10"/>
                    </a:lnTo>
                    <a:lnTo>
                      <a:pt x="53" y="8"/>
                    </a:lnTo>
                    <a:lnTo>
                      <a:pt x="56" y="8"/>
                    </a:lnTo>
                    <a:lnTo>
                      <a:pt x="61" y="7"/>
                    </a:lnTo>
                    <a:lnTo>
                      <a:pt x="61" y="3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38" y="3"/>
                    </a:lnTo>
                    <a:lnTo>
                      <a:pt x="34" y="3"/>
                    </a:lnTo>
                    <a:lnTo>
                      <a:pt x="29" y="3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9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7269163" y="4106864"/>
                <a:ext cx="44450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8"/>
                  </a:cxn>
                  <a:cxn ang="0">
                    <a:pos x="14" y="11"/>
                  </a:cxn>
                  <a:cxn ang="0">
                    <a:pos x="41" y="9"/>
                  </a:cxn>
                  <a:cxn ang="0">
                    <a:pos x="56" y="5"/>
                  </a:cxn>
                  <a:cxn ang="0">
                    <a:pos x="56" y="1"/>
                  </a:cxn>
                  <a:cxn ang="0">
                    <a:pos x="55" y="0"/>
                  </a:cxn>
                  <a:cxn ang="0">
                    <a:pos x="52" y="0"/>
                  </a:cxn>
                  <a:cxn ang="0">
                    <a:pos x="46" y="1"/>
                  </a:cxn>
                  <a:cxn ang="0">
                    <a:pos x="31" y="2"/>
                  </a:cxn>
                  <a:cxn ang="0">
                    <a:pos x="22" y="1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0" y="4"/>
                  </a:cxn>
                </a:cxnLst>
                <a:rect l="0" t="0" r="r" b="b"/>
                <a:pathLst>
                  <a:path w="56" h="11">
                    <a:moveTo>
                      <a:pt x="0" y="4"/>
                    </a:moveTo>
                    <a:lnTo>
                      <a:pt x="3" y="8"/>
                    </a:lnTo>
                    <a:lnTo>
                      <a:pt x="14" y="11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1" y="2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7265988" y="3973513"/>
                <a:ext cx="44450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2"/>
                  </a:cxn>
                  <a:cxn ang="0">
                    <a:pos x="12" y="14"/>
                  </a:cxn>
                  <a:cxn ang="0">
                    <a:pos x="39" y="14"/>
                  </a:cxn>
                  <a:cxn ang="0">
                    <a:pos x="56" y="8"/>
                  </a:cxn>
                  <a:cxn ang="0">
                    <a:pos x="56" y="2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6" y="1"/>
                  </a:cxn>
                  <a:cxn ang="0">
                    <a:pos x="30" y="2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7" y="2"/>
                  </a:cxn>
                  <a:cxn ang="0">
                    <a:pos x="0" y="6"/>
                  </a:cxn>
                </a:cxnLst>
                <a:rect l="0" t="0" r="r" b="b"/>
                <a:pathLst>
                  <a:path w="56" h="14">
                    <a:moveTo>
                      <a:pt x="0" y="6"/>
                    </a:moveTo>
                    <a:lnTo>
                      <a:pt x="2" y="12"/>
                    </a:lnTo>
                    <a:lnTo>
                      <a:pt x="12" y="14"/>
                    </a:lnTo>
                    <a:lnTo>
                      <a:pt x="39" y="14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6" y="1"/>
                    </a:lnTo>
                    <a:lnTo>
                      <a:pt x="30" y="2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7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7265988" y="3973513"/>
                <a:ext cx="44450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3" y="14"/>
                  </a:cxn>
                  <a:cxn ang="0">
                    <a:pos x="18" y="14"/>
                  </a:cxn>
                  <a:cxn ang="0">
                    <a:pos x="25" y="14"/>
                  </a:cxn>
                  <a:cxn ang="0">
                    <a:pos x="32" y="14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6" y="10"/>
                  </a:cxn>
                  <a:cxn ang="0">
                    <a:pos x="49" y="9"/>
                  </a:cxn>
                  <a:cxn ang="0">
                    <a:pos x="54" y="8"/>
                  </a:cxn>
                  <a:cxn ang="0">
                    <a:pos x="54" y="2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2"/>
                  </a:cxn>
                  <a:cxn ang="0">
                    <a:pos x="40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9" y="2"/>
                  </a:cxn>
                  <a:cxn ang="0">
                    <a:pos x="20" y="1"/>
                  </a:cxn>
                  <a:cxn ang="0">
                    <a:pos x="13" y="1"/>
                  </a:cxn>
                  <a:cxn ang="0">
                    <a:pos x="7" y="2"/>
                  </a:cxn>
                  <a:cxn ang="0">
                    <a:pos x="0" y="6"/>
                  </a:cxn>
                </a:cxnLst>
                <a:rect l="0" t="0" r="r" b="b"/>
                <a:pathLst>
                  <a:path w="54" h="14">
                    <a:moveTo>
                      <a:pt x="0" y="6"/>
                    </a:move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25" y="14"/>
                    </a:lnTo>
                    <a:lnTo>
                      <a:pt x="32" y="14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0" y="1"/>
                    </a:lnTo>
                    <a:lnTo>
                      <a:pt x="13" y="1"/>
                    </a:lnTo>
                    <a:lnTo>
                      <a:pt x="7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7267575" y="3973513"/>
                <a:ext cx="41275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3" y="13"/>
                  </a:cxn>
                  <a:cxn ang="0">
                    <a:pos x="19" y="13"/>
                  </a:cxn>
                  <a:cxn ang="0">
                    <a:pos x="25" y="12"/>
                  </a:cxn>
                  <a:cxn ang="0">
                    <a:pos x="31" y="12"/>
                  </a:cxn>
                  <a:cxn ang="0">
                    <a:pos x="37" y="12"/>
                  </a:cxn>
                  <a:cxn ang="0">
                    <a:pos x="40" y="11"/>
                  </a:cxn>
                  <a:cxn ang="0">
                    <a:pos x="45" y="9"/>
                  </a:cxn>
                  <a:cxn ang="0">
                    <a:pos x="48" y="8"/>
                  </a:cxn>
                  <a:cxn ang="0">
                    <a:pos x="52" y="7"/>
                  </a:cxn>
                  <a:cxn ang="0">
                    <a:pos x="52" y="3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3" y="1"/>
                  </a:cxn>
                  <a:cxn ang="0">
                    <a:pos x="39" y="1"/>
                  </a:cxn>
                  <a:cxn ang="0">
                    <a:pos x="36" y="1"/>
                  </a:cxn>
                  <a:cxn ang="0">
                    <a:pos x="31" y="3"/>
                  </a:cxn>
                  <a:cxn ang="0">
                    <a:pos x="28" y="3"/>
                  </a:cxn>
                  <a:cxn ang="0">
                    <a:pos x="20" y="1"/>
                  </a:cxn>
                  <a:cxn ang="0">
                    <a:pos x="13" y="1"/>
                  </a:cxn>
                  <a:cxn ang="0">
                    <a:pos x="7" y="1"/>
                  </a:cxn>
                  <a:cxn ang="0">
                    <a:pos x="0" y="5"/>
                  </a:cxn>
                </a:cxnLst>
                <a:rect l="0" t="0" r="r" b="b"/>
                <a:pathLst>
                  <a:path w="52" h="13">
                    <a:moveTo>
                      <a:pt x="0" y="5"/>
                    </a:move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3" y="13"/>
                    </a:lnTo>
                    <a:lnTo>
                      <a:pt x="19" y="13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0" y="11"/>
                    </a:lnTo>
                    <a:lnTo>
                      <a:pt x="45" y="9"/>
                    </a:lnTo>
                    <a:lnTo>
                      <a:pt x="48" y="8"/>
                    </a:lnTo>
                    <a:lnTo>
                      <a:pt x="52" y="7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1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0" y="1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5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7269163" y="3975101"/>
                <a:ext cx="38100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2" y="12"/>
                  </a:cxn>
                  <a:cxn ang="0">
                    <a:pos x="18" y="12"/>
                  </a:cxn>
                  <a:cxn ang="0">
                    <a:pos x="24" y="11"/>
                  </a:cxn>
                  <a:cxn ang="0">
                    <a:pos x="30" y="11"/>
                  </a:cxn>
                  <a:cxn ang="0">
                    <a:pos x="36" y="11"/>
                  </a:cxn>
                  <a:cxn ang="0">
                    <a:pos x="39" y="10"/>
                  </a:cxn>
                  <a:cxn ang="0">
                    <a:pos x="43" y="8"/>
                  </a:cxn>
                  <a:cxn ang="0">
                    <a:pos x="46" y="8"/>
                  </a:cxn>
                  <a:cxn ang="0">
                    <a:pos x="50" y="7"/>
                  </a:cxn>
                  <a:cxn ang="0">
                    <a:pos x="50" y="3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1" y="2"/>
                  </a:cxn>
                  <a:cxn ang="0">
                    <a:pos x="37" y="2"/>
                  </a:cxn>
                  <a:cxn ang="0">
                    <a:pos x="34" y="2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50" h="12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6" y="8"/>
                    </a:lnTo>
                    <a:lnTo>
                      <a:pt x="50" y="7"/>
                    </a:lnTo>
                    <a:lnTo>
                      <a:pt x="50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7270750" y="3975101"/>
                <a:ext cx="36513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10" y="12"/>
                  </a:cxn>
                  <a:cxn ang="0">
                    <a:pos x="16" y="11"/>
                  </a:cxn>
                  <a:cxn ang="0">
                    <a:pos x="21" y="11"/>
                  </a:cxn>
                  <a:cxn ang="0">
                    <a:pos x="26" y="11"/>
                  </a:cxn>
                  <a:cxn ang="0">
                    <a:pos x="32" y="11"/>
                  </a:cxn>
                  <a:cxn ang="0">
                    <a:pos x="35" y="10"/>
                  </a:cxn>
                  <a:cxn ang="0">
                    <a:pos x="39" y="8"/>
                  </a:cxn>
                  <a:cxn ang="0">
                    <a:pos x="42" y="8"/>
                  </a:cxn>
                  <a:cxn ang="0">
                    <a:pos x="46" y="7"/>
                  </a:cxn>
                  <a:cxn ang="0">
                    <a:pos x="46" y="3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8" y="2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5" y="3"/>
                  </a:cxn>
                  <a:cxn ang="0">
                    <a:pos x="17" y="3"/>
                  </a:cxn>
                  <a:cxn ang="0">
                    <a:pos x="11" y="2"/>
                  </a:cxn>
                  <a:cxn ang="0">
                    <a:pos x="5" y="3"/>
                  </a:cxn>
                  <a:cxn ang="0">
                    <a:pos x="0" y="5"/>
                  </a:cxn>
                </a:cxnLst>
                <a:rect l="0" t="0" r="r" b="b"/>
                <a:pathLst>
                  <a:path w="46" h="12">
                    <a:moveTo>
                      <a:pt x="0" y="5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2"/>
                    </a:lnTo>
                    <a:lnTo>
                      <a:pt x="16" y="11"/>
                    </a:lnTo>
                    <a:lnTo>
                      <a:pt x="21" y="11"/>
                    </a:lnTo>
                    <a:lnTo>
                      <a:pt x="26" y="11"/>
                    </a:lnTo>
                    <a:lnTo>
                      <a:pt x="32" y="11"/>
                    </a:lnTo>
                    <a:lnTo>
                      <a:pt x="35" y="10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6" y="7"/>
                    </a:lnTo>
                    <a:lnTo>
                      <a:pt x="46" y="3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17" y="3"/>
                    </a:lnTo>
                    <a:lnTo>
                      <a:pt x="11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7270750" y="3975101"/>
                <a:ext cx="34925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6" y="9"/>
                  </a:cxn>
                  <a:cxn ang="0">
                    <a:pos x="20" y="9"/>
                  </a:cxn>
                  <a:cxn ang="0">
                    <a:pos x="26" y="9"/>
                  </a:cxn>
                  <a:cxn ang="0">
                    <a:pos x="31" y="9"/>
                  </a:cxn>
                  <a:cxn ang="0">
                    <a:pos x="34" y="8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43" h="10">
                    <a:moveTo>
                      <a:pt x="0" y="3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6" y="9"/>
                    </a:lnTo>
                    <a:lnTo>
                      <a:pt x="31" y="9"/>
                    </a:lnTo>
                    <a:lnTo>
                      <a:pt x="34" y="8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7272338" y="3975101"/>
                <a:ext cx="33338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5" y="9"/>
                  </a:cxn>
                  <a:cxn ang="0">
                    <a:pos x="19" y="9"/>
                  </a:cxn>
                  <a:cxn ang="0">
                    <a:pos x="25" y="9"/>
                  </a:cxn>
                  <a:cxn ang="0">
                    <a:pos x="30" y="9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4" y="1"/>
                  </a:cxn>
                  <a:cxn ang="0">
                    <a:pos x="31" y="2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1" h="10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32" y="8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7273925" y="3976688"/>
                <a:ext cx="30163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8" y="9"/>
                  </a:cxn>
                  <a:cxn ang="0">
                    <a:pos x="13" y="8"/>
                  </a:cxn>
                  <a:cxn ang="0">
                    <a:pos x="17" y="8"/>
                  </a:cxn>
                  <a:cxn ang="0">
                    <a:pos x="22" y="8"/>
                  </a:cxn>
                  <a:cxn ang="0">
                    <a:pos x="27" y="8"/>
                  </a:cxn>
                  <a:cxn ang="0">
                    <a:pos x="30" y="7"/>
                  </a:cxn>
                  <a:cxn ang="0">
                    <a:pos x="32" y="5"/>
                  </a:cxn>
                  <a:cxn ang="0">
                    <a:pos x="36" y="5"/>
                  </a:cxn>
                  <a:cxn ang="0">
                    <a:pos x="38" y="4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8" h="9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3" y="8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7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C7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8" name="Freeform 377"/>
              <p:cNvSpPr>
                <a:spLocks/>
              </p:cNvSpPr>
              <p:nvPr/>
            </p:nvSpPr>
            <p:spPr bwMode="auto">
              <a:xfrm>
                <a:off x="7275513" y="3976688"/>
                <a:ext cx="28575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26" y="7"/>
                  </a:cxn>
                  <a:cxn ang="0">
                    <a:pos x="28" y="6"/>
                  </a:cxn>
                  <a:cxn ang="0">
                    <a:pos x="31" y="4"/>
                  </a:cxn>
                  <a:cxn ang="0">
                    <a:pos x="34" y="4"/>
                  </a:cxn>
                  <a:cxn ang="0">
                    <a:pos x="36" y="3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6" h="8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7275513" y="3976688"/>
                <a:ext cx="26988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3" y="7"/>
                  </a:cxn>
                  <a:cxn ang="0">
                    <a:pos x="17" y="7"/>
                  </a:cxn>
                  <a:cxn ang="0">
                    <a:pos x="20" y="7"/>
                  </a:cxn>
                  <a:cxn ang="0">
                    <a:pos x="25" y="7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2" y="4"/>
                  </a:cxn>
                  <a:cxn ang="0">
                    <a:pos x="34" y="4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4" h="8">
                    <a:moveTo>
                      <a:pt x="0" y="3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9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7277100" y="3978276"/>
                <a:ext cx="23813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8" y="7"/>
                  </a:cxn>
                  <a:cxn ang="0">
                    <a:pos x="23" y="5"/>
                  </a:cxn>
                  <a:cxn ang="0">
                    <a:pos x="31" y="3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5" y="1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31" h="7">
                    <a:moveTo>
                      <a:pt x="0" y="2"/>
                    </a:moveTo>
                    <a:lnTo>
                      <a:pt x="2" y="5"/>
                    </a:lnTo>
                    <a:lnTo>
                      <a:pt x="8" y="7"/>
                    </a:lnTo>
                    <a:lnTo>
                      <a:pt x="23" y="5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7259638" y="3929063"/>
                <a:ext cx="53975" cy="2540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6" y="1"/>
                  </a:cxn>
                  <a:cxn ang="0">
                    <a:pos x="57" y="4"/>
                  </a:cxn>
                  <a:cxn ang="0">
                    <a:pos x="64" y="10"/>
                  </a:cxn>
                  <a:cxn ang="0">
                    <a:pos x="67" y="16"/>
                  </a:cxn>
                  <a:cxn ang="0">
                    <a:pos x="64" y="23"/>
                  </a:cxn>
                  <a:cxn ang="0">
                    <a:pos x="57" y="27"/>
                  </a:cxn>
                  <a:cxn ang="0">
                    <a:pos x="46" y="31"/>
                  </a:cxn>
                  <a:cxn ang="0">
                    <a:pos x="33" y="32"/>
                  </a:cxn>
                  <a:cxn ang="0">
                    <a:pos x="21" y="31"/>
                  </a:cxn>
                  <a:cxn ang="0">
                    <a:pos x="10" y="27"/>
                  </a:cxn>
                  <a:cxn ang="0">
                    <a:pos x="2" y="23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21" y="1"/>
                  </a:cxn>
                  <a:cxn ang="0">
                    <a:pos x="33" y="0"/>
                  </a:cxn>
                </a:cxnLst>
                <a:rect l="0" t="0" r="r" b="b"/>
                <a:pathLst>
                  <a:path w="67" h="32">
                    <a:moveTo>
                      <a:pt x="33" y="0"/>
                    </a:moveTo>
                    <a:lnTo>
                      <a:pt x="46" y="1"/>
                    </a:lnTo>
                    <a:lnTo>
                      <a:pt x="57" y="4"/>
                    </a:lnTo>
                    <a:lnTo>
                      <a:pt x="64" y="10"/>
                    </a:lnTo>
                    <a:lnTo>
                      <a:pt x="67" y="16"/>
                    </a:lnTo>
                    <a:lnTo>
                      <a:pt x="64" y="23"/>
                    </a:lnTo>
                    <a:lnTo>
                      <a:pt x="57" y="27"/>
                    </a:lnTo>
                    <a:lnTo>
                      <a:pt x="46" y="31"/>
                    </a:lnTo>
                    <a:lnTo>
                      <a:pt x="33" y="32"/>
                    </a:lnTo>
                    <a:lnTo>
                      <a:pt x="21" y="31"/>
                    </a:lnTo>
                    <a:lnTo>
                      <a:pt x="10" y="27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21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955809" y="1685750"/>
              <a:ext cx="190365" cy="399146"/>
              <a:chOff x="6519863" y="3878263"/>
              <a:chExt cx="130175" cy="230189"/>
            </a:xfrm>
          </p:grpSpPr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6519863" y="3878264"/>
                <a:ext cx="130175" cy="230188"/>
              </a:xfrm>
              <a:custGeom>
                <a:avLst/>
                <a:gdLst/>
                <a:ahLst/>
                <a:cxnLst>
                  <a:cxn ang="0">
                    <a:pos x="33" y="40"/>
                  </a:cxn>
                  <a:cxn ang="0">
                    <a:pos x="23" y="58"/>
                  </a:cxn>
                  <a:cxn ang="0">
                    <a:pos x="36" y="73"/>
                  </a:cxn>
                  <a:cxn ang="0">
                    <a:pos x="53" y="104"/>
                  </a:cxn>
                  <a:cxn ang="0">
                    <a:pos x="42" y="141"/>
                  </a:cxn>
                  <a:cxn ang="0">
                    <a:pos x="23" y="167"/>
                  </a:cxn>
                  <a:cxn ang="0">
                    <a:pos x="17" y="181"/>
                  </a:cxn>
                  <a:cxn ang="0">
                    <a:pos x="23" y="196"/>
                  </a:cxn>
                  <a:cxn ang="0">
                    <a:pos x="3" y="208"/>
                  </a:cxn>
                  <a:cxn ang="0">
                    <a:pos x="4" y="231"/>
                  </a:cxn>
                  <a:cxn ang="0">
                    <a:pos x="0" y="249"/>
                  </a:cxn>
                  <a:cxn ang="0">
                    <a:pos x="17" y="277"/>
                  </a:cxn>
                  <a:cxn ang="0">
                    <a:pos x="56" y="288"/>
                  </a:cxn>
                  <a:cxn ang="0">
                    <a:pos x="99" y="291"/>
                  </a:cxn>
                  <a:cxn ang="0">
                    <a:pos x="141" y="278"/>
                  </a:cxn>
                  <a:cxn ang="0">
                    <a:pos x="163" y="249"/>
                  </a:cxn>
                  <a:cxn ang="0">
                    <a:pos x="159" y="225"/>
                  </a:cxn>
                  <a:cxn ang="0">
                    <a:pos x="152" y="205"/>
                  </a:cxn>
                  <a:cxn ang="0">
                    <a:pos x="144" y="183"/>
                  </a:cxn>
                  <a:cxn ang="0">
                    <a:pos x="141" y="171"/>
                  </a:cxn>
                  <a:cxn ang="0">
                    <a:pos x="121" y="141"/>
                  </a:cxn>
                  <a:cxn ang="0">
                    <a:pos x="111" y="106"/>
                  </a:cxn>
                  <a:cxn ang="0">
                    <a:pos x="122" y="76"/>
                  </a:cxn>
                  <a:cxn ang="0">
                    <a:pos x="138" y="64"/>
                  </a:cxn>
                  <a:cxn ang="0">
                    <a:pos x="138" y="51"/>
                  </a:cxn>
                  <a:cxn ang="0">
                    <a:pos x="119" y="39"/>
                  </a:cxn>
                  <a:cxn ang="0">
                    <a:pos x="121" y="21"/>
                  </a:cxn>
                  <a:cxn ang="0">
                    <a:pos x="112" y="9"/>
                  </a:cxn>
                  <a:cxn ang="0">
                    <a:pos x="97" y="2"/>
                  </a:cxn>
                  <a:cxn ang="0">
                    <a:pos x="80" y="0"/>
                  </a:cxn>
                  <a:cxn ang="0">
                    <a:pos x="65" y="2"/>
                  </a:cxn>
                  <a:cxn ang="0">
                    <a:pos x="54" y="9"/>
                  </a:cxn>
                  <a:cxn ang="0">
                    <a:pos x="47" y="21"/>
                  </a:cxn>
                  <a:cxn ang="0">
                    <a:pos x="48" y="36"/>
                  </a:cxn>
                </a:cxnLst>
                <a:rect l="0" t="0" r="r" b="b"/>
                <a:pathLst>
                  <a:path w="163" h="291">
                    <a:moveTo>
                      <a:pt x="48" y="36"/>
                    </a:moveTo>
                    <a:lnTo>
                      <a:pt x="33" y="40"/>
                    </a:lnTo>
                    <a:lnTo>
                      <a:pt x="25" y="50"/>
                    </a:lnTo>
                    <a:lnTo>
                      <a:pt x="23" y="58"/>
                    </a:lnTo>
                    <a:lnTo>
                      <a:pt x="26" y="66"/>
                    </a:lnTo>
                    <a:lnTo>
                      <a:pt x="36" y="73"/>
                    </a:lnTo>
                    <a:lnTo>
                      <a:pt x="55" y="80"/>
                    </a:lnTo>
                    <a:lnTo>
                      <a:pt x="53" y="104"/>
                    </a:lnTo>
                    <a:lnTo>
                      <a:pt x="48" y="122"/>
                    </a:lnTo>
                    <a:lnTo>
                      <a:pt x="42" y="141"/>
                    </a:lnTo>
                    <a:lnTo>
                      <a:pt x="32" y="163"/>
                    </a:lnTo>
                    <a:lnTo>
                      <a:pt x="23" y="167"/>
                    </a:lnTo>
                    <a:lnTo>
                      <a:pt x="18" y="173"/>
                    </a:lnTo>
                    <a:lnTo>
                      <a:pt x="17" y="181"/>
                    </a:lnTo>
                    <a:lnTo>
                      <a:pt x="23" y="190"/>
                    </a:lnTo>
                    <a:lnTo>
                      <a:pt x="23" y="196"/>
                    </a:lnTo>
                    <a:lnTo>
                      <a:pt x="9" y="201"/>
                    </a:lnTo>
                    <a:lnTo>
                      <a:pt x="3" y="208"/>
                    </a:lnTo>
                    <a:lnTo>
                      <a:pt x="2" y="218"/>
                    </a:lnTo>
                    <a:lnTo>
                      <a:pt x="4" y="231"/>
                    </a:lnTo>
                    <a:lnTo>
                      <a:pt x="6" y="241"/>
                    </a:lnTo>
                    <a:lnTo>
                      <a:pt x="0" y="249"/>
                    </a:lnTo>
                    <a:lnTo>
                      <a:pt x="0" y="269"/>
                    </a:lnTo>
                    <a:lnTo>
                      <a:pt x="17" y="277"/>
                    </a:lnTo>
                    <a:lnTo>
                      <a:pt x="35" y="284"/>
                    </a:lnTo>
                    <a:lnTo>
                      <a:pt x="56" y="288"/>
                    </a:lnTo>
                    <a:lnTo>
                      <a:pt x="77" y="291"/>
                    </a:lnTo>
                    <a:lnTo>
                      <a:pt x="99" y="291"/>
                    </a:lnTo>
                    <a:lnTo>
                      <a:pt x="121" y="286"/>
                    </a:lnTo>
                    <a:lnTo>
                      <a:pt x="141" y="278"/>
                    </a:lnTo>
                    <a:lnTo>
                      <a:pt x="162" y="265"/>
                    </a:lnTo>
                    <a:lnTo>
                      <a:pt x="163" y="249"/>
                    </a:lnTo>
                    <a:lnTo>
                      <a:pt x="156" y="241"/>
                    </a:lnTo>
                    <a:lnTo>
                      <a:pt x="159" y="225"/>
                    </a:lnTo>
                    <a:lnTo>
                      <a:pt x="157" y="215"/>
                    </a:lnTo>
                    <a:lnTo>
                      <a:pt x="152" y="205"/>
                    </a:lnTo>
                    <a:lnTo>
                      <a:pt x="140" y="195"/>
                    </a:lnTo>
                    <a:lnTo>
                      <a:pt x="144" y="183"/>
                    </a:lnTo>
                    <a:lnTo>
                      <a:pt x="145" y="177"/>
                    </a:lnTo>
                    <a:lnTo>
                      <a:pt x="141" y="171"/>
                    </a:lnTo>
                    <a:lnTo>
                      <a:pt x="132" y="164"/>
                    </a:lnTo>
                    <a:lnTo>
                      <a:pt x="121" y="141"/>
                    </a:lnTo>
                    <a:lnTo>
                      <a:pt x="115" y="124"/>
                    </a:lnTo>
                    <a:lnTo>
                      <a:pt x="111" y="106"/>
                    </a:lnTo>
                    <a:lnTo>
                      <a:pt x="111" y="81"/>
                    </a:lnTo>
                    <a:lnTo>
                      <a:pt x="122" y="76"/>
                    </a:lnTo>
                    <a:lnTo>
                      <a:pt x="131" y="70"/>
                    </a:lnTo>
                    <a:lnTo>
                      <a:pt x="138" y="64"/>
                    </a:lnTo>
                    <a:lnTo>
                      <a:pt x="141" y="57"/>
                    </a:lnTo>
                    <a:lnTo>
                      <a:pt x="138" y="51"/>
                    </a:lnTo>
                    <a:lnTo>
                      <a:pt x="127" y="44"/>
                    </a:lnTo>
                    <a:lnTo>
                      <a:pt x="119" y="39"/>
                    </a:lnTo>
                    <a:lnTo>
                      <a:pt x="122" y="30"/>
                    </a:lnTo>
                    <a:lnTo>
                      <a:pt x="121" y="21"/>
                    </a:lnTo>
                    <a:lnTo>
                      <a:pt x="118" y="14"/>
                    </a:lnTo>
                    <a:lnTo>
                      <a:pt x="112" y="9"/>
                    </a:lnTo>
                    <a:lnTo>
                      <a:pt x="106" y="5"/>
                    </a:lnTo>
                    <a:lnTo>
                      <a:pt x="97" y="2"/>
                    </a:lnTo>
                    <a:lnTo>
                      <a:pt x="89" y="0"/>
                    </a:lnTo>
                    <a:lnTo>
                      <a:pt x="80" y="0"/>
                    </a:lnTo>
                    <a:lnTo>
                      <a:pt x="72" y="1"/>
                    </a:lnTo>
                    <a:lnTo>
                      <a:pt x="65" y="2"/>
                    </a:lnTo>
                    <a:lnTo>
                      <a:pt x="59" y="6"/>
                    </a:lnTo>
                    <a:lnTo>
                      <a:pt x="54" y="9"/>
                    </a:lnTo>
                    <a:lnTo>
                      <a:pt x="49" y="15"/>
                    </a:lnTo>
                    <a:lnTo>
                      <a:pt x="47" y="21"/>
                    </a:lnTo>
                    <a:lnTo>
                      <a:pt x="47" y="28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6540501" y="3911601"/>
                <a:ext cx="88900" cy="254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6"/>
                  </a:cxn>
                  <a:cxn ang="0">
                    <a:pos x="0" y="14"/>
                  </a:cxn>
                  <a:cxn ang="0">
                    <a:pos x="5" y="21"/>
                  </a:cxn>
                  <a:cxn ang="0">
                    <a:pos x="15" y="27"/>
                  </a:cxn>
                  <a:cxn ang="0">
                    <a:pos x="25" y="30"/>
                  </a:cxn>
                  <a:cxn ang="0">
                    <a:pos x="36" y="31"/>
                  </a:cxn>
                  <a:cxn ang="0">
                    <a:pos x="45" y="32"/>
                  </a:cxn>
                  <a:cxn ang="0">
                    <a:pos x="55" y="32"/>
                  </a:cxn>
                  <a:cxn ang="0">
                    <a:pos x="66" y="32"/>
                  </a:cxn>
                  <a:cxn ang="0">
                    <a:pos x="75" y="32"/>
                  </a:cxn>
                  <a:cxn ang="0">
                    <a:pos x="85" y="31"/>
                  </a:cxn>
                  <a:cxn ang="0">
                    <a:pos x="96" y="30"/>
                  </a:cxn>
                  <a:cxn ang="0">
                    <a:pos x="108" y="24"/>
                  </a:cxn>
                  <a:cxn ang="0">
                    <a:pos x="113" y="15"/>
                  </a:cxn>
                  <a:cxn ang="0">
                    <a:pos x="108" y="7"/>
                  </a:cxn>
                  <a:cxn ang="0">
                    <a:pos x="95" y="1"/>
                  </a:cxn>
                  <a:cxn ang="0">
                    <a:pos x="86" y="11"/>
                  </a:cxn>
                  <a:cxn ang="0">
                    <a:pos x="78" y="12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56" y="14"/>
                  </a:cxn>
                  <a:cxn ang="0">
                    <a:pos x="48" y="14"/>
                  </a:cxn>
                  <a:cxn ang="0">
                    <a:pos x="41" y="14"/>
                  </a:cxn>
                  <a:cxn ang="0">
                    <a:pos x="33" y="12"/>
                  </a:cxn>
                  <a:cxn ang="0">
                    <a:pos x="25" y="11"/>
                  </a:cxn>
                  <a:cxn ang="0">
                    <a:pos x="16" y="4"/>
                  </a:cxn>
                  <a:cxn ang="0">
                    <a:pos x="12" y="0"/>
                  </a:cxn>
                </a:cxnLst>
                <a:rect l="0" t="0" r="r" b="b"/>
                <a:pathLst>
                  <a:path w="113" h="32">
                    <a:moveTo>
                      <a:pt x="12" y="0"/>
                    </a:moveTo>
                    <a:lnTo>
                      <a:pt x="1" y="6"/>
                    </a:lnTo>
                    <a:lnTo>
                      <a:pt x="0" y="14"/>
                    </a:lnTo>
                    <a:lnTo>
                      <a:pt x="5" y="21"/>
                    </a:lnTo>
                    <a:lnTo>
                      <a:pt x="15" y="27"/>
                    </a:lnTo>
                    <a:lnTo>
                      <a:pt x="25" y="30"/>
                    </a:lnTo>
                    <a:lnTo>
                      <a:pt x="36" y="31"/>
                    </a:lnTo>
                    <a:lnTo>
                      <a:pt x="45" y="32"/>
                    </a:lnTo>
                    <a:lnTo>
                      <a:pt x="55" y="32"/>
                    </a:lnTo>
                    <a:lnTo>
                      <a:pt x="66" y="32"/>
                    </a:lnTo>
                    <a:lnTo>
                      <a:pt x="75" y="32"/>
                    </a:lnTo>
                    <a:lnTo>
                      <a:pt x="85" y="31"/>
                    </a:lnTo>
                    <a:lnTo>
                      <a:pt x="96" y="30"/>
                    </a:lnTo>
                    <a:lnTo>
                      <a:pt x="108" y="24"/>
                    </a:lnTo>
                    <a:lnTo>
                      <a:pt x="113" y="15"/>
                    </a:lnTo>
                    <a:lnTo>
                      <a:pt x="108" y="7"/>
                    </a:lnTo>
                    <a:lnTo>
                      <a:pt x="95" y="1"/>
                    </a:lnTo>
                    <a:lnTo>
                      <a:pt x="86" y="11"/>
                    </a:lnTo>
                    <a:lnTo>
                      <a:pt x="78" y="12"/>
                    </a:lnTo>
                    <a:lnTo>
                      <a:pt x="70" y="12"/>
                    </a:lnTo>
                    <a:lnTo>
                      <a:pt x="63" y="14"/>
                    </a:lnTo>
                    <a:lnTo>
                      <a:pt x="56" y="14"/>
                    </a:lnTo>
                    <a:lnTo>
                      <a:pt x="48" y="14"/>
                    </a:lnTo>
                    <a:lnTo>
                      <a:pt x="41" y="14"/>
                    </a:lnTo>
                    <a:lnTo>
                      <a:pt x="33" y="12"/>
                    </a:lnTo>
                    <a:lnTo>
                      <a:pt x="25" y="11"/>
                    </a:lnTo>
                    <a:lnTo>
                      <a:pt x="16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6543676" y="3946526"/>
                <a:ext cx="79375" cy="79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49"/>
                  </a:cxn>
                  <a:cxn ang="0">
                    <a:pos x="0" y="80"/>
                  </a:cxn>
                  <a:cxn ang="0">
                    <a:pos x="19" y="93"/>
                  </a:cxn>
                  <a:cxn ang="0">
                    <a:pos x="49" y="99"/>
                  </a:cxn>
                  <a:cxn ang="0">
                    <a:pos x="80" y="98"/>
                  </a:cxn>
                  <a:cxn ang="0">
                    <a:pos x="101" y="85"/>
                  </a:cxn>
                  <a:cxn ang="0">
                    <a:pos x="88" y="50"/>
                  </a:cxn>
                  <a:cxn ang="0">
                    <a:pos x="80" y="0"/>
                  </a:cxn>
                  <a:cxn ang="0">
                    <a:pos x="52" y="9"/>
                  </a:cxn>
                  <a:cxn ang="0">
                    <a:pos x="27" y="0"/>
                  </a:cxn>
                </a:cxnLst>
                <a:rect l="0" t="0" r="r" b="b"/>
                <a:pathLst>
                  <a:path w="101" h="99">
                    <a:moveTo>
                      <a:pt x="27" y="0"/>
                    </a:moveTo>
                    <a:lnTo>
                      <a:pt x="14" y="49"/>
                    </a:lnTo>
                    <a:lnTo>
                      <a:pt x="0" y="80"/>
                    </a:lnTo>
                    <a:lnTo>
                      <a:pt x="19" y="93"/>
                    </a:lnTo>
                    <a:lnTo>
                      <a:pt x="49" y="99"/>
                    </a:lnTo>
                    <a:lnTo>
                      <a:pt x="80" y="98"/>
                    </a:lnTo>
                    <a:lnTo>
                      <a:pt x="101" y="85"/>
                    </a:lnTo>
                    <a:lnTo>
                      <a:pt x="88" y="50"/>
                    </a:lnTo>
                    <a:lnTo>
                      <a:pt x="80" y="0"/>
                    </a:lnTo>
                    <a:lnTo>
                      <a:pt x="52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6543676" y="3952876"/>
                <a:ext cx="79375" cy="730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5" y="11"/>
                  </a:cxn>
                  <a:cxn ang="0">
                    <a:pos x="21" y="22"/>
                  </a:cxn>
                  <a:cxn ang="0">
                    <a:pos x="18" y="33"/>
                  </a:cxn>
                  <a:cxn ang="0">
                    <a:pos x="14" y="45"/>
                  </a:cxn>
                  <a:cxn ang="0">
                    <a:pos x="11" y="53"/>
                  </a:cxn>
                  <a:cxn ang="0">
                    <a:pos x="7" y="60"/>
                  </a:cxn>
                  <a:cxn ang="0">
                    <a:pos x="4" y="67"/>
                  </a:cxn>
                  <a:cxn ang="0">
                    <a:pos x="0" y="73"/>
                  </a:cxn>
                  <a:cxn ang="0">
                    <a:pos x="5" y="77"/>
                  </a:cxn>
                  <a:cxn ang="0">
                    <a:pos x="10" y="79"/>
                  </a:cxn>
                  <a:cxn ang="0">
                    <a:pos x="14" y="83"/>
                  </a:cxn>
                  <a:cxn ang="0">
                    <a:pos x="19" y="86"/>
                  </a:cxn>
                  <a:cxn ang="0">
                    <a:pos x="27" y="87"/>
                  </a:cxn>
                  <a:cxn ang="0">
                    <a:pos x="34" y="90"/>
                  </a:cxn>
                  <a:cxn ang="0">
                    <a:pos x="41" y="91"/>
                  </a:cxn>
                  <a:cxn ang="0">
                    <a:pos x="49" y="92"/>
                  </a:cxn>
                  <a:cxn ang="0">
                    <a:pos x="57" y="92"/>
                  </a:cxn>
                  <a:cxn ang="0">
                    <a:pos x="65" y="91"/>
                  </a:cxn>
                  <a:cxn ang="0">
                    <a:pos x="72" y="91"/>
                  </a:cxn>
                  <a:cxn ang="0">
                    <a:pos x="80" y="91"/>
                  </a:cxn>
                  <a:cxn ang="0">
                    <a:pos x="86" y="87"/>
                  </a:cxn>
                  <a:cxn ang="0">
                    <a:pos x="90" y="84"/>
                  </a:cxn>
                  <a:cxn ang="0">
                    <a:pos x="96" y="82"/>
                  </a:cxn>
                  <a:cxn ang="0">
                    <a:pos x="101" y="78"/>
                  </a:cxn>
                  <a:cxn ang="0">
                    <a:pos x="97" y="70"/>
                  </a:cxn>
                  <a:cxn ang="0">
                    <a:pos x="95" y="62"/>
                  </a:cxn>
                  <a:cxn ang="0">
                    <a:pos x="92" y="55"/>
                  </a:cxn>
                  <a:cxn ang="0">
                    <a:pos x="88" y="47"/>
                  </a:cxn>
                  <a:cxn ang="0">
                    <a:pos x="86" y="35"/>
                  </a:cxn>
                  <a:cxn ang="0">
                    <a:pos x="85" y="23"/>
                  </a:cxn>
                  <a:cxn ang="0">
                    <a:pos x="82" y="1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6" y="3"/>
                  </a:cxn>
                  <a:cxn ang="0">
                    <a:pos x="59" y="5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27" y="0"/>
                  </a:cxn>
                </a:cxnLst>
                <a:rect l="0" t="0" r="r" b="b"/>
                <a:pathLst>
                  <a:path w="101" h="92">
                    <a:moveTo>
                      <a:pt x="27" y="0"/>
                    </a:moveTo>
                    <a:lnTo>
                      <a:pt x="25" y="11"/>
                    </a:lnTo>
                    <a:lnTo>
                      <a:pt x="21" y="22"/>
                    </a:lnTo>
                    <a:lnTo>
                      <a:pt x="18" y="33"/>
                    </a:lnTo>
                    <a:lnTo>
                      <a:pt x="14" y="45"/>
                    </a:lnTo>
                    <a:lnTo>
                      <a:pt x="11" y="53"/>
                    </a:lnTo>
                    <a:lnTo>
                      <a:pt x="7" y="60"/>
                    </a:lnTo>
                    <a:lnTo>
                      <a:pt x="4" y="67"/>
                    </a:lnTo>
                    <a:lnTo>
                      <a:pt x="0" y="73"/>
                    </a:lnTo>
                    <a:lnTo>
                      <a:pt x="5" y="77"/>
                    </a:lnTo>
                    <a:lnTo>
                      <a:pt x="10" y="79"/>
                    </a:lnTo>
                    <a:lnTo>
                      <a:pt x="14" y="83"/>
                    </a:lnTo>
                    <a:lnTo>
                      <a:pt x="19" y="86"/>
                    </a:lnTo>
                    <a:lnTo>
                      <a:pt x="27" y="87"/>
                    </a:lnTo>
                    <a:lnTo>
                      <a:pt x="34" y="90"/>
                    </a:lnTo>
                    <a:lnTo>
                      <a:pt x="41" y="91"/>
                    </a:lnTo>
                    <a:lnTo>
                      <a:pt x="49" y="92"/>
                    </a:lnTo>
                    <a:lnTo>
                      <a:pt x="57" y="92"/>
                    </a:lnTo>
                    <a:lnTo>
                      <a:pt x="65" y="91"/>
                    </a:lnTo>
                    <a:lnTo>
                      <a:pt x="72" y="91"/>
                    </a:lnTo>
                    <a:lnTo>
                      <a:pt x="80" y="91"/>
                    </a:lnTo>
                    <a:lnTo>
                      <a:pt x="86" y="87"/>
                    </a:lnTo>
                    <a:lnTo>
                      <a:pt x="90" y="84"/>
                    </a:lnTo>
                    <a:lnTo>
                      <a:pt x="96" y="82"/>
                    </a:lnTo>
                    <a:lnTo>
                      <a:pt x="101" y="78"/>
                    </a:lnTo>
                    <a:lnTo>
                      <a:pt x="97" y="70"/>
                    </a:lnTo>
                    <a:lnTo>
                      <a:pt x="95" y="62"/>
                    </a:lnTo>
                    <a:lnTo>
                      <a:pt x="92" y="55"/>
                    </a:lnTo>
                    <a:lnTo>
                      <a:pt x="88" y="47"/>
                    </a:lnTo>
                    <a:lnTo>
                      <a:pt x="86" y="35"/>
                    </a:lnTo>
                    <a:lnTo>
                      <a:pt x="85" y="23"/>
                    </a:lnTo>
                    <a:lnTo>
                      <a:pt x="82" y="1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6" y="3"/>
                    </a:lnTo>
                    <a:lnTo>
                      <a:pt x="59" y="5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6543676" y="3957639"/>
                <a:ext cx="79375" cy="68263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3" y="12"/>
                  </a:cxn>
                  <a:cxn ang="0">
                    <a:pos x="19" y="22"/>
                  </a:cxn>
                  <a:cxn ang="0">
                    <a:pos x="16" y="33"/>
                  </a:cxn>
                  <a:cxn ang="0">
                    <a:pos x="12" y="43"/>
                  </a:cxn>
                  <a:cxn ang="0">
                    <a:pos x="9" y="49"/>
                  </a:cxn>
                  <a:cxn ang="0">
                    <a:pos x="7" y="5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4" y="72"/>
                  </a:cxn>
                  <a:cxn ang="0">
                    <a:pos x="9" y="75"/>
                  </a:cxn>
                  <a:cxn ang="0">
                    <a:pos x="12" y="78"/>
                  </a:cxn>
                  <a:cxn ang="0">
                    <a:pos x="17" y="81"/>
                  </a:cxn>
                  <a:cxn ang="0">
                    <a:pos x="25" y="82"/>
                  </a:cxn>
                  <a:cxn ang="0">
                    <a:pos x="32" y="83"/>
                  </a:cxn>
                  <a:cxn ang="0">
                    <a:pos x="39" y="86"/>
                  </a:cxn>
                  <a:cxn ang="0">
                    <a:pos x="47" y="87"/>
                  </a:cxn>
                  <a:cxn ang="0">
                    <a:pos x="55" y="87"/>
                  </a:cxn>
                  <a:cxn ang="0">
                    <a:pos x="63" y="86"/>
                  </a:cxn>
                  <a:cxn ang="0">
                    <a:pos x="70" y="86"/>
                  </a:cxn>
                  <a:cxn ang="0">
                    <a:pos x="78" y="86"/>
                  </a:cxn>
                  <a:cxn ang="0">
                    <a:pos x="84" y="82"/>
                  </a:cxn>
                  <a:cxn ang="0">
                    <a:pos x="88" y="79"/>
                  </a:cxn>
                  <a:cxn ang="0">
                    <a:pos x="94" y="77"/>
                  </a:cxn>
                  <a:cxn ang="0">
                    <a:pos x="99" y="73"/>
                  </a:cxn>
                  <a:cxn ang="0">
                    <a:pos x="95" y="66"/>
                  </a:cxn>
                  <a:cxn ang="0">
                    <a:pos x="93" y="59"/>
                  </a:cxn>
                  <a:cxn ang="0">
                    <a:pos x="90" y="52"/>
                  </a:cxn>
                  <a:cxn ang="0">
                    <a:pos x="86" y="44"/>
                  </a:cxn>
                  <a:cxn ang="0">
                    <a:pos x="85" y="34"/>
                  </a:cxn>
                  <a:cxn ang="0">
                    <a:pos x="83" y="22"/>
                  </a:cxn>
                  <a:cxn ang="0">
                    <a:pos x="81" y="12"/>
                  </a:cxn>
                  <a:cxn ang="0">
                    <a:pos x="79" y="0"/>
                  </a:cxn>
                  <a:cxn ang="0">
                    <a:pos x="71" y="3"/>
                  </a:cxn>
                  <a:cxn ang="0">
                    <a:pos x="64" y="5"/>
                  </a:cxn>
                  <a:cxn ang="0">
                    <a:pos x="57" y="6"/>
                  </a:cxn>
                  <a:cxn ang="0">
                    <a:pos x="50" y="9"/>
                  </a:cxn>
                  <a:cxn ang="0">
                    <a:pos x="45" y="6"/>
                  </a:cxn>
                  <a:cxn ang="0">
                    <a:pos x="38" y="5"/>
                  </a:cxn>
                  <a:cxn ang="0">
                    <a:pos x="32" y="3"/>
                  </a:cxn>
                  <a:cxn ang="0">
                    <a:pos x="25" y="2"/>
                  </a:cxn>
                </a:cxnLst>
                <a:rect l="0" t="0" r="r" b="b"/>
                <a:pathLst>
                  <a:path w="99" h="87">
                    <a:moveTo>
                      <a:pt x="25" y="2"/>
                    </a:moveTo>
                    <a:lnTo>
                      <a:pt x="23" y="12"/>
                    </a:lnTo>
                    <a:lnTo>
                      <a:pt x="19" y="22"/>
                    </a:lnTo>
                    <a:lnTo>
                      <a:pt x="16" y="33"/>
                    </a:lnTo>
                    <a:lnTo>
                      <a:pt x="12" y="43"/>
                    </a:lnTo>
                    <a:lnTo>
                      <a:pt x="9" y="49"/>
                    </a:lnTo>
                    <a:lnTo>
                      <a:pt x="7" y="56"/>
                    </a:lnTo>
                    <a:lnTo>
                      <a:pt x="3" y="63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7" y="81"/>
                    </a:lnTo>
                    <a:lnTo>
                      <a:pt x="25" y="82"/>
                    </a:lnTo>
                    <a:lnTo>
                      <a:pt x="32" y="83"/>
                    </a:lnTo>
                    <a:lnTo>
                      <a:pt x="39" y="86"/>
                    </a:lnTo>
                    <a:lnTo>
                      <a:pt x="47" y="87"/>
                    </a:lnTo>
                    <a:lnTo>
                      <a:pt x="55" y="87"/>
                    </a:lnTo>
                    <a:lnTo>
                      <a:pt x="63" y="86"/>
                    </a:lnTo>
                    <a:lnTo>
                      <a:pt x="70" y="86"/>
                    </a:lnTo>
                    <a:lnTo>
                      <a:pt x="78" y="86"/>
                    </a:lnTo>
                    <a:lnTo>
                      <a:pt x="84" y="82"/>
                    </a:lnTo>
                    <a:lnTo>
                      <a:pt x="88" y="79"/>
                    </a:lnTo>
                    <a:lnTo>
                      <a:pt x="94" y="77"/>
                    </a:lnTo>
                    <a:lnTo>
                      <a:pt x="99" y="73"/>
                    </a:lnTo>
                    <a:lnTo>
                      <a:pt x="95" y="66"/>
                    </a:lnTo>
                    <a:lnTo>
                      <a:pt x="93" y="59"/>
                    </a:lnTo>
                    <a:lnTo>
                      <a:pt x="90" y="52"/>
                    </a:lnTo>
                    <a:lnTo>
                      <a:pt x="86" y="44"/>
                    </a:lnTo>
                    <a:lnTo>
                      <a:pt x="85" y="34"/>
                    </a:lnTo>
                    <a:lnTo>
                      <a:pt x="83" y="22"/>
                    </a:lnTo>
                    <a:lnTo>
                      <a:pt x="81" y="12"/>
                    </a:lnTo>
                    <a:lnTo>
                      <a:pt x="79" y="0"/>
                    </a:lnTo>
                    <a:lnTo>
                      <a:pt x="71" y="3"/>
                    </a:lnTo>
                    <a:lnTo>
                      <a:pt x="64" y="5"/>
                    </a:lnTo>
                    <a:lnTo>
                      <a:pt x="57" y="6"/>
                    </a:lnTo>
                    <a:lnTo>
                      <a:pt x="50" y="9"/>
                    </a:lnTo>
                    <a:lnTo>
                      <a:pt x="45" y="6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035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6543676" y="3962401"/>
                <a:ext cx="79375" cy="635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3" y="11"/>
                  </a:cxn>
                  <a:cxn ang="0">
                    <a:pos x="19" y="20"/>
                  </a:cxn>
                  <a:cxn ang="0">
                    <a:pos x="16" y="29"/>
                  </a:cxn>
                  <a:cxn ang="0">
                    <a:pos x="12" y="38"/>
                  </a:cxn>
                  <a:cxn ang="0">
                    <a:pos x="10" y="44"/>
                  </a:cxn>
                  <a:cxn ang="0">
                    <a:pos x="7" y="50"/>
                  </a:cxn>
                  <a:cxn ang="0">
                    <a:pos x="3" y="57"/>
                  </a:cxn>
                  <a:cxn ang="0">
                    <a:pos x="0" y="63"/>
                  </a:cxn>
                  <a:cxn ang="0">
                    <a:pos x="4" y="65"/>
                  </a:cxn>
                  <a:cxn ang="0">
                    <a:pos x="9" y="67"/>
                  </a:cxn>
                  <a:cxn ang="0">
                    <a:pos x="12" y="71"/>
                  </a:cxn>
                  <a:cxn ang="0">
                    <a:pos x="17" y="73"/>
                  </a:cxn>
                  <a:cxn ang="0">
                    <a:pos x="25" y="74"/>
                  </a:cxn>
                  <a:cxn ang="0">
                    <a:pos x="32" y="76"/>
                  </a:cxn>
                  <a:cxn ang="0">
                    <a:pos x="39" y="78"/>
                  </a:cxn>
                  <a:cxn ang="0">
                    <a:pos x="47" y="80"/>
                  </a:cxn>
                  <a:cxn ang="0">
                    <a:pos x="55" y="79"/>
                  </a:cxn>
                  <a:cxn ang="0">
                    <a:pos x="63" y="79"/>
                  </a:cxn>
                  <a:cxn ang="0">
                    <a:pos x="70" y="79"/>
                  </a:cxn>
                  <a:cxn ang="0">
                    <a:pos x="78" y="79"/>
                  </a:cxn>
                  <a:cxn ang="0">
                    <a:pos x="84" y="75"/>
                  </a:cxn>
                  <a:cxn ang="0">
                    <a:pos x="88" y="72"/>
                  </a:cxn>
                  <a:cxn ang="0">
                    <a:pos x="94" y="70"/>
                  </a:cxn>
                  <a:cxn ang="0">
                    <a:pos x="99" y="66"/>
                  </a:cxn>
                  <a:cxn ang="0">
                    <a:pos x="95" y="59"/>
                  </a:cxn>
                  <a:cxn ang="0">
                    <a:pos x="93" y="53"/>
                  </a:cxn>
                  <a:cxn ang="0">
                    <a:pos x="90" y="46"/>
                  </a:cxn>
                  <a:cxn ang="0">
                    <a:pos x="86" y="41"/>
                  </a:cxn>
                  <a:cxn ang="0">
                    <a:pos x="85" y="30"/>
                  </a:cxn>
                  <a:cxn ang="0">
                    <a:pos x="83" y="20"/>
                  </a:cxn>
                  <a:cxn ang="0">
                    <a:pos x="81" y="11"/>
                  </a:cxn>
                  <a:cxn ang="0">
                    <a:pos x="79" y="0"/>
                  </a:cxn>
                  <a:cxn ang="0">
                    <a:pos x="72" y="3"/>
                  </a:cxn>
                  <a:cxn ang="0">
                    <a:pos x="65" y="4"/>
                  </a:cxn>
                  <a:cxn ang="0">
                    <a:pos x="57" y="6"/>
                  </a:cxn>
                  <a:cxn ang="0">
                    <a:pos x="50" y="8"/>
                  </a:cxn>
                  <a:cxn ang="0">
                    <a:pos x="45" y="6"/>
                  </a:cxn>
                  <a:cxn ang="0">
                    <a:pos x="38" y="5"/>
                  </a:cxn>
                  <a:cxn ang="0">
                    <a:pos x="32" y="3"/>
                  </a:cxn>
                  <a:cxn ang="0">
                    <a:pos x="25" y="2"/>
                  </a:cxn>
                </a:cxnLst>
                <a:rect l="0" t="0" r="r" b="b"/>
                <a:pathLst>
                  <a:path w="99" h="80">
                    <a:moveTo>
                      <a:pt x="25" y="2"/>
                    </a:moveTo>
                    <a:lnTo>
                      <a:pt x="23" y="11"/>
                    </a:lnTo>
                    <a:lnTo>
                      <a:pt x="19" y="20"/>
                    </a:lnTo>
                    <a:lnTo>
                      <a:pt x="16" y="29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7" y="50"/>
                    </a:lnTo>
                    <a:lnTo>
                      <a:pt x="3" y="57"/>
                    </a:lnTo>
                    <a:lnTo>
                      <a:pt x="0" y="63"/>
                    </a:lnTo>
                    <a:lnTo>
                      <a:pt x="4" y="65"/>
                    </a:lnTo>
                    <a:lnTo>
                      <a:pt x="9" y="67"/>
                    </a:lnTo>
                    <a:lnTo>
                      <a:pt x="12" y="71"/>
                    </a:lnTo>
                    <a:lnTo>
                      <a:pt x="17" y="73"/>
                    </a:lnTo>
                    <a:lnTo>
                      <a:pt x="25" y="74"/>
                    </a:lnTo>
                    <a:lnTo>
                      <a:pt x="32" y="76"/>
                    </a:lnTo>
                    <a:lnTo>
                      <a:pt x="39" y="78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3" y="79"/>
                    </a:lnTo>
                    <a:lnTo>
                      <a:pt x="70" y="79"/>
                    </a:lnTo>
                    <a:lnTo>
                      <a:pt x="78" y="79"/>
                    </a:lnTo>
                    <a:lnTo>
                      <a:pt x="84" y="75"/>
                    </a:lnTo>
                    <a:lnTo>
                      <a:pt x="88" y="72"/>
                    </a:lnTo>
                    <a:lnTo>
                      <a:pt x="94" y="70"/>
                    </a:lnTo>
                    <a:lnTo>
                      <a:pt x="99" y="66"/>
                    </a:lnTo>
                    <a:lnTo>
                      <a:pt x="95" y="59"/>
                    </a:lnTo>
                    <a:lnTo>
                      <a:pt x="93" y="53"/>
                    </a:lnTo>
                    <a:lnTo>
                      <a:pt x="90" y="46"/>
                    </a:lnTo>
                    <a:lnTo>
                      <a:pt x="86" y="41"/>
                    </a:lnTo>
                    <a:lnTo>
                      <a:pt x="85" y="30"/>
                    </a:lnTo>
                    <a:lnTo>
                      <a:pt x="83" y="20"/>
                    </a:lnTo>
                    <a:lnTo>
                      <a:pt x="81" y="11"/>
                    </a:lnTo>
                    <a:lnTo>
                      <a:pt x="79" y="0"/>
                    </a:lnTo>
                    <a:lnTo>
                      <a:pt x="72" y="3"/>
                    </a:lnTo>
                    <a:lnTo>
                      <a:pt x="65" y="4"/>
                    </a:lnTo>
                    <a:lnTo>
                      <a:pt x="57" y="6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538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6543676" y="3968751"/>
                <a:ext cx="79375" cy="5715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3" y="10"/>
                  </a:cxn>
                  <a:cxn ang="0">
                    <a:pos x="19" y="18"/>
                  </a:cxn>
                  <a:cxn ang="0">
                    <a:pos x="16" y="27"/>
                  </a:cxn>
                  <a:cxn ang="0">
                    <a:pos x="12" y="35"/>
                  </a:cxn>
                  <a:cxn ang="0">
                    <a:pos x="10" y="39"/>
                  </a:cxn>
                  <a:cxn ang="0">
                    <a:pos x="7" y="45"/>
                  </a:cxn>
                  <a:cxn ang="0">
                    <a:pos x="3" y="50"/>
                  </a:cxn>
                  <a:cxn ang="0">
                    <a:pos x="0" y="56"/>
                  </a:cxn>
                  <a:cxn ang="0">
                    <a:pos x="4" y="58"/>
                  </a:cxn>
                  <a:cxn ang="0">
                    <a:pos x="9" y="60"/>
                  </a:cxn>
                  <a:cxn ang="0">
                    <a:pos x="12" y="64"/>
                  </a:cxn>
                  <a:cxn ang="0">
                    <a:pos x="17" y="66"/>
                  </a:cxn>
                  <a:cxn ang="0">
                    <a:pos x="25" y="67"/>
                  </a:cxn>
                  <a:cxn ang="0">
                    <a:pos x="32" y="69"/>
                  </a:cxn>
                  <a:cxn ang="0">
                    <a:pos x="39" y="71"/>
                  </a:cxn>
                  <a:cxn ang="0">
                    <a:pos x="47" y="73"/>
                  </a:cxn>
                  <a:cxn ang="0">
                    <a:pos x="55" y="72"/>
                  </a:cxn>
                  <a:cxn ang="0">
                    <a:pos x="63" y="72"/>
                  </a:cxn>
                  <a:cxn ang="0">
                    <a:pos x="70" y="72"/>
                  </a:cxn>
                  <a:cxn ang="0">
                    <a:pos x="78" y="71"/>
                  </a:cxn>
                  <a:cxn ang="0">
                    <a:pos x="84" y="68"/>
                  </a:cxn>
                  <a:cxn ang="0">
                    <a:pos x="88" y="65"/>
                  </a:cxn>
                  <a:cxn ang="0">
                    <a:pos x="94" y="63"/>
                  </a:cxn>
                  <a:cxn ang="0">
                    <a:pos x="99" y="59"/>
                  </a:cxn>
                  <a:cxn ang="0">
                    <a:pos x="95" y="53"/>
                  </a:cxn>
                  <a:cxn ang="0">
                    <a:pos x="93" y="48"/>
                  </a:cxn>
                  <a:cxn ang="0">
                    <a:pos x="90" y="42"/>
                  </a:cxn>
                  <a:cxn ang="0">
                    <a:pos x="86" y="36"/>
                  </a:cxn>
                  <a:cxn ang="0">
                    <a:pos x="85" y="27"/>
                  </a:cxn>
                  <a:cxn ang="0">
                    <a:pos x="83" y="18"/>
                  </a:cxn>
                  <a:cxn ang="0">
                    <a:pos x="81" y="10"/>
                  </a:cxn>
                  <a:cxn ang="0">
                    <a:pos x="79" y="0"/>
                  </a:cxn>
                  <a:cxn ang="0">
                    <a:pos x="72" y="1"/>
                  </a:cxn>
                  <a:cxn ang="0">
                    <a:pos x="65" y="4"/>
                  </a:cxn>
                  <a:cxn ang="0">
                    <a:pos x="58" y="5"/>
                  </a:cxn>
                  <a:cxn ang="0">
                    <a:pos x="50" y="7"/>
                  </a:cxn>
                  <a:cxn ang="0">
                    <a:pos x="45" y="6"/>
                  </a:cxn>
                  <a:cxn ang="0">
                    <a:pos x="38" y="4"/>
                  </a:cxn>
                  <a:cxn ang="0">
                    <a:pos x="32" y="3"/>
                  </a:cxn>
                  <a:cxn ang="0">
                    <a:pos x="25" y="1"/>
                  </a:cxn>
                </a:cxnLst>
                <a:rect l="0" t="0" r="r" b="b"/>
                <a:pathLst>
                  <a:path w="99" h="73">
                    <a:moveTo>
                      <a:pt x="25" y="1"/>
                    </a:moveTo>
                    <a:lnTo>
                      <a:pt x="23" y="10"/>
                    </a:lnTo>
                    <a:lnTo>
                      <a:pt x="19" y="18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0" y="39"/>
                    </a:lnTo>
                    <a:lnTo>
                      <a:pt x="7" y="45"/>
                    </a:lnTo>
                    <a:lnTo>
                      <a:pt x="3" y="50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9" y="60"/>
                    </a:lnTo>
                    <a:lnTo>
                      <a:pt x="12" y="64"/>
                    </a:lnTo>
                    <a:lnTo>
                      <a:pt x="17" y="66"/>
                    </a:lnTo>
                    <a:lnTo>
                      <a:pt x="25" y="67"/>
                    </a:lnTo>
                    <a:lnTo>
                      <a:pt x="32" y="69"/>
                    </a:lnTo>
                    <a:lnTo>
                      <a:pt x="39" y="71"/>
                    </a:lnTo>
                    <a:lnTo>
                      <a:pt x="47" y="73"/>
                    </a:lnTo>
                    <a:lnTo>
                      <a:pt x="55" y="72"/>
                    </a:lnTo>
                    <a:lnTo>
                      <a:pt x="63" y="72"/>
                    </a:lnTo>
                    <a:lnTo>
                      <a:pt x="70" y="72"/>
                    </a:lnTo>
                    <a:lnTo>
                      <a:pt x="78" y="71"/>
                    </a:lnTo>
                    <a:lnTo>
                      <a:pt x="84" y="68"/>
                    </a:lnTo>
                    <a:lnTo>
                      <a:pt x="88" y="65"/>
                    </a:lnTo>
                    <a:lnTo>
                      <a:pt x="94" y="63"/>
                    </a:lnTo>
                    <a:lnTo>
                      <a:pt x="99" y="59"/>
                    </a:lnTo>
                    <a:lnTo>
                      <a:pt x="95" y="53"/>
                    </a:lnTo>
                    <a:lnTo>
                      <a:pt x="93" y="48"/>
                    </a:lnTo>
                    <a:lnTo>
                      <a:pt x="90" y="42"/>
                    </a:lnTo>
                    <a:lnTo>
                      <a:pt x="86" y="36"/>
                    </a:lnTo>
                    <a:lnTo>
                      <a:pt x="85" y="27"/>
                    </a:lnTo>
                    <a:lnTo>
                      <a:pt x="83" y="18"/>
                    </a:lnTo>
                    <a:lnTo>
                      <a:pt x="81" y="10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5" y="4"/>
                    </a:lnTo>
                    <a:lnTo>
                      <a:pt x="58" y="5"/>
                    </a:lnTo>
                    <a:lnTo>
                      <a:pt x="50" y="7"/>
                    </a:lnTo>
                    <a:lnTo>
                      <a:pt x="45" y="6"/>
                    </a:lnTo>
                    <a:lnTo>
                      <a:pt x="38" y="4"/>
                    </a:lnTo>
                    <a:lnTo>
                      <a:pt x="32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193A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6545263" y="3973514"/>
                <a:ext cx="77788" cy="5080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2" y="9"/>
                  </a:cxn>
                  <a:cxn ang="0">
                    <a:pos x="18" y="17"/>
                  </a:cxn>
                  <a:cxn ang="0">
                    <a:pos x="15" y="24"/>
                  </a:cxn>
                  <a:cxn ang="0">
                    <a:pos x="11" y="32"/>
                  </a:cxn>
                  <a:cxn ang="0">
                    <a:pos x="9" y="37"/>
                  </a:cxn>
                  <a:cxn ang="0">
                    <a:pos x="6" y="40"/>
                  </a:cxn>
                  <a:cxn ang="0">
                    <a:pos x="3" y="45"/>
                  </a:cxn>
                  <a:cxn ang="0">
                    <a:pos x="0" y="50"/>
                  </a:cxn>
                  <a:cxn ang="0">
                    <a:pos x="4" y="52"/>
                  </a:cxn>
                  <a:cxn ang="0">
                    <a:pos x="8" y="54"/>
                  </a:cxn>
                  <a:cxn ang="0">
                    <a:pos x="11" y="58"/>
                  </a:cxn>
                  <a:cxn ang="0">
                    <a:pos x="16" y="60"/>
                  </a:cxn>
                  <a:cxn ang="0">
                    <a:pos x="24" y="61"/>
                  </a:cxn>
                  <a:cxn ang="0">
                    <a:pos x="31" y="62"/>
                  </a:cxn>
                  <a:cxn ang="0">
                    <a:pos x="38" y="65"/>
                  </a:cxn>
                  <a:cxn ang="0">
                    <a:pos x="46" y="66"/>
                  </a:cxn>
                  <a:cxn ang="0">
                    <a:pos x="54" y="66"/>
                  </a:cxn>
                  <a:cxn ang="0">
                    <a:pos x="62" y="66"/>
                  </a:cxn>
                  <a:cxn ang="0">
                    <a:pos x="69" y="66"/>
                  </a:cxn>
                  <a:cxn ang="0">
                    <a:pos x="77" y="65"/>
                  </a:cxn>
                  <a:cxn ang="0">
                    <a:pos x="83" y="62"/>
                  </a:cxn>
                  <a:cxn ang="0">
                    <a:pos x="87" y="59"/>
                  </a:cxn>
                  <a:cxn ang="0">
                    <a:pos x="93" y="57"/>
                  </a:cxn>
                  <a:cxn ang="0">
                    <a:pos x="98" y="53"/>
                  </a:cxn>
                  <a:cxn ang="0">
                    <a:pos x="94" y="48"/>
                  </a:cxn>
                  <a:cxn ang="0">
                    <a:pos x="92" y="44"/>
                  </a:cxn>
                  <a:cxn ang="0">
                    <a:pos x="89" y="38"/>
                  </a:cxn>
                  <a:cxn ang="0">
                    <a:pos x="85" y="33"/>
                  </a:cxn>
                  <a:cxn ang="0">
                    <a:pos x="84" y="25"/>
                  </a:cxn>
                  <a:cxn ang="0">
                    <a:pos x="82" y="16"/>
                  </a:cxn>
                  <a:cxn ang="0">
                    <a:pos x="80" y="8"/>
                  </a:cxn>
                  <a:cxn ang="0">
                    <a:pos x="78" y="0"/>
                  </a:cxn>
                  <a:cxn ang="0">
                    <a:pos x="71" y="1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49" y="7"/>
                  </a:cxn>
                  <a:cxn ang="0">
                    <a:pos x="44" y="6"/>
                  </a:cxn>
                  <a:cxn ang="0">
                    <a:pos x="37" y="5"/>
                  </a:cxn>
                  <a:cxn ang="0">
                    <a:pos x="31" y="4"/>
                  </a:cxn>
                  <a:cxn ang="0">
                    <a:pos x="24" y="2"/>
                  </a:cxn>
                </a:cxnLst>
                <a:rect l="0" t="0" r="r" b="b"/>
                <a:pathLst>
                  <a:path w="98" h="66">
                    <a:moveTo>
                      <a:pt x="24" y="2"/>
                    </a:moveTo>
                    <a:lnTo>
                      <a:pt x="22" y="9"/>
                    </a:lnTo>
                    <a:lnTo>
                      <a:pt x="18" y="17"/>
                    </a:lnTo>
                    <a:lnTo>
                      <a:pt x="15" y="24"/>
                    </a:lnTo>
                    <a:lnTo>
                      <a:pt x="11" y="32"/>
                    </a:lnTo>
                    <a:lnTo>
                      <a:pt x="9" y="37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0" y="50"/>
                    </a:lnTo>
                    <a:lnTo>
                      <a:pt x="4" y="52"/>
                    </a:lnTo>
                    <a:lnTo>
                      <a:pt x="8" y="54"/>
                    </a:lnTo>
                    <a:lnTo>
                      <a:pt x="11" y="58"/>
                    </a:lnTo>
                    <a:lnTo>
                      <a:pt x="16" y="60"/>
                    </a:lnTo>
                    <a:lnTo>
                      <a:pt x="24" y="61"/>
                    </a:lnTo>
                    <a:lnTo>
                      <a:pt x="31" y="62"/>
                    </a:lnTo>
                    <a:lnTo>
                      <a:pt x="38" y="65"/>
                    </a:lnTo>
                    <a:lnTo>
                      <a:pt x="46" y="66"/>
                    </a:lnTo>
                    <a:lnTo>
                      <a:pt x="54" y="66"/>
                    </a:lnTo>
                    <a:lnTo>
                      <a:pt x="62" y="66"/>
                    </a:lnTo>
                    <a:lnTo>
                      <a:pt x="69" y="66"/>
                    </a:lnTo>
                    <a:lnTo>
                      <a:pt x="77" y="65"/>
                    </a:lnTo>
                    <a:lnTo>
                      <a:pt x="83" y="62"/>
                    </a:lnTo>
                    <a:lnTo>
                      <a:pt x="87" y="59"/>
                    </a:lnTo>
                    <a:lnTo>
                      <a:pt x="93" y="57"/>
                    </a:lnTo>
                    <a:lnTo>
                      <a:pt x="98" y="53"/>
                    </a:lnTo>
                    <a:lnTo>
                      <a:pt x="94" y="48"/>
                    </a:lnTo>
                    <a:lnTo>
                      <a:pt x="92" y="44"/>
                    </a:lnTo>
                    <a:lnTo>
                      <a:pt x="89" y="38"/>
                    </a:lnTo>
                    <a:lnTo>
                      <a:pt x="85" y="33"/>
                    </a:lnTo>
                    <a:lnTo>
                      <a:pt x="84" y="25"/>
                    </a:lnTo>
                    <a:lnTo>
                      <a:pt x="82" y="16"/>
                    </a:lnTo>
                    <a:lnTo>
                      <a:pt x="80" y="8"/>
                    </a:lnTo>
                    <a:lnTo>
                      <a:pt x="78" y="0"/>
                    </a:lnTo>
                    <a:lnTo>
                      <a:pt x="71" y="1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4" y="6"/>
                    </a:lnTo>
                    <a:lnTo>
                      <a:pt x="37" y="5"/>
                    </a:lnTo>
                    <a:lnTo>
                      <a:pt x="31" y="4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6545263" y="3978276"/>
                <a:ext cx="77788" cy="46038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2" y="8"/>
                  </a:cxn>
                  <a:cxn ang="0">
                    <a:pos x="18" y="15"/>
                  </a:cxn>
                  <a:cxn ang="0">
                    <a:pos x="15" y="22"/>
                  </a:cxn>
                  <a:cxn ang="0">
                    <a:pos x="11" y="28"/>
                  </a:cxn>
                  <a:cxn ang="0">
                    <a:pos x="9" y="31"/>
                  </a:cxn>
                  <a:cxn ang="0">
                    <a:pos x="7" y="35"/>
                  </a:cxn>
                  <a:cxn ang="0">
                    <a:pos x="3" y="39"/>
                  </a:cxn>
                  <a:cxn ang="0">
                    <a:pos x="0" y="43"/>
                  </a:cxn>
                  <a:cxn ang="0">
                    <a:pos x="4" y="45"/>
                  </a:cxn>
                  <a:cxn ang="0">
                    <a:pos x="8" y="47"/>
                  </a:cxn>
                  <a:cxn ang="0">
                    <a:pos x="12" y="50"/>
                  </a:cxn>
                  <a:cxn ang="0">
                    <a:pos x="16" y="52"/>
                  </a:cxn>
                  <a:cxn ang="0">
                    <a:pos x="24" y="53"/>
                  </a:cxn>
                  <a:cxn ang="0">
                    <a:pos x="31" y="55"/>
                  </a:cxn>
                  <a:cxn ang="0">
                    <a:pos x="38" y="56"/>
                  </a:cxn>
                  <a:cxn ang="0">
                    <a:pos x="46" y="59"/>
                  </a:cxn>
                  <a:cxn ang="0">
                    <a:pos x="54" y="59"/>
                  </a:cxn>
                  <a:cxn ang="0">
                    <a:pos x="62" y="58"/>
                  </a:cxn>
                  <a:cxn ang="0">
                    <a:pos x="69" y="58"/>
                  </a:cxn>
                  <a:cxn ang="0">
                    <a:pos x="77" y="58"/>
                  </a:cxn>
                  <a:cxn ang="0">
                    <a:pos x="83" y="55"/>
                  </a:cxn>
                  <a:cxn ang="0">
                    <a:pos x="87" y="52"/>
                  </a:cxn>
                  <a:cxn ang="0">
                    <a:pos x="93" y="50"/>
                  </a:cxn>
                  <a:cxn ang="0">
                    <a:pos x="98" y="47"/>
                  </a:cxn>
                  <a:cxn ang="0">
                    <a:pos x="94" y="43"/>
                  </a:cxn>
                  <a:cxn ang="0">
                    <a:pos x="92" y="38"/>
                  </a:cxn>
                  <a:cxn ang="0">
                    <a:pos x="89" y="33"/>
                  </a:cxn>
                  <a:cxn ang="0">
                    <a:pos x="85" y="29"/>
                  </a:cxn>
                  <a:cxn ang="0">
                    <a:pos x="84" y="22"/>
                  </a:cxn>
                  <a:cxn ang="0">
                    <a:pos x="82" y="15"/>
                  </a:cxn>
                  <a:cxn ang="0">
                    <a:pos x="80" y="8"/>
                  </a:cxn>
                  <a:cxn ang="0">
                    <a:pos x="79" y="0"/>
                  </a:cxn>
                  <a:cxn ang="0">
                    <a:pos x="71" y="1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9" y="7"/>
                  </a:cxn>
                  <a:cxn ang="0">
                    <a:pos x="44" y="6"/>
                  </a:cxn>
                  <a:cxn ang="0">
                    <a:pos x="37" y="5"/>
                  </a:cxn>
                  <a:cxn ang="0">
                    <a:pos x="31" y="3"/>
                  </a:cxn>
                  <a:cxn ang="0">
                    <a:pos x="24" y="2"/>
                  </a:cxn>
                </a:cxnLst>
                <a:rect l="0" t="0" r="r" b="b"/>
                <a:pathLst>
                  <a:path w="98" h="59">
                    <a:moveTo>
                      <a:pt x="24" y="2"/>
                    </a:moveTo>
                    <a:lnTo>
                      <a:pt x="22" y="8"/>
                    </a:lnTo>
                    <a:lnTo>
                      <a:pt x="18" y="15"/>
                    </a:lnTo>
                    <a:lnTo>
                      <a:pt x="15" y="22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7" y="35"/>
                    </a:lnTo>
                    <a:lnTo>
                      <a:pt x="3" y="39"/>
                    </a:lnTo>
                    <a:lnTo>
                      <a:pt x="0" y="43"/>
                    </a:lnTo>
                    <a:lnTo>
                      <a:pt x="4" y="45"/>
                    </a:lnTo>
                    <a:lnTo>
                      <a:pt x="8" y="47"/>
                    </a:lnTo>
                    <a:lnTo>
                      <a:pt x="12" y="50"/>
                    </a:lnTo>
                    <a:lnTo>
                      <a:pt x="16" y="52"/>
                    </a:lnTo>
                    <a:lnTo>
                      <a:pt x="24" y="53"/>
                    </a:lnTo>
                    <a:lnTo>
                      <a:pt x="31" y="55"/>
                    </a:lnTo>
                    <a:lnTo>
                      <a:pt x="38" y="56"/>
                    </a:lnTo>
                    <a:lnTo>
                      <a:pt x="46" y="59"/>
                    </a:lnTo>
                    <a:lnTo>
                      <a:pt x="54" y="59"/>
                    </a:lnTo>
                    <a:lnTo>
                      <a:pt x="62" y="58"/>
                    </a:lnTo>
                    <a:lnTo>
                      <a:pt x="69" y="58"/>
                    </a:lnTo>
                    <a:lnTo>
                      <a:pt x="77" y="58"/>
                    </a:lnTo>
                    <a:lnTo>
                      <a:pt x="83" y="55"/>
                    </a:lnTo>
                    <a:lnTo>
                      <a:pt x="87" y="52"/>
                    </a:lnTo>
                    <a:lnTo>
                      <a:pt x="93" y="50"/>
                    </a:lnTo>
                    <a:lnTo>
                      <a:pt x="98" y="47"/>
                    </a:lnTo>
                    <a:lnTo>
                      <a:pt x="94" y="43"/>
                    </a:lnTo>
                    <a:lnTo>
                      <a:pt x="92" y="38"/>
                    </a:lnTo>
                    <a:lnTo>
                      <a:pt x="89" y="33"/>
                    </a:lnTo>
                    <a:lnTo>
                      <a:pt x="85" y="29"/>
                    </a:lnTo>
                    <a:lnTo>
                      <a:pt x="84" y="22"/>
                    </a:lnTo>
                    <a:lnTo>
                      <a:pt x="82" y="15"/>
                    </a:lnTo>
                    <a:lnTo>
                      <a:pt x="80" y="8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4" y="3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4" y="6"/>
                    </a:lnTo>
                    <a:lnTo>
                      <a:pt x="37" y="5"/>
                    </a:lnTo>
                    <a:lnTo>
                      <a:pt x="31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3F3D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6545263" y="3983039"/>
                <a:ext cx="77788" cy="41275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1" y="7"/>
                  </a:cxn>
                  <a:cxn ang="0">
                    <a:pos x="17" y="13"/>
                  </a:cxn>
                  <a:cxn ang="0">
                    <a:pos x="14" y="18"/>
                  </a:cxn>
                  <a:cxn ang="0">
                    <a:pos x="10" y="24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2" y="33"/>
                  </a:cxn>
                  <a:cxn ang="0">
                    <a:pos x="0" y="37"/>
                  </a:cxn>
                  <a:cxn ang="0">
                    <a:pos x="3" y="39"/>
                  </a:cxn>
                  <a:cxn ang="0">
                    <a:pos x="8" y="40"/>
                  </a:cxn>
                  <a:cxn ang="0">
                    <a:pos x="11" y="43"/>
                  </a:cxn>
                  <a:cxn ang="0">
                    <a:pos x="15" y="45"/>
                  </a:cxn>
                  <a:cxn ang="0">
                    <a:pos x="23" y="46"/>
                  </a:cxn>
                  <a:cxn ang="0">
                    <a:pos x="30" y="48"/>
                  </a:cxn>
                  <a:cxn ang="0">
                    <a:pos x="37" y="49"/>
                  </a:cxn>
                  <a:cxn ang="0">
                    <a:pos x="45" y="52"/>
                  </a:cxn>
                  <a:cxn ang="0">
                    <a:pos x="53" y="52"/>
                  </a:cxn>
                  <a:cxn ang="0">
                    <a:pos x="61" y="51"/>
                  </a:cxn>
                  <a:cxn ang="0">
                    <a:pos x="68" y="51"/>
                  </a:cxn>
                  <a:cxn ang="0">
                    <a:pos x="76" y="51"/>
                  </a:cxn>
                  <a:cxn ang="0">
                    <a:pos x="82" y="48"/>
                  </a:cxn>
                  <a:cxn ang="0">
                    <a:pos x="86" y="45"/>
                  </a:cxn>
                  <a:cxn ang="0">
                    <a:pos x="92" y="43"/>
                  </a:cxn>
                  <a:cxn ang="0">
                    <a:pos x="97" y="40"/>
                  </a:cxn>
                  <a:cxn ang="0">
                    <a:pos x="93" y="36"/>
                  </a:cxn>
                  <a:cxn ang="0">
                    <a:pos x="91" y="32"/>
                  </a:cxn>
                  <a:cxn ang="0">
                    <a:pos x="88" y="29"/>
                  </a:cxn>
                  <a:cxn ang="0">
                    <a:pos x="84" y="25"/>
                  </a:cxn>
                  <a:cxn ang="0">
                    <a:pos x="83" y="19"/>
                  </a:cxn>
                  <a:cxn ang="0">
                    <a:pos x="82" y="13"/>
                  </a:cxn>
                  <a:cxn ang="0">
                    <a:pos x="79" y="6"/>
                  </a:cxn>
                  <a:cxn ang="0">
                    <a:pos x="78" y="0"/>
                  </a:cxn>
                  <a:cxn ang="0">
                    <a:pos x="70" y="1"/>
                  </a:cxn>
                  <a:cxn ang="0">
                    <a:pos x="63" y="2"/>
                  </a:cxn>
                  <a:cxn ang="0">
                    <a:pos x="56" y="4"/>
                  </a:cxn>
                  <a:cxn ang="0">
                    <a:pos x="48" y="6"/>
                  </a:cxn>
                  <a:cxn ang="0">
                    <a:pos x="43" y="4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3" y="1"/>
                  </a:cxn>
                </a:cxnLst>
                <a:rect l="0" t="0" r="r" b="b"/>
                <a:pathLst>
                  <a:path w="97" h="52">
                    <a:moveTo>
                      <a:pt x="23" y="1"/>
                    </a:moveTo>
                    <a:lnTo>
                      <a:pt x="21" y="7"/>
                    </a:lnTo>
                    <a:lnTo>
                      <a:pt x="17" y="13"/>
                    </a:lnTo>
                    <a:lnTo>
                      <a:pt x="14" y="18"/>
                    </a:lnTo>
                    <a:lnTo>
                      <a:pt x="10" y="24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3" y="39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23" y="46"/>
                    </a:lnTo>
                    <a:lnTo>
                      <a:pt x="30" y="48"/>
                    </a:lnTo>
                    <a:lnTo>
                      <a:pt x="37" y="49"/>
                    </a:lnTo>
                    <a:lnTo>
                      <a:pt x="45" y="52"/>
                    </a:lnTo>
                    <a:lnTo>
                      <a:pt x="53" y="52"/>
                    </a:lnTo>
                    <a:lnTo>
                      <a:pt x="61" y="51"/>
                    </a:lnTo>
                    <a:lnTo>
                      <a:pt x="68" y="51"/>
                    </a:lnTo>
                    <a:lnTo>
                      <a:pt x="76" y="51"/>
                    </a:lnTo>
                    <a:lnTo>
                      <a:pt x="82" y="48"/>
                    </a:lnTo>
                    <a:lnTo>
                      <a:pt x="86" y="45"/>
                    </a:lnTo>
                    <a:lnTo>
                      <a:pt x="92" y="43"/>
                    </a:lnTo>
                    <a:lnTo>
                      <a:pt x="97" y="40"/>
                    </a:lnTo>
                    <a:lnTo>
                      <a:pt x="93" y="36"/>
                    </a:lnTo>
                    <a:lnTo>
                      <a:pt x="91" y="32"/>
                    </a:lnTo>
                    <a:lnTo>
                      <a:pt x="88" y="29"/>
                    </a:lnTo>
                    <a:lnTo>
                      <a:pt x="84" y="25"/>
                    </a:lnTo>
                    <a:lnTo>
                      <a:pt x="83" y="19"/>
                    </a:lnTo>
                    <a:lnTo>
                      <a:pt x="82" y="13"/>
                    </a:lnTo>
                    <a:lnTo>
                      <a:pt x="79" y="6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3" y="2"/>
                    </a:lnTo>
                    <a:lnTo>
                      <a:pt x="56" y="4"/>
                    </a:lnTo>
                    <a:lnTo>
                      <a:pt x="48" y="6"/>
                    </a:lnTo>
                    <a:lnTo>
                      <a:pt x="43" y="4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513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6545263" y="3987801"/>
                <a:ext cx="76200" cy="36513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1" y="7"/>
                  </a:cxn>
                  <a:cxn ang="0">
                    <a:pos x="17" y="11"/>
                  </a:cxn>
                  <a:cxn ang="0">
                    <a:pos x="14" y="17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6" y="26"/>
                  </a:cxn>
                  <a:cxn ang="0">
                    <a:pos x="2" y="28"/>
                  </a:cxn>
                  <a:cxn ang="0">
                    <a:pos x="0" y="31"/>
                  </a:cxn>
                  <a:cxn ang="0">
                    <a:pos x="5" y="33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23" y="40"/>
                  </a:cxn>
                  <a:cxn ang="0">
                    <a:pos x="30" y="42"/>
                  </a:cxn>
                  <a:cxn ang="0">
                    <a:pos x="37" y="43"/>
                  </a:cxn>
                  <a:cxn ang="0">
                    <a:pos x="45" y="46"/>
                  </a:cxn>
                  <a:cxn ang="0">
                    <a:pos x="53" y="45"/>
                  </a:cxn>
                  <a:cxn ang="0">
                    <a:pos x="61" y="45"/>
                  </a:cxn>
                  <a:cxn ang="0">
                    <a:pos x="68" y="45"/>
                  </a:cxn>
                  <a:cxn ang="0">
                    <a:pos x="76" y="45"/>
                  </a:cxn>
                  <a:cxn ang="0">
                    <a:pos x="81" y="42"/>
                  </a:cxn>
                  <a:cxn ang="0">
                    <a:pos x="86" y="39"/>
                  </a:cxn>
                  <a:cxn ang="0">
                    <a:pos x="91" y="37"/>
                  </a:cxn>
                  <a:cxn ang="0">
                    <a:pos x="96" y="34"/>
                  </a:cxn>
                  <a:cxn ang="0">
                    <a:pos x="93" y="31"/>
                  </a:cxn>
                  <a:cxn ang="0">
                    <a:pos x="90" y="27"/>
                  </a:cxn>
                  <a:cxn ang="0">
                    <a:pos x="88" y="25"/>
                  </a:cxn>
                  <a:cxn ang="0">
                    <a:pos x="84" y="22"/>
                  </a:cxn>
                  <a:cxn ang="0">
                    <a:pos x="83" y="16"/>
                  </a:cxn>
                  <a:cxn ang="0">
                    <a:pos x="82" y="11"/>
                  </a:cxn>
                  <a:cxn ang="0">
                    <a:pos x="79" y="5"/>
                  </a:cxn>
                  <a:cxn ang="0">
                    <a:pos x="78" y="0"/>
                  </a:cxn>
                  <a:cxn ang="0">
                    <a:pos x="71" y="1"/>
                  </a:cxn>
                  <a:cxn ang="0">
                    <a:pos x="63" y="3"/>
                  </a:cxn>
                  <a:cxn ang="0">
                    <a:pos x="56" y="4"/>
                  </a:cxn>
                  <a:cxn ang="0">
                    <a:pos x="48" y="5"/>
                  </a:cxn>
                  <a:cxn ang="0">
                    <a:pos x="43" y="4"/>
                  </a:cxn>
                  <a:cxn ang="0">
                    <a:pos x="36" y="3"/>
                  </a:cxn>
                  <a:cxn ang="0">
                    <a:pos x="30" y="3"/>
                  </a:cxn>
                  <a:cxn ang="0">
                    <a:pos x="23" y="2"/>
                  </a:cxn>
                </a:cxnLst>
                <a:rect l="0" t="0" r="r" b="b"/>
                <a:pathLst>
                  <a:path w="96" h="46">
                    <a:moveTo>
                      <a:pt x="23" y="2"/>
                    </a:moveTo>
                    <a:lnTo>
                      <a:pt x="21" y="7"/>
                    </a:lnTo>
                    <a:lnTo>
                      <a:pt x="17" y="11"/>
                    </a:lnTo>
                    <a:lnTo>
                      <a:pt x="14" y="17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5" y="33"/>
                    </a:lnTo>
                    <a:lnTo>
                      <a:pt x="8" y="34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23" y="40"/>
                    </a:lnTo>
                    <a:lnTo>
                      <a:pt x="30" y="42"/>
                    </a:lnTo>
                    <a:lnTo>
                      <a:pt x="37" y="43"/>
                    </a:lnTo>
                    <a:lnTo>
                      <a:pt x="45" y="46"/>
                    </a:lnTo>
                    <a:lnTo>
                      <a:pt x="53" y="45"/>
                    </a:lnTo>
                    <a:lnTo>
                      <a:pt x="61" y="45"/>
                    </a:lnTo>
                    <a:lnTo>
                      <a:pt x="68" y="45"/>
                    </a:lnTo>
                    <a:lnTo>
                      <a:pt x="76" y="45"/>
                    </a:lnTo>
                    <a:lnTo>
                      <a:pt x="81" y="42"/>
                    </a:lnTo>
                    <a:lnTo>
                      <a:pt x="86" y="39"/>
                    </a:lnTo>
                    <a:lnTo>
                      <a:pt x="91" y="37"/>
                    </a:lnTo>
                    <a:lnTo>
                      <a:pt x="96" y="34"/>
                    </a:lnTo>
                    <a:lnTo>
                      <a:pt x="93" y="31"/>
                    </a:lnTo>
                    <a:lnTo>
                      <a:pt x="90" y="27"/>
                    </a:lnTo>
                    <a:lnTo>
                      <a:pt x="88" y="25"/>
                    </a:lnTo>
                    <a:lnTo>
                      <a:pt x="84" y="22"/>
                    </a:lnTo>
                    <a:lnTo>
                      <a:pt x="83" y="16"/>
                    </a:lnTo>
                    <a:lnTo>
                      <a:pt x="82" y="11"/>
                    </a:lnTo>
                    <a:lnTo>
                      <a:pt x="79" y="5"/>
                    </a:lnTo>
                    <a:lnTo>
                      <a:pt x="78" y="0"/>
                    </a:lnTo>
                    <a:lnTo>
                      <a:pt x="71" y="1"/>
                    </a:lnTo>
                    <a:lnTo>
                      <a:pt x="63" y="3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43" y="4"/>
                    </a:lnTo>
                    <a:lnTo>
                      <a:pt x="36" y="3"/>
                    </a:lnTo>
                    <a:lnTo>
                      <a:pt x="30" y="3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66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6546851" y="3994151"/>
                <a:ext cx="74613" cy="3016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3" y="13"/>
                  </a:cxn>
                  <a:cxn ang="0">
                    <a:pos x="9" y="17"/>
                  </a:cxn>
                  <a:cxn ang="0">
                    <a:pos x="7" y="18"/>
                  </a:cxn>
                  <a:cxn ang="0">
                    <a:pos x="5" y="20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4" y="25"/>
                  </a:cxn>
                  <a:cxn ang="0">
                    <a:pos x="7" y="27"/>
                  </a:cxn>
                  <a:cxn ang="0">
                    <a:pos x="10" y="28"/>
                  </a:cxn>
                  <a:cxn ang="0">
                    <a:pos x="14" y="31"/>
                  </a:cxn>
                  <a:cxn ang="0">
                    <a:pos x="22" y="32"/>
                  </a:cxn>
                  <a:cxn ang="0">
                    <a:pos x="29" y="34"/>
                  </a:cxn>
                  <a:cxn ang="0">
                    <a:pos x="36" y="35"/>
                  </a:cxn>
                  <a:cxn ang="0">
                    <a:pos x="44" y="38"/>
                  </a:cxn>
                  <a:cxn ang="0">
                    <a:pos x="52" y="38"/>
                  </a:cxn>
                  <a:cxn ang="0">
                    <a:pos x="60" y="38"/>
                  </a:cxn>
                  <a:cxn ang="0">
                    <a:pos x="67" y="38"/>
                  </a:cxn>
                  <a:cxn ang="0">
                    <a:pos x="75" y="38"/>
                  </a:cxn>
                  <a:cxn ang="0">
                    <a:pos x="80" y="35"/>
                  </a:cxn>
                  <a:cxn ang="0">
                    <a:pos x="85" y="32"/>
                  </a:cxn>
                  <a:cxn ang="0">
                    <a:pos x="90" y="30"/>
                  </a:cxn>
                  <a:cxn ang="0">
                    <a:pos x="95" y="27"/>
                  </a:cxn>
                  <a:cxn ang="0">
                    <a:pos x="92" y="25"/>
                  </a:cxn>
                  <a:cxn ang="0">
                    <a:pos x="89" y="23"/>
                  </a:cxn>
                  <a:cxn ang="0">
                    <a:pos x="87" y="20"/>
                  </a:cxn>
                  <a:cxn ang="0">
                    <a:pos x="83" y="17"/>
                  </a:cxn>
                  <a:cxn ang="0">
                    <a:pos x="82" y="13"/>
                  </a:cxn>
                  <a:cxn ang="0">
                    <a:pos x="81" y="9"/>
                  </a:cxn>
                  <a:cxn ang="0">
                    <a:pos x="78" y="4"/>
                  </a:cxn>
                  <a:cxn ang="0">
                    <a:pos x="77" y="0"/>
                  </a:cxn>
                  <a:cxn ang="0">
                    <a:pos x="70" y="1"/>
                  </a:cxn>
                  <a:cxn ang="0">
                    <a:pos x="62" y="2"/>
                  </a:cxn>
                  <a:cxn ang="0">
                    <a:pos x="55" y="4"/>
                  </a:cxn>
                  <a:cxn ang="0">
                    <a:pos x="47" y="5"/>
                  </a:cxn>
                  <a:cxn ang="0">
                    <a:pos x="42" y="4"/>
                  </a:cxn>
                  <a:cxn ang="0">
                    <a:pos x="35" y="3"/>
                  </a:cxn>
                  <a:cxn ang="0">
                    <a:pos x="29" y="3"/>
                  </a:cxn>
                  <a:cxn ang="0">
                    <a:pos x="22" y="2"/>
                  </a:cxn>
                </a:cxnLst>
                <a:rect l="0" t="0" r="r" b="b"/>
                <a:pathLst>
                  <a:path w="95" h="38">
                    <a:moveTo>
                      <a:pt x="22" y="2"/>
                    </a:moveTo>
                    <a:lnTo>
                      <a:pt x="20" y="6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4" y="25"/>
                    </a:lnTo>
                    <a:lnTo>
                      <a:pt x="7" y="27"/>
                    </a:lnTo>
                    <a:lnTo>
                      <a:pt x="10" y="28"/>
                    </a:lnTo>
                    <a:lnTo>
                      <a:pt x="14" y="31"/>
                    </a:lnTo>
                    <a:lnTo>
                      <a:pt x="22" y="32"/>
                    </a:lnTo>
                    <a:lnTo>
                      <a:pt x="29" y="34"/>
                    </a:lnTo>
                    <a:lnTo>
                      <a:pt x="36" y="35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0" y="38"/>
                    </a:lnTo>
                    <a:lnTo>
                      <a:pt x="67" y="38"/>
                    </a:lnTo>
                    <a:lnTo>
                      <a:pt x="75" y="38"/>
                    </a:lnTo>
                    <a:lnTo>
                      <a:pt x="80" y="35"/>
                    </a:lnTo>
                    <a:lnTo>
                      <a:pt x="85" y="32"/>
                    </a:lnTo>
                    <a:lnTo>
                      <a:pt x="90" y="30"/>
                    </a:lnTo>
                    <a:lnTo>
                      <a:pt x="95" y="27"/>
                    </a:lnTo>
                    <a:lnTo>
                      <a:pt x="92" y="25"/>
                    </a:lnTo>
                    <a:lnTo>
                      <a:pt x="89" y="23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82" y="13"/>
                    </a:lnTo>
                    <a:lnTo>
                      <a:pt x="81" y="9"/>
                    </a:lnTo>
                    <a:lnTo>
                      <a:pt x="78" y="4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2" y="2"/>
                    </a:lnTo>
                    <a:lnTo>
                      <a:pt x="55" y="4"/>
                    </a:lnTo>
                    <a:lnTo>
                      <a:pt x="47" y="5"/>
                    </a:lnTo>
                    <a:lnTo>
                      <a:pt x="42" y="4"/>
                    </a:lnTo>
                    <a:lnTo>
                      <a:pt x="35" y="3"/>
                    </a:lnTo>
                    <a:lnTo>
                      <a:pt x="29" y="3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77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6546851" y="3998914"/>
                <a:ext cx="74613" cy="25400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9" y="14"/>
                  </a:cxn>
                  <a:cxn ang="0">
                    <a:pos x="0" y="18"/>
                  </a:cxn>
                  <a:cxn ang="0">
                    <a:pos x="14" y="25"/>
                  </a:cxn>
                  <a:cxn ang="0">
                    <a:pos x="44" y="32"/>
                  </a:cxn>
                  <a:cxn ang="0">
                    <a:pos x="75" y="32"/>
                  </a:cxn>
                  <a:cxn ang="0">
                    <a:pos x="95" y="21"/>
                  </a:cxn>
                  <a:cxn ang="0">
                    <a:pos x="83" y="14"/>
                  </a:cxn>
                  <a:cxn ang="0">
                    <a:pos x="78" y="0"/>
                  </a:cxn>
                  <a:cxn ang="0">
                    <a:pos x="47" y="5"/>
                  </a:cxn>
                  <a:cxn ang="0">
                    <a:pos x="22" y="3"/>
                  </a:cxn>
                </a:cxnLst>
                <a:rect l="0" t="0" r="r" b="b"/>
                <a:pathLst>
                  <a:path w="95" h="32">
                    <a:moveTo>
                      <a:pt x="22" y="3"/>
                    </a:moveTo>
                    <a:lnTo>
                      <a:pt x="9" y="14"/>
                    </a:lnTo>
                    <a:lnTo>
                      <a:pt x="0" y="18"/>
                    </a:lnTo>
                    <a:lnTo>
                      <a:pt x="14" y="25"/>
                    </a:lnTo>
                    <a:lnTo>
                      <a:pt x="44" y="32"/>
                    </a:lnTo>
                    <a:lnTo>
                      <a:pt x="75" y="32"/>
                    </a:lnTo>
                    <a:lnTo>
                      <a:pt x="95" y="21"/>
                    </a:lnTo>
                    <a:lnTo>
                      <a:pt x="83" y="14"/>
                    </a:lnTo>
                    <a:lnTo>
                      <a:pt x="78" y="0"/>
                    </a:lnTo>
                    <a:lnTo>
                      <a:pt x="47" y="5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6535738" y="4010026"/>
                <a:ext cx="98425" cy="23813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22" y="14"/>
                  </a:cxn>
                  <a:cxn ang="0">
                    <a:pos x="36" y="16"/>
                  </a:cxn>
                  <a:cxn ang="0">
                    <a:pos x="47" y="19"/>
                  </a:cxn>
                  <a:cxn ang="0">
                    <a:pos x="58" y="20"/>
                  </a:cxn>
                  <a:cxn ang="0">
                    <a:pos x="68" y="20"/>
                  </a:cxn>
                  <a:cxn ang="0">
                    <a:pos x="77" y="19"/>
                  </a:cxn>
                  <a:cxn ang="0">
                    <a:pos x="88" y="17"/>
                  </a:cxn>
                  <a:cxn ang="0">
                    <a:pos x="98" y="13"/>
                  </a:cxn>
                  <a:cxn ang="0">
                    <a:pos x="111" y="8"/>
                  </a:cxn>
                  <a:cxn ang="0">
                    <a:pos x="114" y="1"/>
                  </a:cxn>
                  <a:cxn ang="0">
                    <a:pos x="116" y="0"/>
                  </a:cxn>
                  <a:cxn ang="0">
                    <a:pos x="120" y="4"/>
                  </a:cxn>
                  <a:cxn ang="0">
                    <a:pos x="125" y="11"/>
                  </a:cxn>
                  <a:cxn ang="0">
                    <a:pos x="119" y="19"/>
                  </a:cxn>
                  <a:cxn ang="0">
                    <a:pos x="107" y="24"/>
                  </a:cxn>
                  <a:cxn ang="0">
                    <a:pos x="95" y="29"/>
                  </a:cxn>
                  <a:cxn ang="0">
                    <a:pos x="80" y="31"/>
                  </a:cxn>
                  <a:cxn ang="0">
                    <a:pos x="65" y="31"/>
                  </a:cxn>
                  <a:cxn ang="0">
                    <a:pos x="48" y="31"/>
                  </a:cxn>
                  <a:cxn ang="0">
                    <a:pos x="34" y="29"/>
                  </a:cxn>
                  <a:cxn ang="0">
                    <a:pos x="20" y="26"/>
                  </a:cxn>
                  <a:cxn ang="0">
                    <a:pos x="7" y="21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1" y="6"/>
                  </a:cxn>
                  <a:cxn ang="0">
                    <a:pos x="8" y="2"/>
                  </a:cxn>
                </a:cxnLst>
                <a:rect l="0" t="0" r="r" b="b"/>
                <a:pathLst>
                  <a:path w="125" h="31">
                    <a:moveTo>
                      <a:pt x="8" y="2"/>
                    </a:moveTo>
                    <a:lnTo>
                      <a:pt x="22" y="14"/>
                    </a:lnTo>
                    <a:lnTo>
                      <a:pt x="36" y="16"/>
                    </a:lnTo>
                    <a:lnTo>
                      <a:pt x="47" y="19"/>
                    </a:lnTo>
                    <a:lnTo>
                      <a:pt x="58" y="20"/>
                    </a:lnTo>
                    <a:lnTo>
                      <a:pt x="68" y="20"/>
                    </a:lnTo>
                    <a:lnTo>
                      <a:pt x="77" y="19"/>
                    </a:lnTo>
                    <a:lnTo>
                      <a:pt x="88" y="17"/>
                    </a:lnTo>
                    <a:lnTo>
                      <a:pt x="98" y="13"/>
                    </a:lnTo>
                    <a:lnTo>
                      <a:pt x="111" y="8"/>
                    </a:lnTo>
                    <a:lnTo>
                      <a:pt x="114" y="1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5" y="11"/>
                    </a:lnTo>
                    <a:lnTo>
                      <a:pt x="119" y="19"/>
                    </a:lnTo>
                    <a:lnTo>
                      <a:pt x="107" y="24"/>
                    </a:lnTo>
                    <a:lnTo>
                      <a:pt x="95" y="29"/>
                    </a:lnTo>
                    <a:lnTo>
                      <a:pt x="80" y="31"/>
                    </a:lnTo>
                    <a:lnTo>
                      <a:pt x="65" y="31"/>
                    </a:lnTo>
                    <a:lnTo>
                      <a:pt x="48" y="31"/>
                    </a:lnTo>
                    <a:lnTo>
                      <a:pt x="34" y="29"/>
                    </a:lnTo>
                    <a:lnTo>
                      <a:pt x="20" y="26"/>
                    </a:lnTo>
                    <a:lnTo>
                      <a:pt x="7" y="21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6519863" y="4030664"/>
                <a:ext cx="127000" cy="49213"/>
              </a:xfrm>
              <a:custGeom>
                <a:avLst/>
                <a:gdLst/>
                <a:ahLst/>
                <a:cxnLst>
                  <a:cxn ang="0">
                    <a:pos x="2" y="33"/>
                  </a:cxn>
                  <a:cxn ang="0">
                    <a:pos x="11" y="43"/>
                  </a:cxn>
                  <a:cxn ang="0">
                    <a:pos x="26" y="51"/>
                  </a:cxn>
                  <a:cxn ang="0">
                    <a:pos x="46" y="58"/>
                  </a:cxn>
                  <a:cxn ang="0">
                    <a:pos x="69" y="60"/>
                  </a:cxn>
                  <a:cxn ang="0">
                    <a:pos x="93" y="61"/>
                  </a:cxn>
                  <a:cxn ang="0">
                    <a:pos x="116" y="58"/>
                  </a:cxn>
                  <a:cxn ang="0">
                    <a:pos x="138" y="49"/>
                  </a:cxn>
                  <a:cxn ang="0">
                    <a:pos x="156" y="38"/>
                  </a:cxn>
                  <a:cxn ang="0">
                    <a:pos x="159" y="24"/>
                  </a:cxn>
                  <a:cxn ang="0">
                    <a:pos x="158" y="15"/>
                  </a:cxn>
                  <a:cxn ang="0">
                    <a:pos x="152" y="9"/>
                  </a:cxn>
                  <a:cxn ang="0">
                    <a:pos x="140" y="3"/>
                  </a:cxn>
                  <a:cxn ang="0">
                    <a:pos x="128" y="14"/>
                  </a:cxn>
                  <a:cxn ang="0">
                    <a:pos x="114" y="21"/>
                  </a:cxn>
                  <a:cxn ang="0">
                    <a:pos x="99" y="24"/>
                  </a:cxn>
                  <a:cxn ang="0">
                    <a:pos x="84" y="26"/>
                  </a:cxn>
                  <a:cxn ang="0">
                    <a:pos x="68" y="26"/>
                  </a:cxn>
                  <a:cxn ang="0">
                    <a:pos x="53" y="23"/>
                  </a:cxn>
                  <a:cxn ang="0">
                    <a:pos x="37" y="18"/>
                  </a:cxn>
                  <a:cxn ang="0">
                    <a:pos x="23" y="11"/>
                  </a:cxn>
                  <a:cxn ang="0">
                    <a:pos x="24" y="0"/>
                  </a:cxn>
                  <a:cxn ang="0">
                    <a:pos x="15" y="3"/>
                  </a:cxn>
                  <a:cxn ang="0">
                    <a:pos x="4" y="10"/>
                  </a:cxn>
                  <a:cxn ang="0">
                    <a:pos x="0" y="19"/>
                  </a:cxn>
                  <a:cxn ang="0">
                    <a:pos x="2" y="33"/>
                  </a:cxn>
                </a:cxnLst>
                <a:rect l="0" t="0" r="r" b="b"/>
                <a:pathLst>
                  <a:path w="159" h="61">
                    <a:moveTo>
                      <a:pt x="2" y="33"/>
                    </a:moveTo>
                    <a:lnTo>
                      <a:pt x="11" y="43"/>
                    </a:lnTo>
                    <a:lnTo>
                      <a:pt x="26" y="51"/>
                    </a:lnTo>
                    <a:lnTo>
                      <a:pt x="46" y="58"/>
                    </a:lnTo>
                    <a:lnTo>
                      <a:pt x="69" y="60"/>
                    </a:lnTo>
                    <a:lnTo>
                      <a:pt x="93" y="61"/>
                    </a:lnTo>
                    <a:lnTo>
                      <a:pt x="116" y="58"/>
                    </a:lnTo>
                    <a:lnTo>
                      <a:pt x="138" y="49"/>
                    </a:lnTo>
                    <a:lnTo>
                      <a:pt x="156" y="38"/>
                    </a:lnTo>
                    <a:lnTo>
                      <a:pt x="159" y="24"/>
                    </a:lnTo>
                    <a:lnTo>
                      <a:pt x="158" y="15"/>
                    </a:lnTo>
                    <a:lnTo>
                      <a:pt x="152" y="9"/>
                    </a:lnTo>
                    <a:lnTo>
                      <a:pt x="140" y="3"/>
                    </a:lnTo>
                    <a:lnTo>
                      <a:pt x="128" y="14"/>
                    </a:lnTo>
                    <a:lnTo>
                      <a:pt x="114" y="21"/>
                    </a:lnTo>
                    <a:lnTo>
                      <a:pt x="99" y="24"/>
                    </a:lnTo>
                    <a:lnTo>
                      <a:pt x="84" y="26"/>
                    </a:lnTo>
                    <a:lnTo>
                      <a:pt x="68" y="26"/>
                    </a:lnTo>
                    <a:lnTo>
                      <a:pt x="53" y="23"/>
                    </a:lnTo>
                    <a:lnTo>
                      <a:pt x="37" y="18"/>
                    </a:lnTo>
                    <a:lnTo>
                      <a:pt x="23" y="11"/>
                    </a:lnTo>
                    <a:lnTo>
                      <a:pt x="24" y="0"/>
                    </a:lnTo>
                    <a:lnTo>
                      <a:pt x="15" y="3"/>
                    </a:lnTo>
                    <a:lnTo>
                      <a:pt x="4" y="10"/>
                    </a:lnTo>
                    <a:lnTo>
                      <a:pt x="0" y="19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6543675" y="4052888"/>
                <a:ext cx="87313" cy="222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24"/>
                  </a:cxn>
                  <a:cxn ang="0">
                    <a:pos x="26" y="26"/>
                  </a:cxn>
                  <a:cxn ang="0">
                    <a:pos x="77" y="26"/>
                  </a:cxn>
                  <a:cxn ang="0">
                    <a:pos x="109" y="16"/>
                  </a:cxn>
                  <a:cxn ang="0">
                    <a:pos x="108" y="5"/>
                  </a:cxn>
                  <a:cxn ang="0">
                    <a:pos x="104" y="1"/>
                  </a:cxn>
                  <a:cxn ang="0">
                    <a:pos x="99" y="0"/>
                  </a:cxn>
                  <a:cxn ang="0">
                    <a:pos x="88" y="3"/>
                  </a:cxn>
                  <a:cxn ang="0">
                    <a:pos x="58" y="4"/>
                  </a:cxn>
                  <a:cxn ang="0">
                    <a:pos x="49" y="4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7" y="2"/>
                  </a:cxn>
                  <a:cxn ang="0">
                    <a:pos x="20" y="2"/>
                  </a:cxn>
                  <a:cxn ang="0">
                    <a:pos x="15" y="4"/>
                  </a:cxn>
                  <a:cxn ang="0">
                    <a:pos x="8" y="6"/>
                  </a:cxn>
                  <a:cxn ang="0">
                    <a:pos x="0" y="11"/>
                  </a:cxn>
                </a:cxnLst>
                <a:rect l="0" t="0" r="r" b="b"/>
                <a:pathLst>
                  <a:path w="109" h="26">
                    <a:moveTo>
                      <a:pt x="0" y="11"/>
                    </a:moveTo>
                    <a:lnTo>
                      <a:pt x="5" y="24"/>
                    </a:lnTo>
                    <a:lnTo>
                      <a:pt x="26" y="26"/>
                    </a:lnTo>
                    <a:lnTo>
                      <a:pt x="77" y="26"/>
                    </a:lnTo>
                    <a:lnTo>
                      <a:pt x="109" y="16"/>
                    </a:lnTo>
                    <a:lnTo>
                      <a:pt x="108" y="5"/>
                    </a:lnTo>
                    <a:lnTo>
                      <a:pt x="104" y="1"/>
                    </a:lnTo>
                    <a:lnTo>
                      <a:pt x="99" y="0"/>
                    </a:lnTo>
                    <a:lnTo>
                      <a:pt x="88" y="3"/>
                    </a:lnTo>
                    <a:lnTo>
                      <a:pt x="58" y="4"/>
                    </a:lnTo>
                    <a:lnTo>
                      <a:pt x="49" y="4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8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6546850" y="4054476"/>
                <a:ext cx="82550" cy="206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5" y="23"/>
                  </a:cxn>
                  <a:cxn ang="0">
                    <a:pos x="9" y="24"/>
                  </a:cxn>
                  <a:cxn ang="0">
                    <a:pos x="15" y="24"/>
                  </a:cxn>
                  <a:cxn ang="0">
                    <a:pos x="20" y="24"/>
                  </a:cxn>
                  <a:cxn ang="0">
                    <a:pos x="24" y="25"/>
                  </a:cxn>
                  <a:cxn ang="0">
                    <a:pos x="30" y="25"/>
                  </a:cxn>
                  <a:cxn ang="0">
                    <a:pos x="37" y="25"/>
                  </a:cxn>
                  <a:cxn ang="0">
                    <a:pos x="43" y="25"/>
                  </a:cxn>
                  <a:cxn ang="0">
                    <a:pos x="48" y="25"/>
                  </a:cxn>
                  <a:cxn ang="0">
                    <a:pos x="54" y="25"/>
                  </a:cxn>
                  <a:cxn ang="0">
                    <a:pos x="61" y="25"/>
                  </a:cxn>
                  <a:cxn ang="0">
                    <a:pos x="67" y="25"/>
                  </a:cxn>
                  <a:cxn ang="0">
                    <a:pos x="73" y="25"/>
                  </a:cxn>
                  <a:cxn ang="0">
                    <a:pos x="81" y="23"/>
                  </a:cxn>
                  <a:cxn ang="0">
                    <a:pos x="89" y="19"/>
                  </a:cxn>
                  <a:cxn ang="0">
                    <a:pos x="96" y="17"/>
                  </a:cxn>
                  <a:cxn ang="0">
                    <a:pos x="104" y="15"/>
                  </a:cxn>
                  <a:cxn ang="0">
                    <a:pos x="103" y="4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84" y="3"/>
                  </a:cxn>
                  <a:cxn ang="0">
                    <a:pos x="77" y="3"/>
                  </a:cxn>
                  <a:cxn ang="0">
                    <a:pos x="70" y="3"/>
                  </a:cxn>
                  <a:cxn ang="0">
                    <a:pos x="63" y="4"/>
                  </a:cxn>
                  <a:cxn ang="0">
                    <a:pos x="57" y="4"/>
                  </a:cxn>
                  <a:cxn ang="0">
                    <a:pos x="47" y="4"/>
                  </a:cxn>
                  <a:cxn ang="0">
                    <a:pos x="39" y="3"/>
                  </a:cxn>
                  <a:cxn ang="0">
                    <a:pos x="32" y="2"/>
                  </a:cxn>
                  <a:cxn ang="0">
                    <a:pos x="27" y="2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7" y="5"/>
                  </a:cxn>
                  <a:cxn ang="0">
                    <a:pos x="0" y="10"/>
                  </a:cxn>
                </a:cxnLst>
                <a:rect l="0" t="0" r="r" b="b"/>
                <a:pathLst>
                  <a:path w="104" h="25">
                    <a:moveTo>
                      <a:pt x="0" y="10"/>
                    </a:moveTo>
                    <a:lnTo>
                      <a:pt x="1" y="14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5" y="23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20" y="24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48" y="25"/>
                    </a:lnTo>
                    <a:lnTo>
                      <a:pt x="54" y="25"/>
                    </a:lnTo>
                    <a:lnTo>
                      <a:pt x="61" y="25"/>
                    </a:lnTo>
                    <a:lnTo>
                      <a:pt x="67" y="25"/>
                    </a:lnTo>
                    <a:lnTo>
                      <a:pt x="73" y="25"/>
                    </a:lnTo>
                    <a:lnTo>
                      <a:pt x="81" y="23"/>
                    </a:lnTo>
                    <a:lnTo>
                      <a:pt x="89" y="19"/>
                    </a:lnTo>
                    <a:lnTo>
                      <a:pt x="96" y="17"/>
                    </a:lnTo>
                    <a:lnTo>
                      <a:pt x="104" y="15"/>
                    </a:lnTo>
                    <a:lnTo>
                      <a:pt x="103" y="4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4" y="3"/>
                    </a:lnTo>
                    <a:lnTo>
                      <a:pt x="77" y="3"/>
                    </a:lnTo>
                    <a:lnTo>
                      <a:pt x="70" y="3"/>
                    </a:lnTo>
                    <a:lnTo>
                      <a:pt x="63" y="4"/>
                    </a:lnTo>
                    <a:lnTo>
                      <a:pt x="57" y="4"/>
                    </a:lnTo>
                    <a:lnTo>
                      <a:pt x="47" y="4"/>
                    </a:lnTo>
                    <a:lnTo>
                      <a:pt x="39" y="3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7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6548438" y="4056063"/>
                <a:ext cx="79375" cy="190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2"/>
                  </a:cxn>
                  <a:cxn ang="0">
                    <a:pos x="4" y="15"/>
                  </a:cxn>
                  <a:cxn ang="0">
                    <a:pos x="5" y="17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4" y="22"/>
                  </a:cxn>
                  <a:cxn ang="0">
                    <a:pos x="19" y="22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35" y="23"/>
                  </a:cxn>
                  <a:cxn ang="0">
                    <a:pos x="41" y="23"/>
                  </a:cxn>
                  <a:cxn ang="0">
                    <a:pos x="48" y="23"/>
                  </a:cxn>
                  <a:cxn ang="0">
                    <a:pos x="53" y="23"/>
                  </a:cxn>
                  <a:cxn ang="0">
                    <a:pos x="59" y="23"/>
                  </a:cxn>
                  <a:cxn ang="0">
                    <a:pos x="65" y="23"/>
                  </a:cxn>
                  <a:cxn ang="0">
                    <a:pos x="71" y="23"/>
                  </a:cxn>
                  <a:cxn ang="0">
                    <a:pos x="78" y="21"/>
                  </a:cxn>
                  <a:cxn ang="0">
                    <a:pos x="86" y="18"/>
                  </a:cxn>
                  <a:cxn ang="0">
                    <a:pos x="93" y="16"/>
                  </a:cxn>
                  <a:cxn ang="0">
                    <a:pos x="99" y="14"/>
                  </a:cxn>
                  <a:cxn ang="0">
                    <a:pos x="98" y="5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81" y="2"/>
                  </a:cxn>
                  <a:cxn ang="0">
                    <a:pos x="74" y="2"/>
                  </a:cxn>
                  <a:cxn ang="0">
                    <a:pos x="67" y="2"/>
                  </a:cxn>
                  <a:cxn ang="0">
                    <a:pos x="60" y="3"/>
                  </a:cxn>
                  <a:cxn ang="0">
                    <a:pos x="55" y="3"/>
                  </a:cxn>
                  <a:cxn ang="0">
                    <a:pos x="45" y="3"/>
                  </a:cxn>
                  <a:cxn ang="0">
                    <a:pos x="38" y="2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0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99" h="23">
                    <a:moveTo>
                      <a:pt x="0" y="9"/>
                    </a:moveTo>
                    <a:lnTo>
                      <a:pt x="2" y="12"/>
                    </a:lnTo>
                    <a:lnTo>
                      <a:pt x="4" y="15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8" y="23"/>
                    </a:lnTo>
                    <a:lnTo>
                      <a:pt x="53" y="23"/>
                    </a:lnTo>
                    <a:lnTo>
                      <a:pt x="59" y="23"/>
                    </a:lnTo>
                    <a:lnTo>
                      <a:pt x="65" y="23"/>
                    </a:lnTo>
                    <a:lnTo>
                      <a:pt x="71" y="23"/>
                    </a:lnTo>
                    <a:lnTo>
                      <a:pt x="78" y="21"/>
                    </a:lnTo>
                    <a:lnTo>
                      <a:pt x="86" y="18"/>
                    </a:lnTo>
                    <a:lnTo>
                      <a:pt x="93" y="16"/>
                    </a:lnTo>
                    <a:lnTo>
                      <a:pt x="99" y="14"/>
                    </a:lnTo>
                    <a:lnTo>
                      <a:pt x="98" y="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4" y="2"/>
                    </a:lnTo>
                    <a:lnTo>
                      <a:pt x="67" y="2"/>
                    </a:lnTo>
                    <a:lnTo>
                      <a:pt x="60" y="3"/>
                    </a:lnTo>
                    <a:lnTo>
                      <a:pt x="55" y="3"/>
                    </a:lnTo>
                    <a:lnTo>
                      <a:pt x="45" y="3"/>
                    </a:lnTo>
                    <a:lnTo>
                      <a:pt x="38" y="2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6551613" y="4057651"/>
                <a:ext cx="74613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20"/>
                  </a:cxn>
                  <a:cxn ang="0">
                    <a:pos x="7" y="20"/>
                  </a:cxn>
                  <a:cxn ang="0">
                    <a:pos x="12" y="21"/>
                  </a:cxn>
                  <a:cxn ang="0">
                    <a:pos x="16" y="21"/>
                  </a:cxn>
                  <a:cxn ang="0">
                    <a:pos x="21" y="22"/>
                  </a:cxn>
                  <a:cxn ang="0">
                    <a:pos x="26" y="22"/>
                  </a:cxn>
                  <a:cxn ang="0">
                    <a:pos x="32" y="22"/>
                  </a:cxn>
                  <a:cxn ang="0">
                    <a:pos x="38" y="22"/>
                  </a:cxn>
                  <a:cxn ang="0">
                    <a:pos x="43" y="22"/>
                  </a:cxn>
                  <a:cxn ang="0">
                    <a:pos x="48" y="22"/>
                  </a:cxn>
                  <a:cxn ang="0">
                    <a:pos x="54" y="22"/>
                  </a:cxn>
                  <a:cxn ang="0">
                    <a:pos x="59" y="21"/>
                  </a:cxn>
                  <a:cxn ang="0">
                    <a:pos x="65" y="21"/>
                  </a:cxn>
                  <a:cxn ang="0">
                    <a:pos x="71" y="19"/>
                  </a:cxn>
                  <a:cxn ang="0">
                    <a:pos x="78" y="17"/>
                  </a:cxn>
                  <a:cxn ang="0">
                    <a:pos x="85" y="15"/>
                  </a:cxn>
                  <a:cxn ang="0">
                    <a:pos x="92" y="13"/>
                  </a:cxn>
                  <a:cxn ang="0">
                    <a:pos x="91" y="5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75" y="2"/>
                  </a:cxn>
                  <a:cxn ang="0">
                    <a:pos x="69" y="2"/>
                  </a:cxn>
                  <a:cxn ang="0">
                    <a:pos x="62" y="2"/>
                  </a:cxn>
                  <a:cxn ang="0">
                    <a:pos x="55" y="4"/>
                  </a:cxn>
                  <a:cxn ang="0">
                    <a:pos x="50" y="4"/>
                  </a:cxn>
                  <a:cxn ang="0">
                    <a:pos x="41" y="4"/>
                  </a:cxn>
                  <a:cxn ang="0">
                    <a:pos x="35" y="2"/>
                  </a:cxn>
                  <a:cxn ang="0">
                    <a:pos x="28" y="2"/>
                  </a:cxn>
                  <a:cxn ang="0">
                    <a:pos x="22" y="1"/>
                  </a:cxn>
                  <a:cxn ang="0">
                    <a:pos x="17" y="2"/>
                  </a:cxn>
                  <a:cxn ang="0">
                    <a:pos x="12" y="4"/>
                  </a:cxn>
                  <a:cxn ang="0">
                    <a:pos x="6" y="6"/>
                  </a:cxn>
                  <a:cxn ang="0">
                    <a:pos x="0" y="9"/>
                  </a:cxn>
                </a:cxnLst>
                <a:rect l="0" t="0" r="r" b="b"/>
                <a:pathLst>
                  <a:path w="92" h="22">
                    <a:moveTo>
                      <a:pt x="0" y="9"/>
                    </a:moveTo>
                    <a:lnTo>
                      <a:pt x="0" y="12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7" y="20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21" y="22"/>
                    </a:lnTo>
                    <a:lnTo>
                      <a:pt x="26" y="22"/>
                    </a:lnTo>
                    <a:lnTo>
                      <a:pt x="32" y="22"/>
                    </a:lnTo>
                    <a:lnTo>
                      <a:pt x="38" y="22"/>
                    </a:lnTo>
                    <a:lnTo>
                      <a:pt x="43" y="22"/>
                    </a:lnTo>
                    <a:lnTo>
                      <a:pt x="48" y="22"/>
                    </a:lnTo>
                    <a:lnTo>
                      <a:pt x="54" y="22"/>
                    </a:lnTo>
                    <a:lnTo>
                      <a:pt x="59" y="21"/>
                    </a:lnTo>
                    <a:lnTo>
                      <a:pt x="65" y="21"/>
                    </a:lnTo>
                    <a:lnTo>
                      <a:pt x="71" y="19"/>
                    </a:lnTo>
                    <a:lnTo>
                      <a:pt x="78" y="17"/>
                    </a:lnTo>
                    <a:lnTo>
                      <a:pt x="85" y="15"/>
                    </a:lnTo>
                    <a:lnTo>
                      <a:pt x="92" y="13"/>
                    </a:lnTo>
                    <a:lnTo>
                      <a:pt x="91" y="5"/>
                    </a:lnTo>
                    <a:lnTo>
                      <a:pt x="89" y="0"/>
                    </a:lnTo>
                    <a:lnTo>
                      <a:pt x="83" y="0"/>
                    </a:lnTo>
                    <a:lnTo>
                      <a:pt x="75" y="2"/>
                    </a:lnTo>
                    <a:lnTo>
                      <a:pt x="69" y="2"/>
                    </a:lnTo>
                    <a:lnTo>
                      <a:pt x="62" y="2"/>
                    </a:lnTo>
                    <a:lnTo>
                      <a:pt x="55" y="4"/>
                    </a:lnTo>
                    <a:lnTo>
                      <a:pt x="50" y="4"/>
                    </a:lnTo>
                    <a:lnTo>
                      <a:pt x="41" y="4"/>
                    </a:lnTo>
                    <a:lnTo>
                      <a:pt x="35" y="2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6553200" y="4057651"/>
                <a:ext cx="69850" cy="174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20"/>
                  </a:cxn>
                  <a:cxn ang="0">
                    <a:pos x="22" y="21"/>
                  </a:cxn>
                  <a:cxn ang="0">
                    <a:pos x="27" y="21"/>
                  </a:cxn>
                  <a:cxn ang="0">
                    <a:pos x="32" y="21"/>
                  </a:cxn>
                  <a:cxn ang="0">
                    <a:pos x="37" y="21"/>
                  </a:cxn>
                  <a:cxn ang="0">
                    <a:pos x="43" y="21"/>
                  </a:cxn>
                  <a:cxn ang="0">
                    <a:pos x="47" y="21"/>
                  </a:cxn>
                  <a:cxn ang="0">
                    <a:pos x="53" y="21"/>
                  </a:cxn>
                  <a:cxn ang="0">
                    <a:pos x="58" y="20"/>
                  </a:cxn>
                  <a:cxn ang="0">
                    <a:pos x="64" y="20"/>
                  </a:cxn>
                  <a:cxn ang="0">
                    <a:pos x="69" y="18"/>
                  </a:cxn>
                  <a:cxn ang="0">
                    <a:pos x="76" y="16"/>
                  </a:cxn>
                  <a:cxn ang="0">
                    <a:pos x="83" y="14"/>
                  </a:cxn>
                  <a:cxn ang="0">
                    <a:pos x="89" y="13"/>
                  </a:cxn>
                  <a:cxn ang="0">
                    <a:pos x="88" y="5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3" y="3"/>
                  </a:cxn>
                  <a:cxn ang="0">
                    <a:pos x="67" y="4"/>
                  </a:cxn>
                  <a:cxn ang="0">
                    <a:pos x="61" y="4"/>
                  </a:cxn>
                  <a:cxn ang="0">
                    <a:pos x="54" y="4"/>
                  </a:cxn>
                  <a:cxn ang="0">
                    <a:pos x="49" y="4"/>
                  </a:cxn>
                  <a:cxn ang="0">
                    <a:pos x="40" y="4"/>
                  </a:cxn>
                  <a:cxn ang="0">
                    <a:pos x="34" y="3"/>
                  </a:cxn>
                  <a:cxn ang="0">
                    <a:pos x="28" y="3"/>
                  </a:cxn>
                  <a:cxn ang="0">
                    <a:pos x="22" y="1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9" h="21">
                    <a:moveTo>
                      <a:pt x="0" y="8"/>
                    </a:moveTo>
                    <a:lnTo>
                      <a:pt x="1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20"/>
                    </a:lnTo>
                    <a:lnTo>
                      <a:pt x="22" y="21"/>
                    </a:lnTo>
                    <a:lnTo>
                      <a:pt x="27" y="21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53" y="21"/>
                    </a:lnTo>
                    <a:lnTo>
                      <a:pt x="58" y="20"/>
                    </a:lnTo>
                    <a:lnTo>
                      <a:pt x="64" y="20"/>
                    </a:lnTo>
                    <a:lnTo>
                      <a:pt x="69" y="18"/>
                    </a:lnTo>
                    <a:lnTo>
                      <a:pt x="76" y="16"/>
                    </a:lnTo>
                    <a:lnTo>
                      <a:pt x="83" y="14"/>
                    </a:lnTo>
                    <a:lnTo>
                      <a:pt x="89" y="13"/>
                    </a:lnTo>
                    <a:lnTo>
                      <a:pt x="88" y="5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3" y="3"/>
                    </a:lnTo>
                    <a:lnTo>
                      <a:pt x="67" y="4"/>
                    </a:lnTo>
                    <a:lnTo>
                      <a:pt x="61" y="4"/>
                    </a:lnTo>
                    <a:lnTo>
                      <a:pt x="54" y="4"/>
                    </a:lnTo>
                    <a:lnTo>
                      <a:pt x="49" y="4"/>
                    </a:lnTo>
                    <a:lnTo>
                      <a:pt x="40" y="4"/>
                    </a:lnTo>
                    <a:lnTo>
                      <a:pt x="34" y="3"/>
                    </a:lnTo>
                    <a:lnTo>
                      <a:pt x="28" y="3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6556375" y="4059238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3" y="17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15" y="19"/>
                  </a:cxn>
                  <a:cxn ang="0">
                    <a:pos x="19" y="20"/>
                  </a:cxn>
                  <a:cxn ang="0">
                    <a:pos x="24" y="20"/>
                  </a:cxn>
                  <a:cxn ang="0">
                    <a:pos x="28" y="20"/>
                  </a:cxn>
                  <a:cxn ang="0">
                    <a:pos x="34" y="20"/>
                  </a:cxn>
                  <a:cxn ang="0">
                    <a:pos x="39" y="19"/>
                  </a:cxn>
                  <a:cxn ang="0">
                    <a:pos x="43" y="19"/>
                  </a:cxn>
                  <a:cxn ang="0">
                    <a:pos x="49" y="19"/>
                  </a:cxn>
                  <a:cxn ang="0">
                    <a:pos x="54" y="19"/>
                  </a:cxn>
                  <a:cxn ang="0">
                    <a:pos x="58" y="19"/>
                  </a:cxn>
                  <a:cxn ang="0">
                    <a:pos x="64" y="17"/>
                  </a:cxn>
                  <a:cxn ang="0">
                    <a:pos x="71" y="15"/>
                  </a:cxn>
                  <a:cxn ang="0">
                    <a:pos x="77" y="13"/>
                  </a:cxn>
                  <a:cxn ang="0">
                    <a:pos x="83" y="12"/>
                  </a:cxn>
                  <a:cxn ang="0">
                    <a:pos x="81" y="4"/>
                  </a:cxn>
                  <a:cxn ang="0">
                    <a:pos x="79" y="0"/>
                  </a:cxn>
                  <a:cxn ang="0">
                    <a:pos x="75" y="0"/>
                  </a:cxn>
                  <a:cxn ang="0">
                    <a:pos x="68" y="3"/>
                  </a:cxn>
                  <a:cxn ang="0">
                    <a:pos x="62" y="4"/>
                  </a:cxn>
                  <a:cxn ang="0">
                    <a:pos x="56" y="4"/>
                  </a:cxn>
                  <a:cxn ang="0">
                    <a:pos x="50" y="4"/>
                  </a:cxn>
                  <a:cxn ang="0">
                    <a:pos x="45" y="4"/>
                  </a:cxn>
                  <a:cxn ang="0">
                    <a:pos x="36" y="4"/>
                  </a:cxn>
                  <a:cxn ang="0">
                    <a:pos x="31" y="3"/>
                  </a:cxn>
                  <a:cxn ang="0">
                    <a:pos x="25" y="3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0" y="7"/>
                  </a:cxn>
                </a:cxnLst>
                <a:rect l="0" t="0" r="r" b="b"/>
                <a:pathLst>
                  <a:path w="83" h="20">
                    <a:moveTo>
                      <a:pt x="0" y="7"/>
                    </a:moveTo>
                    <a:lnTo>
                      <a:pt x="1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8" y="20"/>
                    </a:lnTo>
                    <a:lnTo>
                      <a:pt x="34" y="20"/>
                    </a:lnTo>
                    <a:lnTo>
                      <a:pt x="39" y="19"/>
                    </a:lnTo>
                    <a:lnTo>
                      <a:pt x="43" y="19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8" y="19"/>
                    </a:lnTo>
                    <a:lnTo>
                      <a:pt x="64" y="17"/>
                    </a:lnTo>
                    <a:lnTo>
                      <a:pt x="71" y="15"/>
                    </a:lnTo>
                    <a:lnTo>
                      <a:pt x="77" y="13"/>
                    </a:lnTo>
                    <a:lnTo>
                      <a:pt x="83" y="12"/>
                    </a:lnTo>
                    <a:lnTo>
                      <a:pt x="81" y="4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68" y="3"/>
                    </a:lnTo>
                    <a:lnTo>
                      <a:pt x="62" y="4"/>
                    </a:lnTo>
                    <a:lnTo>
                      <a:pt x="56" y="4"/>
                    </a:lnTo>
                    <a:lnTo>
                      <a:pt x="50" y="4"/>
                    </a:lnTo>
                    <a:lnTo>
                      <a:pt x="45" y="4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5" y="3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6557963" y="4059238"/>
                <a:ext cx="61913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7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38" y="17"/>
                  </a:cxn>
                  <a:cxn ang="0">
                    <a:pos x="43" y="17"/>
                  </a:cxn>
                  <a:cxn ang="0">
                    <a:pos x="47" y="17"/>
                  </a:cxn>
                  <a:cxn ang="0">
                    <a:pos x="52" y="17"/>
                  </a:cxn>
                  <a:cxn ang="0">
                    <a:pos x="56" y="17"/>
                  </a:cxn>
                  <a:cxn ang="0">
                    <a:pos x="62" y="15"/>
                  </a:cxn>
                  <a:cxn ang="0">
                    <a:pos x="68" y="13"/>
                  </a:cxn>
                  <a:cxn ang="0">
                    <a:pos x="73" y="11"/>
                  </a:cxn>
                  <a:cxn ang="0">
                    <a:pos x="78" y="10"/>
                  </a:cxn>
                  <a:cxn ang="0">
                    <a:pos x="78" y="3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64" y="2"/>
                  </a:cxn>
                  <a:cxn ang="0">
                    <a:pos x="59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3" y="3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16" y="2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78" h="18">
                    <a:moveTo>
                      <a:pt x="0" y="8"/>
                    </a:moveTo>
                    <a:lnTo>
                      <a:pt x="1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7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2" y="18"/>
                    </a:lnTo>
                    <a:lnTo>
                      <a:pt x="38" y="17"/>
                    </a:lnTo>
                    <a:lnTo>
                      <a:pt x="43" y="17"/>
                    </a:lnTo>
                    <a:lnTo>
                      <a:pt x="47" y="17"/>
                    </a:lnTo>
                    <a:lnTo>
                      <a:pt x="52" y="17"/>
                    </a:lnTo>
                    <a:lnTo>
                      <a:pt x="56" y="17"/>
                    </a:lnTo>
                    <a:lnTo>
                      <a:pt x="62" y="15"/>
                    </a:lnTo>
                    <a:lnTo>
                      <a:pt x="68" y="13"/>
                    </a:lnTo>
                    <a:lnTo>
                      <a:pt x="73" y="11"/>
                    </a:lnTo>
                    <a:lnTo>
                      <a:pt x="78" y="10"/>
                    </a:lnTo>
                    <a:lnTo>
                      <a:pt x="78" y="3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4" y="2"/>
                    </a:lnTo>
                    <a:lnTo>
                      <a:pt x="59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3" y="3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2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6559550" y="4060826"/>
                <a:ext cx="5873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4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5" y="16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1" y="17"/>
                  </a:cxn>
                  <a:cxn ang="0">
                    <a:pos x="36" y="16"/>
                  </a:cxn>
                  <a:cxn ang="0">
                    <a:pos x="41" y="16"/>
                  </a:cxn>
                  <a:cxn ang="0">
                    <a:pos x="45" y="16"/>
                  </a:cxn>
                  <a:cxn ang="0">
                    <a:pos x="49" y="16"/>
                  </a:cxn>
                  <a:cxn ang="0">
                    <a:pos x="53" y="16"/>
                  </a:cxn>
                  <a:cxn ang="0">
                    <a:pos x="59" y="15"/>
                  </a:cxn>
                  <a:cxn ang="0">
                    <a:pos x="64" y="12"/>
                  </a:cxn>
                  <a:cxn ang="0">
                    <a:pos x="69" y="11"/>
                  </a:cxn>
                  <a:cxn ang="0">
                    <a:pos x="74" y="10"/>
                  </a:cxn>
                  <a:cxn ang="0">
                    <a:pos x="74" y="3"/>
                  </a:cxn>
                  <a:cxn ang="0">
                    <a:pos x="72" y="1"/>
                  </a:cxn>
                  <a:cxn ang="0">
                    <a:pos x="68" y="0"/>
                  </a:cxn>
                  <a:cxn ang="0">
                    <a:pos x="61" y="2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6" y="3"/>
                  </a:cxn>
                  <a:cxn ang="0">
                    <a:pos x="42" y="3"/>
                  </a:cxn>
                  <a:cxn ang="0">
                    <a:pos x="35" y="3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20" y="2"/>
                  </a:cxn>
                  <a:cxn ang="0">
                    <a:pos x="15" y="2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74" h="17">
                    <a:moveTo>
                      <a:pt x="0" y="8"/>
                    </a:moveTo>
                    <a:lnTo>
                      <a:pt x="1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6" y="16"/>
                    </a:lnTo>
                    <a:lnTo>
                      <a:pt x="41" y="16"/>
                    </a:lnTo>
                    <a:lnTo>
                      <a:pt x="45" y="16"/>
                    </a:lnTo>
                    <a:lnTo>
                      <a:pt x="49" y="16"/>
                    </a:lnTo>
                    <a:lnTo>
                      <a:pt x="53" y="16"/>
                    </a:lnTo>
                    <a:lnTo>
                      <a:pt x="59" y="15"/>
                    </a:lnTo>
                    <a:lnTo>
                      <a:pt x="64" y="12"/>
                    </a:lnTo>
                    <a:lnTo>
                      <a:pt x="69" y="11"/>
                    </a:lnTo>
                    <a:lnTo>
                      <a:pt x="74" y="10"/>
                    </a:lnTo>
                    <a:lnTo>
                      <a:pt x="74" y="3"/>
                    </a:lnTo>
                    <a:lnTo>
                      <a:pt x="72" y="1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6" y="3"/>
                    </a:lnTo>
                    <a:lnTo>
                      <a:pt x="42" y="3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6562725" y="4062413"/>
                <a:ext cx="53975" cy="127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3" y="12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2" y="14"/>
                  </a:cxn>
                  <a:cxn ang="0">
                    <a:pos x="16" y="15"/>
                  </a:cxn>
                  <a:cxn ang="0">
                    <a:pos x="24" y="15"/>
                  </a:cxn>
                  <a:cxn ang="0">
                    <a:pos x="33" y="14"/>
                  </a:cxn>
                  <a:cxn ang="0">
                    <a:pos x="41" y="14"/>
                  </a:cxn>
                  <a:cxn ang="0">
                    <a:pos x="49" y="13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4" y="9"/>
                  </a:cxn>
                  <a:cxn ang="0">
                    <a:pos x="69" y="8"/>
                  </a:cxn>
                  <a:cxn ang="0">
                    <a:pos x="69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6" y="2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42" y="2"/>
                  </a:cxn>
                  <a:cxn ang="0">
                    <a:pos x="38" y="2"/>
                  </a:cxn>
                  <a:cxn ang="0">
                    <a:pos x="31" y="2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9" h="15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4" y="15"/>
                    </a:lnTo>
                    <a:lnTo>
                      <a:pt x="33" y="14"/>
                    </a:lnTo>
                    <a:lnTo>
                      <a:pt x="41" y="14"/>
                    </a:lnTo>
                    <a:lnTo>
                      <a:pt x="49" y="13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4" y="9"/>
                    </a:lnTo>
                    <a:lnTo>
                      <a:pt x="69" y="8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1" y="2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6564313" y="4064001"/>
                <a:ext cx="5080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7" y="12"/>
                  </a:cxn>
                  <a:cxn ang="0">
                    <a:pos x="10" y="12"/>
                  </a:cxn>
                  <a:cxn ang="0">
                    <a:pos x="13" y="13"/>
                  </a:cxn>
                  <a:cxn ang="0">
                    <a:pos x="16" y="14"/>
                  </a:cxn>
                  <a:cxn ang="0">
                    <a:pos x="23" y="13"/>
                  </a:cxn>
                  <a:cxn ang="0">
                    <a:pos x="31" y="13"/>
                  </a:cxn>
                  <a:cxn ang="0">
                    <a:pos x="38" y="13"/>
                  </a:cxn>
                  <a:cxn ang="0">
                    <a:pos x="46" y="12"/>
                  </a:cxn>
                  <a:cxn ang="0">
                    <a:pos x="51" y="11"/>
                  </a:cxn>
                  <a:cxn ang="0">
                    <a:pos x="55" y="9"/>
                  </a:cxn>
                  <a:cxn ang="0">
                    <a:pos x="60" y="8"/>
                  </a:cxn>
                  <a:cxn ang="0">
                    <a:pos x="65" y="7"/>
                  </a:cxn>
                  <a:cxn ang="0">
                    <a:pos x="65" y="3"/>
                  </a:cxn>
                  <a:cxn ang="0">
                    <a:pos x="62" y="0"/>
                  </a:cxn>
                  <a:cxn ang="0">
                    <a:pos x="59" y="0"/>
                  </a:cxn>
                  <a:cxn ang="0">
                    <a:pos x="53" y="1"/>
                  </a:cxn>
                  <a:cxn ang="0">
                    <a:pos x="48" y="1"/>
                  </a:cxn>
                  <a:cxn ang="0">
                    <a:pos x="45" y="1"/>
                  </a:cxn>
                  <a:cxn ang="0">
                    <a:pos x="40" y="1"/>
                  </a:cxn>
                  <a:cxn ang="0">
                    <a:pos x="36" y="1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9" y="1"/>
                  </a:cxn>
                  <a:cxn ang="0">
                    <a:pos x="5" y="4"/>
                  </a:cxn>
                  <a:cxn ang="0">
                    <a:pos x="0" y="6"/>
                  </a:cxn>
                </a:cxnLst>
                <a:rect l="0" t="0" r="r" b="b"/>
                <a:pathLst>
                  <a:path w="65" h="14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3" y="13"/>
                    </a:lnTo>
                    <a:lnTo>
                      <a:pt x="16" y="14"/>
                    </a:lnTo>
                    <a:lnTo>
                      <a:pt x="23" y="13"/>
                    </a:lnTo>
                    <a:lnTo>
                      <a:pt x="31" y="13"/>
                    </a:lnTo>
                    <a:lnTo>
                      <a:pt x="38" y="13"/>
                    </a:lnTo>
                    <a:lnTo>
                      <a:pt x="46" y="12"/>
                    </a:lnTo>
                    <a:lnTo>
                      <a:pt x="51" y="11"/>
                    </a:lnTo>
                    <a:lnTo>
                      <a:pt x="55" y="9"/>
                    </a:lnTo>
                    <a:lnTo>
                      <a:pt x="60" y="8"/>
                    </a:lnTo>
                    <a:lnTo>
                      <a:pt x="65" y="7"/>
                    </a:lnTo>
                    <a:lnTo>
                      <a:pt x="65" y="3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8" y="1"/>
                    </a:lnTo>
                    <a:lnTo>
                      <a:pt x="45" y="1"/>
                    </a:lnTo>
                    <a:lnTo>
                      <a:pt x="40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6567488" y="4064001"/>
                <a:ext cx="46038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0"/>
                  </a:cxn>
                  <a:cxn ang="0">
                    <a:pos x="14" y="13"/>
                  </a:cxn>
                  <a:cxn ang="0">
                    <a:pos x="43" y="11"/>
                  </a:cxn>
                  <a:cxn ang="0">
                    <a:pos x="59" y="7"/>
                  </a:cxn>
                  <a:cxn ang="0">
                    <a:pos x="59" y="3"/>
                  </a:cxn>
                  <a:cxn ang="0">
                    <a:pos x="57" y="0"/>
                  </a:cxn>
                  <a:cxn ang="0">
                    <a:pos x="53" y="2"/>
                  </a:cxn>
                  <a:cxn ang="0">
                    <a:pos x="49" y="3"/>
                  </a:cxn>
                  <a:cxn ang="0">
                    <a:pos x="33" y="3"/>
                  </a:cxn>
                  <a:cxn ang="0">
                    <a:pos x="23" y="3"/>
                  </a:cxn>
                  <a:cxn ang="0">
                    <a:pos x="15" y="2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59" h="13">
                    <a:moveTo>
                      <a:pt x="0" y="6"/>
                    </a:moveTo>
                    <a:lnTo>
                      <a:pt x="3" y="10"/>
                    </a:lnTo>
                    <a:lnTo>
                      <a:pt x="14" y="13"/>
                    </a:lnTo>
                    <a:lnTo>
                      <a:pt x="43" y="11"/>
                    </a:lnTo>
                    <a:lnTo>
                      <a:pt x="59" y="7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3" y="2"/>
                    </a:lnTo>
                    <a:lnTo>
                      <a:pt x="49" y="3"/>
                    </a:lnTo>
                    <a:lnTo>
                      <a:pt x="33" y="3"/>
                    </a:lnTo>
                    <a:lnTo>
                      <a:pt x="23" y="3"/>
                    </a:lnTo>
                    <a:lnTo>
                      <a:pt x="15" y="2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6562725" y="3922713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2"/>
                  </a:cxn>
                  <a:cxn ang="0">
                    <a:pos x="13" y="14"/>
                  </a:cxn>
                  <a:cxn ang="0">
                    <a:pos x="42" y="14"/>
                  </a:cxn>
                  <a:cxn ang="0">
                    <a:pos x="60" y="8"/>
                  </a:cxn>
                  <a:cxn ang="0">
                    <a:pos x="60" y="2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48" y="1"/>
                  </a:cxn>
                  <a:cxn ang="0">
                    <a:pos x="32" y="2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60" h="14">
                    <a:moveTo>
                      <a:pt x="0" y="6"/>
                    </a:moveTo>
                    <a:lnTo>
                      <a:pt x="3" y="12"/>
                    </a:lnTo>
                    <a:lnTo>
                      <a:pt x="13" y="14"/>
                    </a:lnTo>
                    <a:lnTo>
                      <a:pt x="42" y="14"/>
                    </a:lnTo>
                    <a:lnTo>
                      <a:pt x="60" y="8"/>
                    </a:lnTo>
                    <a:lnTo>
                      <a:pt x="60" y="2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32" y="2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6564313" y="3922713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3" y="14"/>
                  </a:cxn>
                  <a:cxn ang="0">
                    <a:pos x="20" y="14"/>
                  </a:cxn>
                  <a:cxn ang="0">
                    <a:pos x="26" y="14"/>
                  </a:cxn>
                  <a:cxn ang="0">
                    <a:pos x="33" y="14"/>
                  </a:cxn>
                  <a:cxn ang="0">
                    <a:pos x="40" y="14"/>
                  </a:cxn>
                  <a:cxn ang="0">
                    <a:pos x="44" y="12"/>
                  </a:cxn>
                  <a:cxn ang="0">
                    <a:pos x="48" y="11"/>
                  </a:cxn>
                  <a:cxn ang="0">
                    <a:pos x="52" y="9"/>
                  </a:cxn>
                  <a:cxn ang="0">
                    <a:pos x="56" y="9"/>
                  </a:cxn>
                  <a:cxn ang="0">
                    <a:pos x="56" y="3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6" y="2"/>
                  </a:cxn>
                  <a:cxn ang="0">
                    <a:pos x="41" y="2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0" y="2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7" y="2"/>
                  </a:cxn>
                  <a:cxn ang="0">
                    <a:pos x="0" y="6"/>
                  </a:cxn>
                </a:cxnLst>
                <a:rect l="0" t="0" r="r" b="b"/>
                <a:pathLst>
                  <a:path w="56" h="14">
                    <a:moveTo>
                      <a:pt x="0" y="6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20" y="14"/>
                    </a:lnTo>
                    <a:lnTo>
                      <a:pt x="26" y="14"/>
                    </a:lnTo>
                    <a:lnTo>
                      <a:pt x="33" y="14"/>
                    </a:lnTo>
                    <a:lnTo>
                      <a:pt x="40" y="14"/>
                    </a:lnTo>
                    <a:lnTo>
                      <a:pt x="44" y="12"/>
                    </a:lnTo>
                    <a:lnTo>
                      <a:pt x="48" y="11"/>
                    </a:lnTo>
                    <a:lnTo>
                      <a:pt x="52" y="9"/>
                    </a:lnTo>
                    <a:lnTo>
                      <a:pt x="56" y="9"/>
                    </a:lnTo>
                    <a:lnTo>
                      <a:pt x="56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7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6565900" y="3924301"/>
                <a:ext cx="42863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20" y="13"/>
                  </a:cxn>
                  <a:cxn ang="0">
                    <a:pos x="25" y="13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43" y="11"/>
                  </a:cxn>
                  <a:cxn ang="0">
                    <a:pos x="46" y="10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4" y="2"/>
                  </a:cxn>
                  <a:cxn ang="0">
                    <a:pos x="52" y="0"/>
                  </a:cxn>
                  <a:cxn ang="0">
                    <a:pos x="49" y="0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7" y="2"/>
                  </a:cxn>
                  <a:cxn ang="0">
                    <a:pos x="34" y="2"/>
                  </a:cxn>
                  <a:cxn ang="0">
                    <a:pos x="29" y="2"/>
                  </a:cxn>
                  <a:cxn ang="0">
                    <a:pos x="20" y="1"/>
                  </a:cxn>
                  <a:cxn ang="0">
                    <a:pos x="13" y="1"/>
                  </a:cxn>
                  <a:cxn ang="0">
                    <a:pos x="7" y="2"/>
                  </a:cxn>
                  <a:cxn ang="0">
                    <a:pos x="0" y="6"/>
                  </a:cxn>
                </a:cxnLst>
                <a:rect l="0" t="0" r="r" b="b"/>
                <a:pathLst>
                  <a:path w="54" h="13">
                    <a:moveTo>
                      <a:pt x="0" y="6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3" y="11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0" y="1"/>
                    </a:lnTo>
                    <a:lnTo>
                      <a:pt x="13" y="1"/>
                    </a:lnTo>
                    <a:lnTo>
                      <a:pt x="7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6565900" y="3925888"/>
                <a:ext cx="41275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11" y="12"/>
                  </a:cxn>
                  <a:cxn ang="0">
                    <a:pos x="13" y="12"/>
                  </a:cxn>
                  <a:cxn ang="0">
                    <a:pos x="19" y="12"/>
                  </a:cxn>
                  <a:cxn ang="0">
                    <a:pos x="26" y="12"/>
                  </a:cxn>
                  <a:cxn ang="0">
                    <a:pos x="31" y="12"/>
                  </a:cxn>
                  <a:cxn ang="0">
                    <a:pos x="37" y="12"/>
                  </a:cxn>
                  <a:cxn ang="0">
                    <a:pos x="41" y="10"/>
                  </a:cxn>
                  <a:cxn ang="0">
                    <a:pos x="45" y="9"/>
                  </a:cxn>
                  <a:cxn ang="0">
                    <a:pos x="49" y="7"/>
                  </a:cxn>
                  <a:cxn ang="0">
                    <a:pos x="52" y="7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3" y="1"/>
                  </a:cxn>
                  <a:cxn ang="0">
                    <a:pos x="39" y="1"/>
                  </a:cxn>
                  <a:cxn ang="0">
                    <a:pos x="36" y="1"/>
                  </a:cxn>
                  <a:cxn ang="0">
                    <a:pos x="33" y="1"/>
                  </a:cxn>
                  <a:cxn ang="0">
                    <a:pos x="30" y="2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5"/>
                  </a:cxn>
                </a:cxnLst>
                <a:rect l="0" t="0" r="r" b="b"/>
                <a:pathLst>
                  <a:path w="52" h="12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6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1" y="10"/>
                    </a:lnTo>
                    <a:lnTo>
                      <a:pt x="45" y="9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3" y="1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30" y="2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6567488" y="3925888"/>
                <a:ext cx="38100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38" y="9"/>
                  </a:cxn>
                  <a:cxn ang="0">
                    <a:pos x="41" y="8"/>
                  </a:cxn>
                  <a:cxn ang="0">
                    <a:pos x="45" y="6"/>
                  </a:cxn>
                  <a:cxn ang="0">
                    <a:pos x="48" y="6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3" y="0"/>
                  </a:cxn>
                  <a:cxn ang="0">
                    <a:pos x="39" y="1"/>
                  </a:cxn>
                  <a:cxn ang="0">
                    <a:pos x="35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5" y="1"/>
                  </a:cxn>
                  <a:cxn ang="0">
                    <a:pos x="0" y="5"/>
                  </a:cxn>
                </a:cxnLst>
                <a:rect l="0" t="0" r="r" b="b"/>
                <a:pathLst>
                  <a:path w="48" h="11">
                    <a:moveTo>
                      <a:pt x="0" y="5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8" y="9"/>
                    </a:lnTo>
                    <a:lnTo>
                      <a:pt x="41" y="8"/>
                    </a:lnTo>
                    <a:lnTo>
                      <a:pt x="45" y="6"/>
                    </a:lnTo>
                    <a:lnTo>
                      <a:pt x="48" y="6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6569075" y="3925888"/>
                <a:ext cx="36513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8" y="11"/>
                  </a:cxn>
                  <a:cxn ang="0">
                    <a:pos x="10" y="11"/>
                  </a:cxn>
                  <a:cxn ang="0">
                    <a:pos x="16" y="11"/>
                  </a:cxn>
                  <a:cxn ang="0">
                    <a:pos x="22" y="11"/>
                  </a:cxn>
                  <a:cxn ang="0">
                    <a:pos x="27" y="11"/>
                  </a:cxn>
                  <a:cxn ang="0">
                    <a:pos x="32" y="11"/>
                  </a:cxn>
                  <a:cxn ang="0">
                    <a:pos x="35" y="9"/>
                  </a:cxn>
                  <a:cxn ang="0">
                    <a:pos x="39" y="8"/>
                  </a:cxn>
                  <a:cxn ang="0">
                    <a:pos x="42" y="7"/>
                  </a:cxn>
                  <a:cxn ang="0">
                    <a:pos x="46" y="6"/>
                  </a:cxn>
                  <a:cxn ang="0">
                    <a:pos x="46" y="3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9" y="3"/>
                  </a:cxn>
                  <a:cxn ang="0">
                    <a:pos x="26" y="3"/>
                  </a:cxn>
                  <a:cxn ang="0">
                    <a:pos x="17" y="3"/>
                  </a:cxn>
                  <a:cxn ang="0">
                    <a:pos x="11" y="1"/>
                  </a:cxn>
                  <a:cxn ang="0">
                    <a:pos x="5" y="3"/>
                  </a:cxn>
                  <a:cxn ang="0">
                    <a:pos x="0" y="5"/>
                  </a:cxn>
                </a:cxnLst>
                <a:rect l="0" t="0" r="r" b="b"/>
                <a:pathLst>
                  <a:path w="46" h="11">
                    <a:moveTo>
                      <a:pt x="0" y="5"/>
                    </a:moveTo>
                    <a:lnTo>
                      <a:pt x="1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6" y="11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32" y="11"/>
                    </a:lnTo>
                    <a:lnTo>
                      <a:pt x="35" y="9"/>
                    </a:lnTo>
                    <a:lnTo>
                      <a:pt x="39" y="8"/>
                    </a:lnTo>
                    <a:lnTo>
                      <a:pt x="42" y="7"/>
                    </a:lnTo>
                    <a:lnTo>
                      <a:pt x="46" y="6"/>
                    </a:lnTo>
                    <a:lnTo>
                      <a:pt x="46" y="3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6570663" y="3927476"/>
                <a:ext cx="33338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6" y="8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5" y="10"/>
                  </a:cxn>
                  <a:cxn ang="0">
                    <a:pos x="20" y="10"/>
                  </a:cxn>
                  <a:cxn ang="0">
                    <a:pos x="25" y="10"/>
                  </a:cxn>
                  <a:cxn ang="0">
                    <a:pos x="30" y="10"/>
                  </a:cxn>
                  <a:cxn ang="0">
                    <a:pos x="33" y="8"/>
                  </a:cxn>
                  <a:cxn ang="0">
                    <a:pos x="37" y="7"/>
                  </a:cxn>
                  <a:cxn ang="0">
                    <a:pos x="39" y="6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3" h="10">
                    <a:moveTo>
                      <a:pt x="0" y="4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0" y="10"/>
                    </a:lnTo>
                    <a:lnTo>
                      <a:pt x="33" y="8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6572250" y="3927476"/>
                <a:ext cx="31750" cy="63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4" y="10"/>
                  </a:cxn>
                  <a:cxn ang="0">
                    <a:pos x="20" y="10"/>
                  </a:cxn>
                  <a:cxn ang="0">
                    <a:pos x="24" y="10"/>
                  </a:cxn>
                  <a:cxn ang="0">
                    <a:pos x="29" y="10"/>
                  </a:cxn>
                  <a:cxn ang="0">
                    <a:pos x="31" y="8"/>
                  </a:cxn>
                  <a:cxn ang="0">
                    <a:pos x="35" y="7"/>
                  </a:cxn>
                  <a:cxn ang="0">
                    <a:pos x="37" y="6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4" y="2"/>
                  </a:cxn>
                  <a:cxn ang="0">
                    <a:pos x="30" y="3"/>
                  </a:cxn>
                  <a:cxn ang="0">
                    <a:pos x="28" y="3"/>
                  </a:cxn>
                  <a:cxn ang="0">
                    <a:pos x="26" y="3"/>
                  </a:cxn>
                  <a:cxn ang="0">
                    <a:pos x="23" y="3"/>
                  </a:cxn>
                  <a:cxn ang="0">
                    <a:pos x="16" y="3"/>
                  </a:cxn>
                  <a:cxn ang="0">
                    <a:pos x="11" y="2"/>
                  </a:cxn>
                  <a:cxn ang="0">
                    <a:pos x="6" y="3"/>
                  </a:cxn>
                  <a:cxn ang="0">
                    <a:pos x="0" y="5"/>
                  </a:cxn>
                </a:cxnLst>
                <a:rect l="0" t="0" r="r" b="b"/>
                <a:pathLst>
                  <a:path w="41" h="10">
                    <a:moveTo>
                      <a:pt x="0" y="5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4" y="10"/>
                    </a:lnTo>
                    <a:lnTo>
                      <a:pt x="29" y="10"/>
                    </a:lnTo>
                    <a:lnTo>
                      <a:pt x="31" y="8"/>
                    </a:lnTo>
                    <a:lnTo>
                      <a:pt x="35" y="7"/>
                    </a:lnTo>
                    <a:lnTo>
                      <a:pt x="37" y="6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6" y="3"/>
                    </a:lnTo>
                    <a:lnTo>
                      <a:pt x="11" y="2"/>
                    </a:lnTo>
                    <a:lnTo>
                      <a:pt x="6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6572250" y="3927476"/>
                <a:ext cx="30163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9" y="8"/>
                  </a:cxn>
                  <a:cxn ang="0">
                    <a:pos x="23" y="8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5"/>
                  </a:cxn>
                  <a:cxn ang="0">
                    <a:pos x="36" y="4"/>
                  </a:cxn>
                  <a:cxn ang="0">
                    <a:pos x="38" y="3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38" h="8">
                    <a:moveTo>
                      <a:pt x="0" y="3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9" y="8"/>
                    </a:lnTo>
                    <a:lnTo>
                      <a:pt x="23" y="8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6573838" y="3929063"/>
                <a:ext cx="28575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9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6" y="5"/>
                  </a:cxn>
                  <a:cxn ang="0">
                    <a:pos x="28" y="5"/>
                  </a:cxn>
                  <a:cxn ang="0">
                    <a:pos x="32" y="4"/>
                  </a:cxn>
                  <a:cxn ang="0">
                    <a:pos x="34" y="3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0" y="2"/>
                  </a:cxn>
                </a:cxnLst>
                <a:rect l="0" t="0" r="r" b="b"/>
                <a:pathLst>
                  <a:path w="36" h="7">
                    <a:moveTo>
                      <a:pt x="0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6575425" y="3929063"/>
                <a:ext cx="25400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5"/>
                  </a:cxn>
                  <a:cxn ang="0">
                    <a:pos x="7" y="7"/>
                  </a:cxn>
                  <a:cxn ang="0">
                    <a:pos x="23" y="5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8" y="1"/>
                  </a:cxn>
                  <a:cxn ang="0">
                    <a:pos x="3" y="1"/>
                  </a:cxn>
                  <a:cxn ang="0">
                    <a:pos x="0" y="2"/>
                  </a:cxn>
                </a:cxnLst>
                <a:rect l="0" t="0" r="r" b="b"/>
                <a:pathLst>
                  <a:path w="32" h="7">
                    <a:moveTo>
                      <a:pt x="0" y="2"/>
                    </a:moveTo>
                    <a:lnTo>
                      <a:pt x="1" y="5"/>
                    </a:lnTo>
                    <a:lnTo>
                      <a:pt x="7" y="7"/>
                    </a:lnTo>
                    <a:lnTo>
                      <a:pt x="23" y="5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6526213" y="4068763"/>
                <a:ext cx="117475" cy="206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5" y="9"/>
                  </a:cxn>
                  <a:cxn ang="0">
                    <a:pos x="32" y="15"/>
                  </a:cxn>
                  <a:cxn ang="0">
                    <a:pos x="52" y="17"/>
                  </a:cxn>
                  <a:cxn ang="0">
                    <a:pos x="71" y="20"/>
                  </a:cxn>
                  <a:cxn ang="0">
                    <a:pos x="92" y="19"/>
                  </a:cxn>
                  <a:cxn ang="0">
                    <a:pos x="112" y="16"/>
                  </a:cxn>
                  <a:cxn ang="0">
                    <a:pos x="130" y="9"/>
                  </a:cxn>
                  <a:cxn ang="0">
                    <a:pos x="146" y="0"/>
                  </a:cxn>
                  <a:cxn ang="0">
                    <a:pos x="137" y="9"/>
                  </a:cxn>
                  <a:cxn ang="0">
                    <a:pos x="125" y="17"/>
                  </a:cxn>
                  <a:cxn ang="0">
                    <a:pos x="112" y="22"/>
                  </a:cxn>
                  <a:cxn ang="0">
                    <a:pos x="97" y="24"/>
                  </a:cxn>
                  <a:cxn ang="0">
                    <a:pos x="79" y="25"/>
                  </a:cxn>
                  <a:cxn ang="0">
                    <a:pos x="61" y="25"/>
                  </a:cxn>
                  <a:cxn ang="0">
                    <a:pos x="41" y="22"/>
                  </a:cxn>
                  <a:cxn ang="0">
                    <a:pos x="19" y="19"/>
                  </a:cxn>
                  <a:cxn ang="0">
                    <a:pos x="2" y="9"/>
                  </a:cxn>
                  <a:cxn ang="0">
                    <a:pos x="0" y="4"/>
                  </a:cxn>
                </a:cxnLst>
                <a:rect l="0" t="0" r="r" b="b"/>
                <a:pathLst>
                  <a:path w="146" h="25">
                    <a:moveTo>
                      <a:pt x="0" y="4"/>
                    </a:moveTo>
                    <a:lnTo>
                      <a:pt x="15" y="9"/>
                    </a:lnTo>
                    <a:lnTo>
                      <a:pt x="32" y="15"/>
                    </a:lnTo>
                    <a:lnTo>
                      <a:pt x="52" y="17"/>
                    </a:lnTo>
                    <a:lnTo>
                      <a:pt x="71" y="20"/>
                    </a:lnTo>
                    <a:lnTo>
                      <a:pt x="92" y="19"/>
                    </a:lnTo>
                    <a:lnTo>
                      <a:pt x="112" y="16"/>
                    </a:lnTo>
                    <a:lnTo>
                      <a:pt x="130" y="9"/>
                    </a:lnTo>
                    <a:lnTo>
                      <a:pt x="146" y="0"/>
                    </a:lnTo>
                    <a:lnTo>
                      <a:pt x="137" y="9"/>
                    </a:lnTo>
                    <a:lnTo>
                      <a:pt x="125" y="17"/>
                    </a:lnTo>
                    <a:lnTo>
                      <a:pt x="112" y="22"/>
                    </a:lnTo>
                    <a:lnTo>
                      <a:pt x="97" y="24"/>
                    </a:lnTo>
                    <a:lnTo>
                      <a:pt x="79" y="25"/>
                    </a:lnTo>
                    <a:lnTo>
                      <a:pt x="61" y="25"/>
                    </a:lnTo>
                    <a:lnTo>
                      <a:pt x="41" y="22"/>
                    </a:lnTo>
                    <a:lnTo>
                      <a:pt x="19" y="19"/>
                    </a:lnTo>
                    <a:lnTo>
                      <a:pt x="2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6556375" y="3878263"/>
                <a:ext cx="57150" cy="254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0"/>
                  </a:cxn>
                  <a:cxn ang="0">
                    <a:pos x="48" y="1"/>
                  </a:cxn>
                  <a:cxn ang="0">
                    <a:pos x="55" y="4"/>
                  </a:cxn>
                  <a:cxn ang="0">
                    <a:pos x="60" y="5"/>
                  </a:cxn>
                  <a:cxn ang="0">
                    <a:pos x="64" y="8"/>
                  </a:cxn>
                  <a:cxn ang="0">
                    <a:pos x="68" y="10"/>
                  </a:cxn>
                  <a:cxn ang="0">
                    <a:pos x="69" y="14"/>
                  </a:cxn>
                  <a:cxn ang="0">
                    <a:pos x="70" y="17"/>
                  </a:cxn>
                  <a:cxn ang="0">
                    <a:pos x="69" y="21"/>
                  </a:cxn>
                  <a:cxn ang="0">
                    <a:pos x="68" y="24"/>
                  </a:cxn>
                  <a:cxn ang="0">
                    <a:pos x="64" y="27"/>
                  </a:cxn>
                  <a:cxn ang="0">
                    <a:pos x="60" y="29"/>
                  </a:cxn>
                  <a:cxn ang="0">
                    <a:pos x="55" y="31"/>
                  </a:cxn>
                  <a:cxn ang="0">
                    <a:pos x="48" y="32"/>
                  </a:cxn>
                  <a:cxn ang="0">
                    <a:pos x="42" y="34"/>
                  </a:cxn>
                  <a:cxn ang="0">
                    <a:pos x="35" y="34"/>
                  </a:cxn>
                  <a:cxn ang="0">
                    <a:pos x="29" y="34"/>
                  </a:cxn>
                  <a:cxn ang="0">
                    <a:pos x="22" y="32"/>
                  </a:cxn>
                  <a:cxn ang="0">
                    <a:pos x="16" y="31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3" y="24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7" y="8"/>
                  </a:cxn>
                  <a:cxn ang="0">
                    <a:pos x="11" y="5"/>
                  </a:cxn>
                  <a:cxn ang="0">
                    <a:pos x="16" y="4"/>
                  </a:cxn>
                  <a:cxn ang="0">
                    <a:pos x="22" y="1"/>
                  </a:cxn>
                  <a:cxn ang="0">
                    <a:pos x="29" y="0"/>
                  </a:cxn>
                  <a:cxn ang="0">
                    <a:pos x="35" y="0"/>
                  </a:cxn>
                </a:cxnLst>
                <a:rect l="0" t="0" r="r" b="b"/>
                <a:pathLst>
                  <a:path w="70" h="34">
                    <a:moveTo>
                      <a:pt x="35" y="0"/>
                    </a:moveTo>
                    <a:lnTo>
                      <a:pt x="42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8" y="10"/>
                    </a:lnTo>
                    <a:lnTo>
                      <a:pt x="69" y="14"/>
                    </a:lnTo>
                    <a:lnTo>
                      <a:pt x="70" y="17"/>
                    </a:lnTo>
                    <a:lnTo>
                      <a:pt x="69" y="21"/>
                    </a:lnTo>
                    <a:lnTo>
                      <a:pt x="68" y="24"/>
                    </a:lnTo>
                    <a:lnTo>
                      <a:pt x="64" y="27"/>
                    </a:lnTo>
                    <a:lnTo>
                      <a:pt x="60" y="29"/>
                    </a:lnTo>
                    <a:lnTo>
                      <a:pt x="55" y="31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35" y="34"/>
                    </a:lnTo>
                    <a:lnTo>
                      <a:pt x="29" y="34"/>
                    </a:lnTo>
                    <a:lnTo>
                      <a:pt x="22" y="32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7" y="8"/>
                    </a:lnTo>
                    <a:lnTo>
                      <a:pt x="11" y="5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249268" y="1126202"/>
              <a:ext cx="188044" cy="399144"/>
              <a:chOff x="8074026" y="3914776"/>
              <a:chExt cx="128588" cy="230188"/>
            </a:xfrm>
          </p:grpSpPr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8074026" y="3914776"/>
                <a:ext cx="128588" cy="230188"/>
              </a:xfrm>
              <a:custGeom>
                <a:avLst/>
                <a:gdLst/>
                <a:ahLst/>
                <a:cxnLst>
                  <a:cxn ang="0">
                    <a:pos x="34" y="41"/>
                  </a:cxn>
                  <a:cxn ang="0">
                    <a:pos x="23" y="58"/>
                  </a:cxn>
                  <a:cxn ang="0">
                    <a:pos x="37" y="73"/>
                  </a:cxn>
                  <a:cxn ang="0">
                    <a:pos x="52" y="104"/>
                  </a:cxn>
                  <a:cxn ang="0">
                    <a:pos x="42" y="141"/>
                  </a:cxn>
                  <a:cxn ang="0">
                    <a:pos x="23" y="168"/>
                  </a:cxn>
                  <a:cxn ang="0">
                    <a:pos x="18" y="181"/>
                  </a:cxn>
                  <a:cxn ang="0">
                    <a:pos x="23" y="196"/>
                  </a:cxn>
                  <a:cxn ang="0">
                    <a:pos x="3" y="208"/>
                  </a:cxn>
                  <a:cxn ang="0">
                    <a:pos x="5" y="231"/>
                  </a:cxn>
                  <a:cxn ang="0">
                    <a:pos x="0" y="249"/>
                  </a:cxn>
                  <a:cxn ang="0">
                    <a:pos x="18" y="277"/>
                  </a:cxn>
                  <a:cxn ang="0">
                    <a:pos x="57" y="289"/>
                  </a:cxn>
                  <a:cxn ang="0">
                    <a:pos x="99" y="291"/>
                  </a:cxn>
                  <a:cxn ang="0">
                    <a:pos x="142" y="278"/>
                  </a:cxn>
                  <a:cxn ang="0">
                    <a:pos x="163" y="249"/>
                  </a:cxn>
                  <a:cxn ang="0">
                    <a:pos x="159" y="226"/>
                  </a:cxn>
                  <a:cxn ang="0">
                    <a:pos x="152" y="206"/>
                  </a:cxn>
                  <a:cxn ang="0">
                    <a:pos x="144" y="184"/>
                  </a:cxn>
                  <a:cxn ang="0">
                    <a:pos x="142" y="171"/>
                  </a:cxn>
                  <a:cxn ang="0">
                    <a:pos x="121" y="141"/>
                  </a:cxn>
                  <a:cxn ang="0">
                    <a:pos x="112" y="106"/>
                  </a:cxn>
                  <a:cxn ang="0">
                    <a:pos x="123" y="77"/>
                  </a:cxn>
                  <a:cxn ang="0">
                    <a:pos x="139" y="64"/>
                  </a:cxn>
                  <a:cxn ang="0">
                    <a:pos x="139" y="51"/>
                  </a:cxn>
                  <a:cxn ang="0">
                    <a:pos x="120" y="40"/>
                  </a:cxn>
                  <a:cxn ang="0">
                    <a:pos x="121" y="21"/>
                  </a:cxn>
                  <a:cxn ang="0">
                    <a:pos x="113" y="10"/>
                  </a:cxn>
                  <a:cxn ang="0">
                    <a:pos x="98" y="3"/>
                  </a:cxn>
                  <a:cxn ang="0">
                    <a:pos x="81" y="0"/>
                  </a:cxn>
                  <a:cxn ang="0">
                    <a:pos x="66" y="3"/>
                  </a:cxn>
                  <a:cxn ang="0">
                    <a:pos x="55" y="10"/>
                  </a:cxn>
                  <a:cxn ang="0">
                    <a:pos x="46" y="21"/>
                  </a:cxn>
                  <a:cxn ang="0">
                    <a:pos x="48" y="36"/>
                  </a:cxn>
                </a:cxnLst>
                <a:rect l="0" t="0" r="r" b="b"/>
                <a:pathLst>
                  <a:path w="163" h="291">
                    <a:moveTo>
                      <a:pt x="48" y="36"/>
                    </a:moveTo>
                    <a:lnTo>
                      <a:pt x="34" y="41"/>
                    </a:lnTo>
                    <a:lnTo>
                      <a:pt x="26" y="50"/>
                    </a:lnTo>
                    <a:lnTo>
                      <a:pt x="23" y="58"/>
                    </a:lnTo>
                    <a:lnTo>
                      <a:pt x="27" y="66"/>
                    </a:lnTo>
                    <a:lnTo>
                      <a:pt x="37" y="73"/>
                    </a:lnTo>
                    <a:lnTo>
                      <a:pt x="56" y="80"/>
                    </a:lnTo>
                    <a:lnTo>
                      <a:pt x="52" y="104"/>
                    </a:lnTo>
                    <a:lnTo>
                      <a:pt x="49" y="123"/>
                    </a:lnTo>
                    <a:lnTo>
                      <a:pt x="42" y="141"/>
                    </a:lnTo>
                    <a:lnTo>
                      <a:pt x="33" y="163"/>
                    </a:lnTo>
                    <a:lnTo>
                      <a:pt x="23" y="168"/>
                    </a:lnTo>
                    <a:lnTo>
                      <a:pt x="19" y="173"/>
                    </a:lnTo>
                    <a:lnTo>
                      <a:pt x="18" y="181"/>
                    </a:lnTo>
                    <a:lnTo>
                      <a:pt x="23" y="191"/>
                    </a:lnTo>
                    <a:lnTo>
                      <a:pt x="23" y="196"/>
                    </a:lnTo>
                    <a:lnTo>
                      <a:pt x="10" y="201"/>
                    </a:lnTo>
                    <a:lnTo>
                      <a:pt x="3" y="208"/>
                    </a:lnTo>
                    <a:lnTo>
                      <a:pt x="3" y="218"/>
                    </a:lnTo>
                    <a:lnTo>
                      <a:pt x="5" y="231"/>
                    </a:lnTo>
                    <a:lnTo>
                      <a:pt x="6" y="241"/>
                    </a:lnTo>
                    <a:lnTo>
                      <a:pt x="0" y="249"/>
                    </a:lnTo>
                    <a:lnTo>
                      <a:pt x="0" y="269"/>
                    </a:lnTo>
                    <a:lnTo>
                      <a:pt x="18" y="277"/>
                    </a:lnTo>
                    <a:lnTo>
                      <a:pt x="36" y="284"/>
                    </a:lnTo>
                    <a:lnTo>
                      <a:pt x="57" y="289"/>
                    </a:lnTo>
                    <a:lnTo>
                      <a:pt x="78" y="291"/>
                    </a:lnTo>
                    <a:lnTo>
                      <a:pt x="99" y="291"/>
                    </a:lnTo>
                    <a:lnTo>
                      <a:pt x="121" y="286"/>
                    </a:lnTo>
                    <a:lnTo>
                      <a:pt x="142" y="278"/>
                    </a:lnTo>
                    <a:lnTo>
                      <a:pt x="163" y="266"/>
                    </a:lnTo>
                    <a:lnTo>
                      <a:pt x="163" y="249"/>
                    </a:lnTo>
                    <a:lnTo>
                      <a:pt x="157" y="241"/>
                    </a:lnTo>
                    <a:lnTo>
                      <a:pt x="159" y="226"/>
                    </a:lnTo>
                    <a:lnTo>
                      <a:pt x="158" y="215"/>
                    </a:lnTo>
                    <a:lnTo>
                      <a:pt x="152" y="206"/>
                    </a:lnTo>
                    <a:lnTo>
                      <a:pt x="141" y="195"/>
                    </a:lnTo>
                    <a:lnTo>
                      <a:pt x="144" y="184"/>
                    </a:lnTo>
                    <a:lnTo>
                      <a:pt x="146" y="177"/>
                    </a:lnTo>
                    <a:lnTo>
                      <a:pt x="142" y="171"/>
                    </a:lnTo>
                    <a:lnTo>
                      <a:pt x="133" y="164"/>
                    </a:lnTo>
                    <a:lnTo>
                      <a:pt x="121" y="141"/>
                    </a:lnTo>
                    <a:lnTo>
                      <a:pt x="116" y="124"/>
                    </a:lnTo>
                    <a:lnTo>
                      <a:pt x="112" y="106"/>
                    </a:lnTo>
                    <a:lnTo>
                      <a:pt x="112" y="81"/>
                    </a:lnTo>
                    <a:lnTo>
                      <a:pt x="123" y="77"/>
                    </a:lnTo>
                    <a:lnTo>
                      <a:pt x="132" y="71"/>
                    </a:lnTo>
                    <a:lnTo>
                      <a:pt x="139" y="64"/>
                    </a:lnTo>
                    <a:lnTo>
                      <a:pt x="142" y="57"/>
                    </a:lnTo>
                    <a:lnTo>
                      <a:pt x="139" y="51"/>
                    </a:lnTo>
                    <a:lnTo>
                      <a:pt x="127" y="44"/>
                    </a:lnTo>
                    <a:lnTo>
                      <a:pt x="120" y="40"/>
                    </a:lnTo>
                    <a:lnTo>
                      <a:pt x="123" y="30"/>
                    </a:lnTo>
                    <a:lnTo>
                      <a:pt x="121" y="21"/>
                    </a:lnTo>
                    <a:lnTo>
                      <a:pt x="119" y="14"/>
                    </a:lnTo>
                    <a:lnTo>
                      <a:pt x="113" y="10"/>
                    </a:lnTo>
                    <a:lnTo>
                      <a:pt x="106" y="5"/>
                    </a:lnTo>
                    <a:lnTo>
                      <a:pt x="98" y="3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3" y="2"/>
                    </a:lnTo>
                    <a:lnTo>
                      <a:pt x="66" y="3"/>
                    </a:lnTo>
                    <a:lnTo>
                      <a:pt x="59" y="6"/>
                    </a:lnTo>
                    <a:lnTo>
                      <a:pt x="55" y="10"/>
                    </a:lnTo>
                    <a:lnTo>
                      <a:pt x="50" y="15"/>
                    </a:lnTo>
                    <a:lnTo>
                      <a:pt x="46" y="21"/>
                    </a:lnTo>
                    <a:lnTo>
                      <a:pt x="46" y="28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8112126" y="3946526"/>
                <a:ext cx="571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"/>
                  </a:cxn>
                  <a:cxn ang="0">
                    <a:pos x="34" y="10"/>
                  </a:cxn>
                  <a:cxn ang="0">
                    <a:pos x="59" y="8"/>
                  </a:cxn>
                  <a:cxn ang="0">
                    <a:pos x="68" y="2"/>
                  </a:cxn>
                  <a:cxn ang="0">
                    <a:pos x="70" y="8"/>
                  </a:cxn>
                  <a:cxn ang="0">
                    <a:pos x="55" y="12"/>
                  </a:cxn>
                  <a:cxn ang="0">
                    <a:pos x="14" y="1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70" h="12">
                    <a:moveTo>
                      <a:pt x="0" y="0"/>
                    </a:moveTo>
                    <a:lnTo>
                      <a:pt x="9" y="8"/>
                    </a:lnTo>
                    <a:lnTo>
                      <a:pt x="34" y="10"/>
                    </a:lnTo>
                    <a:lnTo>
                      <a:pt x="59" y="8"/>
                    </a:lnTo>
                    <a:lnTo>
                      <a:pt x="68" y="2"/>
                    </a:lnTo>
                    <a:lnTo>
                      <a:pt x="70" y="8"/>
                    </a:lnTo>
                    <a:lnTo>
                      <a:pt x="55" y="12"/>
                    </a:lnTo>
                    <a:lnTo>
                      <a:pt x="14" y="1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8094663" y="3949701"/>
                <a:ext cx="90488" cy="254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7"/>
                  </a:cxn>
                  <a:cxn ang="0">
                    <a:pos x="0" y="14"/>
                  </a:cxn>
                  <a:cxn ang="0">
                    <a:pos x="5" y="21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37" y="31"/>
                  </a:cxn>
                  <a:cxn ang="0">
                    <a:pos x="46" y="32"/>
                  </a:cxn>
                  <a:cxn ang="0">
                    <a:pos x="56" y="32"/>
                  </a:cxn>
                  <a:cxn ang="0">
                    <a:pos x="67" y="32"/>
                  </a:cxn>
                  <a:cxn ang="0">
                    <a:pos x="76" y="32"/>
                  </a:cxn>
                  <a:cxn ang="0">
                    <a:pos x="86" y="31"/>
                  </a:cxn>
                  <a:cxn ang="0">
                    <a:pos x="97" y="30"/>
                  </a:cxn>
                  <a:cxn ang="0">
                    <a:pos x="109" y="24"/>
                  </a:cxn>
                  <a:cxn ang="0">
                    <a:pos x="114" y="15"/>
                  </a:cxn>
                  <a:cxn ang="0">
                    <a:pos x="109" y="7"/>
                  </a:cxn>
                  <a:cxn ang="0">
                    <a:pos x="95" y="1"/>
                  </a:cxn>
                  <a:cxn ang="0">
                    <a:pos x="87" y="12"/>
                  </a:cxn>
                  <a:cxn ang="0">
                    <a:pos x="79" y="13"/>
                  </a:cxn>
                  <a:cxn ang="0">
                    <a:pos x="71" y="13"/>
                  </a:cxn>
                  <a:cxn ang="0">
                    <a:pos x="64" y="14"/>
                  </a:cxn>
                  <a:cxn ang="0">
                    <a:pos x="57" y="14"/>
                  </a:cxn>
                  <a:cxn ang="0">
                    <a:pos x="49" y="14"/>
                  </a:cxn>
                  <a:cxn ang="0">
                    <a:pos x="42" y="14"/>
                  </a:cxn>
                  <a:cxn ang="0">
                    <a:pos x="34" y="13"/>
                  </a:cxn>
                  <a:cxn ang="0">
                    <a:pos x="26" y="12"/>
                  </a:cxn>
                  <a:cxn ang="0">
                    <a:pos x="17" y="6"/>
                  </a:cxn>
                  <a:cxn ang="0">
                    <a:pos x="12" y="0"/>
                  </a:cxn>
                </a:cxnLst>
                <a:rect l="0" t="0" r="r" b="b"/>
                <a:pathLst>
                  <a:path w="114" h="32">
                    <a:moveTo>
                      <a:pt x="12" y="0"/>
                    </a:moveTo>
                    <a:lnTo>
                      <a:pt x="1" y="7"/>
                    </a:lnTo>
                    <a:lnTo>
                      <a:pt x="0" y="14"/>
                    </a:lnTo>
                    <a:lnTo>
                      <a:pt x="5" y="21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37" y="31"/>
                    </a:lnTo>
                    <a:lnTo>
                      <a:pt x="46" y="32"/>
                    </a:lnTo>
                    <a:lnTo>
                      <a:pt x="56" y="32"/>
                    </a:lnTo>
                    <a:lnTo>
                      <a:pt x="67" y="32"/>
                    </a:lnTo>
                    <a:lnTo>
                      <a:pt x="76" y="32"/>
                    </a:lnTo>
                    <a:lnTo>
                      <a:pt x="86" y="31"/>
                    </a:lnTo>
                    <a:lnTo>
                      <a:pt x="97" y="30"/>
                    </a:lnTo>
                    <a:lnTo>
                      <a:pt x="109" y="24"/>
                    </a:lnTo>
                    <a:lnTo>
                      <a:pt x="114" y="15"/>
                    </a:lnTo>
                    <a:lnTo>
                      <a:pt x="109" y="7"/>
                    </a:lnTo>
                    <a:lnTo>
                      <a:pt x="95" y="1"/>
                    </a:lnTo>
                    <a:lnTo>
                      <a:pt x="87" y="12"/>
                    </a:lnTo>
                    <a:lnTo>
                      <a:pt x="79" y="13"/>
                    </a:lnTo>
                    <a:lnTo>
                      <a:pt x="71" y="13"/>
                    </a:lnTo>
                    <a:lnTo>
                      <a:pt x="64" y="14"/>
                    </a:lnTo>
                    <a:lnTo>
                      <a:pt x="57" y="14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4" y="13"/>
                    </a:lnTo>
                    <a:lnTo>
                      <a:pt x="26" y="12"/>
                    </a:lnTo>
                    <a:lnTo>
                      <a:pt x="17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8097838" y="3984626"/>
                <a:ext cx="79375" cy="79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4" y="50"/>
                  </a:cxn>
                  <a:cxn ang="0">
                    <a:pos x="0" y="81"/>
                  </a:cxn>
                  <a:cxn ang="0">
                    <a:pos x="19" y="93"/>
                  </a:cxn>
                  <a:cxn ang="0">
                    <a:pos x="48" y="100"/>
                  </a:cxn>
                  <a:cxn ang="0">
                    <a:pos x="80" y="98"/>
                  </a:cxn>
                  <a:cxn ang="0">
                    <a:pos x="101" y="85"/>
                  </a:cxn>
                  <a:cxn ang="0">
                    <a:pos x="88" y="51"/>
                  </a:cxn>
                  <a:cxn ang="0">
                    <a:pos x="80" y="0"/>
                  </a:cxn>
                  <a:cxn ang="0">
                    <a:pos x="52" y="9"/>
                  </a:cxn>
                  <a:cxn ang="0">
                    <a:pos x="27" y="0"/>
                  </a:cxn>
                </a:cxnLst>
                <a:rect l="0" t="0" r="r" b="b"/>
                <a:pathLst>
                  <a:path w="101" h="100">
                    <a:moveTo>
                      <a:pt x="27" y="0"/>
                    </a:moveTo>
                    <a:lnTo>
                      <a:pt x="14" y="50"/>
                    </a:lnTo>
                    <a:lnTo>
                      <a:pt x="0" y="81"/>
                    </a:lnTo>
                    <a:lnTo>
                      <a:pt x="19" y="93"/>
                    </a:lnTo>
                    <a:lnTo>
                      <a:pt x="48" y="100"/>
                    </a:lnTo>
                    <a:lnTo>
                      <a:pt x="80" y="98"/>
                    </a:lnTo>
                    <a:lnTo>
                      <a:pt x="101" y="85"/>
                    </a:lnTo>
                    <a:lnTo>
                      <a:pt x="88" y="51"/>
                    </a:lnTo>
                    <a:lnTo>
                      <a:pt x="80" y="0"/>
                    </a:lnTo>
                    <a:lnTo>
                      <a:pt x="52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8097838" y="3989389"/>
                <a:ext cx="79375" cy="7461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5" y="11"/>
                  </a:cxn>
                  <a:cxn ang="0">
                    <a:pos x="21" y="22"/>
                  </a:cxn>
                  <a:cxn ang="0">
                    <a:pos x="18" y="33"/>
                  </a:cxn>
                  <a:cxn ang="0">
                    <a:pos x="14" y="45"/>
                  </a:cxn>
                  <a:cxn ang="0">
                    <a:pos x="11" y="53"/>
                  </a:cxn>
                  <a:cxn ang="0">
                    <a:pos x="7" y="60"/>
                  </a:cxn>
                  <a:cxn ang="0">
                    <a:pos x="4" y="67"/>
                  </a:cxn>
                  <a:cxn ang="0">
                    <a:pos x="0" y="74"/>
                  </a:cxn>
                  <a:cxn ang="0">
                    <a:pos x="5" y="77"/>
                  </a:cxn>
                  <a:cxn ang="0">
                    <a:pos x="10" y="81"/>
                  </a:cxn>
                  <a:cxn ang="0">
                    <a:pos x="14" y="84"/>
                  </a:cxn>
                  <a:cxn ang="0">
                    <a:pos x="19" y="86"/>
                  </a:cxn>
                  <a:cxn ang="0">
                    <a:pos x="26" y="88"/>
                  </a:cxn>
                  <a:cxn ang="0">
                    <a:pos x="34" y="90"/>
                  </a:cxn>
                  <a:cxn ang="0">
                    <a:pos x="41" y="91"/>
                  </a:cxn>
                  <a:cxn ang="0">
                    <a:pos x="48" y="93"/>
                  </a:cxn>
                  <a:cxn ang="0">
                    <a:pos x="56" y="92"/>
                  </a:cxn>
                  <a:cxn ang="0">
                    <a:pos x="64" y="92"/>
                  </a:cxn>
                  <a:cxn ang="0">
                    <a:pos x="72" y="91"/>
                  </a:cxn>
                  <a:cxn ang="0">
                    <a:pos x="80" y="91"/>
                  </a:cxn>
                  <a:cxn ang="0">
                    <a:pos x="86" y="88"/>
                  </a:cxn>
                  <a:cxn ang="0">
                    <a:pos x="90" y="84"/>
                  </a:cxn>
                  <a:cxn ang="0">
                    <a:pos x="96" y="82"/>
                  </a:cxn>
                  <a:cxn ang="0">
                    <a:pos x="101" y="78"/>
                  </a:cxn>
                  <a:cxn ang="0">
                    <a:pos x="97" y="70"/>
                  </a:cxn>
                  <a:cxn ang="0">
                    <a:pos x="95" y="62"/>
                  </a:cxn>
                  <a:cxn ang="0">
                    <a:pos x="91" y="54"/>
                  </a:cxn>
                  <a:cxn ang="0">
                    <a:pos x="88" y="46"/>
                  </a:cxn>
                  <a:cxn ang="0">
                    <a:pos x="86" y="35"/>
                  </a:cxn>
                  <a:cxn ang="0">
                    <a:pos x="84" y="23"/>
                  </a:cxn>
                  <a:cxn ang="0">
                    <a:pos x="82" y="1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6" y="3"/>
                  </a:cxn>
                  <a:cxn ang="0">
                    <a:pos x="59" y="6"/>
                  </a:cxn>
                  <a:cxn ang="0">
                    <a:pos x="52" y="8"/>
                  </a:cxn>
                  <a:cxn ang="0">
                    <a:pos x="46" y="6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27" y="0"/>
                  </a:cxn>
                </a:cxnLst>
                <a:rect l="0" t="0" r="r" b="b"/>
                <a:pathLst>
                  <a:path w="101" h="93">
                    <a:moveTo>
                      <a:pt x="27" y="0"/>
                    </a:moveTo>
                    <a:lnTo>
                      <a:pt x="25" y="11"/>
                    </a:lnTo>
                    <a:lnTo>
                      <a:pt x="21" y="22"/>
                    </a:lnTo>
                    <a:lnTo>
                      <a:pt x="18" y="33"/>
                    </a:lnTo>
                    <a:lnTo>
                      <a:pt x="14" y="45"/>
                    </a:lnTo>
                    <a:lnTo>
                      <a:pt x="11" y="53"/>
                    </a:lnTo>
                    <a:lnTo>
                      <a:pt x="7" y="60"/>
                    </a:lnTo>
                    <a:lnTo>
                      <a:pt x="4" y="67"/>
                    </a:lnTo>
                    <a:lnTo>
                      <a:pt x="0" y="74"/>
                    </a:lnTo>
                    <a:lnTo>
                      <a:pt x="5" y="77"/>
                    </a:lnTo>
                    <a:lnTo>
                      <a:pt x="10" y="81"/>
                    </a:lnTo>
                    <a:lnTo>
                      <a:pt x="14" y="84"/>
                    </a:lnTo>
                    <a:lnTo>
                      <a:pt x="19" y="86"/>
                    </a:lnTo>
                    <a:lnTo>
                      <a:pt x="26" y="88"/>
                    </a:lnTo>
                    <a:lnTo>
                      <a:pt x="34" y="90"/>
                    </a:lnTo>
                    <a:lnTo>
                      <a:pt x="41" y="91"/>
                    </a:lnTo>
                    <a:lnTo>
                      <a:pt x="48" y="93"/>
                    </a:lnTo>
                    <a:lnTo>
                      <a:pt x="56" y="92"/>
                    </a:lnTo>
                    <a:lnTo>
                      <a:pt x="64" y="92"/>
                    </a:lnTo>
                    <a:lnTo>
                      <a:pt x="72" y="91"/>
                    </a:lnTo>
                    <a:lnTo>
                      <a:pt x="80" y="91"/>
                    </a:lnTo>
                    <a:lnTo>
                      <a:pt x="86" y="88"/>
                    </a:lnTo>
                    <a:lnTo>
                      <a:pt x="90" y="84"/>
                    </a:lnTo>
                    <a:lnTo>
                      <a:pt x="96" y="82"/>
                    </a:lnTo>
                    <a:lnTo>
                      <a:pt x="101" y="78"/>
                    </a:lnTo>
                    <a:lnTo>
                      <a:pt x="97" y="70"/>
                    </a:lnTo>
                    <a:lnTo>
                      <a:pt x="95" y="62"/>
                    </a:lnTo>
                    <a:lnTo>
                      <a:pt x="91" y="54"/>
                    </a:lnTo>
                    <a:lnTo>
                      <a:pt x="88" y="46"/>
                    </a:lnTo>
                    <a:lnTo>
                      <a:pt x="86" y="35"/>
                    </a:lnTo>
                    <a:lnTo>
                      <a:pt x="84" y="23"/>
                    </a:lnTo>
                    <a:lnTo>
                      <a:pt x="82" y="1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6" y="3"/>
                    </a:lnTo>
                    <a:lnTo>
                      <a:pt x="59" y="6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8097838" y="3995739"/>
                <a:ext cx="79375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5" y="10"/>
                  </a:cxn>
                  <a:cxn ang="0">
                    <a:pos x="21" y="21"/>
                  </a:cxn>
                  <a:cxn ang="0">
                    <a:pos x="18" y="31"/>
                  </a:cxn>
                  <a:cxn ang="0">
                    <a:pos x="14" y="41"/>
                  </a:cxn>
                  <a:cxn ang="0">
                    <a:pos x="11" y="48"/>
                  </a:cxn>
                  <a:cxn ang="0">
                    <a:pos x="7" y="54"/>
                  </a:cxn>
                  <a:cxn ang="0">
                    <a:pos x="4" y="61"/>
                  </a:cxn>
                  <a:cxn ang="0">
                    <a:pos x="0" y="68"/>
                  </a:cxn>
                  <a:cxn ang="0">
                    <a:pos x="5" y="70"/>
                  </a:cxn>
                  <a:cxn ang="0">
                    <a:pos x="10" y="74"/>
                  </a:cxn>
                  <a:cxn ang="0">
                    <a:pos x="14" y="76"/>
                  </a:cxn>
                  <a:cxn ang="0">
                    <a:pos x="19" y="79"/>
                  </a:cxn>
                  <a:cxn ang="0">
                    <a:pos x="26" y="81"/>
                  </a:cxn>
                  <a:cxn ang="0">
                    <a:pos x="34" y="82"/>
                  </a:cxn>
                  <a:cxn ang="0">
                    <a:pos x="41" y="84"/>
                  </a:cxn>
                  <a:cxn ang="0">
                    <a:pos x="48" y="85"/>
                  </a:cxn>
                  <a:cxn ang="0">
                    <a:pos x="56" y="85"/>
                  </a:cxn>
                  <a:cxn ang="0">
                    <a:pos x="64" y="84"/>
                  </a:cxn>
                  <a:cxn ang="0">
                    <a:pos x="72" y="84"/>
                  </a:cxn>
                  <a:cxn ang="0">
                    <a:pos x="80" y="84"/>
                  </a:cxn>
                  <a:cxn ang="0">
                    <a:pos x="86" y="81"/>
                  </a:cxn>
                  <a:cxn ang="0">
                    <a:pos x="90" y="77"/>
                  </a:cxn>
                  <a:cxn ang="0">
                    <a:pos x="96" y="75"/>
                  </a:cxn>
                  <a:cxn ang="0">
                    <a:pos x="101" y="71"/>
                  </a:cxn>
                  <a:cxn ang="0">
                    <a:pos x="97" y="64"/>
                  </a:cxn>
                  <a:cxn ang="0">
                    <a:pos x="95" y="58"/>
                  </a:cxn>
                  <a:cxn ang="0">
                    <a:pos x="91" y="51"/>
                  </a:cxn>
                  <a:cxn ang="0">
                    <a:pos x="88" y="43"/>
                  </a:cxn>
                  <a:cxn ang="0">
                    <a:pos x="86" y="32"/>
                  </a:cxn>
                  <a:cxn ang="0">
                    <a:pos x="84" y="21"/>
                  </a:cxn>
                  <a:cxn ang="0">
                    <a:pos x="82" y="10"/>
                  </a:cxn>
                  <a:cxn ang="0">
                    <a:pos x="80" y="0"/>
                  </a:cxn>
                  <a:cxn ang="0">
                    <a:pos x="73" y="1"/>
                  </a:cxn>
                  <a:cxn ang="0">
                    <a:pos x="66" y="3"/>
                  </a:cxn>
                  <a:cxn ang="0">
                    <a:pos x="59" y="4"/>
                  </a:cxn>
                  <a:cxn ang="0">
                    <a:pos x="52" y="7"/>
                  </a:cxn>
                  <a:cxn ang="0">
                    <a:pos x="46" y="4"/>
                  </a:cxn>
                  <a:cxn ang="0">
                    <a:pos x="40" y="3"/>
                  </a:cxn>
                  <a:cxn ang="0">
                    <a:pos x="34" y="1"/>
                  </a:cxn>
                  <a:cxn ang="0">
                    <a:pos x="27" y="0"/>
                  </a:cxn>
                </a:cxnLst>
                <a:rect l="0" t="0" r="r" b="b"/>
                <a:pathLst>
                  <a:path w="101" h="85">
                    <a:moveTo>
                      <a:pt x="27" y="0"/>
                    </a:moveTo>
                    <a:lnTo>
                      <a:pt x="25" y="10"/>
                    </a:lnTo>
                    <a:lnTo>
                      <a:pt x="21" y="21"/>
                    </a:lnTo>
                    <a:lnTo>
                      <a:pt x="18" y="31"/>
                    </a:lnTo>
                    <a:lnTo>
                      <a:pt x="14" y="41"/>
                    </a:lnTo>
                    <a:lnTo>
                      <a:pt x="11" y="48"/>
                    </a:lnTo>
                    <a:lnTo>
                      <a:pt x="7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0" y="74"/>
                    </a:lnTo>
                    <a:lnTo>
                      <a:pt x="14" y="76"/>
                    </a:lnTo>
                    <a:lnTo>
                      <a:pt x="19" y="79"/>
                    </a:lnTo>
                    <a:lnTo>
                      <a:pt x="26" y="81"/>
                    </a:lnTo>
                    <a:lnTo>
                      <a:pt x="34" y="82"/>
                    </a:lnTo>
                    <a:lnTo>
                      <a:pt x="41" y="84"/>
                    </a:lnTo>
                    <a:lnTo>
                      <a:pt x="48" y="85"/>
                    </a:lnTo>
                    <a:lnTo>
                      <a:pt x="56" y="85"/>
                    </a:lnTo>
                    <a:lnTo>
                      <a:pt x="64" y="84"/>
                    </a:lnTo>
                    <a:lnTo>
                      <a:pt x="72" y="84"/>
                    </a:lnTo>
                    <a:lnTo>
                      <a:pt x="80" y="84"/>
                    </a:lnTo>
                    <a:lnTo>
                      <a:pt x="86" y="81"/>
                    </a:lnTo>
                    <a:lnTo>
                      <a:pt x="90" y="77"/>
                    </a:lnTo>
                    <a:lnTo>
                      <a:pt x="96" y="75"/>
                    </a:lnTo>
                    <a:lnTo>
                      <a:pt x="101" y="71"/>
                    </a:lnTo>
                    <a:lnTo>
                      <a:pt x="97" y="64"/>
                    </a:lnTo>
                    <a:lnTo>
                      <a:pt x="95" y="58"/>
                    </a:lnTo>
                    <a:lnTo>
                      <a:pt x="91" y="51"/>
                    </a:lnTo>
                    <a:lnTo>
                      <a:pt x="88" y="43"/>
                    </a:lnTo>
                    <a:lnTo>
                      <a:pt x="86" y="32"/>
                    </a:lnTo>
                    <a:lnTo>
                      <a:pt x="84" y="21"/>
                    </a:lnTo>
                    <a:lnTo>
                      <a:pt x="82" y="10"/>
                    </a:lnTo>
                    <a:lnTo>
                      <a:pt x="80" y="0"/>
                    </a:lnTo>
                    <a:lnTo>
                      <a:pt x="73" y="1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2" y="7"/>
                    </a:lnTo>
                    <a:lnTo>
                      <a:pt x="46" y="4"/>
                    </a:lnTo>
                    <a:lnTo>
                      <a:pt x="40" y="3"/>
                    </a:lnTo>
                    <a:lnTo>
                      <a:pt x="34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auto">
              <a:xfrm>
                <a:off x="8099426" y="4000501"/>
                <a:ext cx="77788" cy="63500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4" y="10"/>
                  </a:cxn>
                  <a:cxn ang="0">
                    <a:pos x="20" y="19"/>
                  </a:cxn>
                  <a:cxn ang="0">
                    <a:pos x="17" y="30"/>
                  </a:cxn>
                  <a:cxn ang="0">
                    <a:pos x="13" y="39"/>
                  </a:cxn>
                  <a:cxn ang="0">
                    <a:pos x="10" y="45"/>
                  </a:cxn>
                  <a:cxn ang="0">
                    <a:pos x="7" y="50"/>
                  </a:cxn>
                  <a:cxn ang="0">
                    <a:pos x="4" y="56"/>
                  </a:cxn>
                  <a:cxn ang="0">
                    <a:pos x="0" y="62"/>
                  </a:cxn>
                  <a:cxn ang="0">
                    <a:pos x="5" y="64"/>
                  </a:cxn>
                  <a:cxn ang="0">
                    <a:pos x="10" y="67"/>
                  </a:cxn>
                  <a:cxn ang="0">
                    <a:pos x="13" y="70"/>
                  </a:cxn>
                  <a:cxn ang="0">
                    <a:pos x="18" y="72"/>
                  </a:cxn>
                  <a:cxn ang="0">
                    <a:pos x="25" y="73"/>
                  </a:cxn>
                  <a:cxn ang="0">
                    <a:pos x="33" y="76"/>
                  </a:cxn>
                  <a:cxn ang="0">
                    <a:pos x="40" y="77"/>
                  </a:cxn>
                  <a:cxn ang="0">
                    <a:pos x="47" y="79"/>
                  </a:cxn>
                  <a:cxn ang="0">
                    <a:pos x="55" y="79"/>
                  </a:cxn>
                  <a:cxn ang="0">
                    <a:pos x="63" y="78"/>
                  </a:cxn>
                  <a:cxn ang="0">
                    <a:pos x="71" y="78"/>
                  </a:cxn>
                  <a:cxn ang="0">
                    <a:pos x="79" y="78"/>
                  </a:cxn>
                  <a:cxn ang="0">
                    <a:pos x="85" y="75"/>
                  </a:cxn>
                  <a:cxn ang="0">
                    <a:pos x="89" y="71"/>
                  </a:cxn>
                  <a:cxn ang="0">
                    <a:pos x="95" y="69"/>
                  </a:cxn>
                  <a:cxn ang="0">
                    <a:pos x="100" y="65"/>
                  </a:cxn>
                  <a:cxn ang="0">
                    <a:pos x="96" y="58"/>
                  </a:cxn>
                  <a:cxn ang="0">
                    <a:pos x="94" y="53"/>
                  </a:cxn>
                  <a:cxn ang="0">
                    <a:pos x="90" y="46"/>
                  </a:cxn>
                  <a:cxn ang="0">
                    <a:pos x="87" y="40"/>
                  </a:cxn>
                  <a:cxn ang="0">
                    <a:pos x="86" y="30"/>
                  </a:cxn>
                  <a:cxn ang="0">
                    <a:pos x="83" y="19"/>
                  </a:cxn>
                  <a:cxn ang="0">
                    <a:pos x="82" y="10"/>
                  </a:cxn>
                  <a:cxn ang="0">
                    <a:pos x="80" y="0"/>
                  </a:cxn>
                  <a:cxn ang="0">
                    <a:pos x="72" y="2"/>
                  </a:cxn>
                  <a:cxn ang="0">
                    <a:pos x="65" y="3"/>
                  </a:cxn>
                  <a:cxn ang="0">
                    <a:pos x="58" y="5"/>
                  </a:cxn>
                  <a:cxn ang="0">
                    <a:pos x="51" y="8"/>
                  </a:cxn>
                  <a:cxn ang="0">
                    <a:pos x="45" y="5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6" y="1"/>
                  </a:cxn>
                </a:cxnLst>
                <a:rect l="0" t="0" r="r" b="b"/>
                <a:pathLst>
                  <a:path w="100" h="79">
                    <a:moveTo>
                      <a:pt x="26" y="1"/>
                    </a:moveTo>
                    <a:lnTo>
                      <a:pt x="24" y="10"/>
                    </a:lnTo>
                    <a:lnTo>
                      <a:pt x="20" y="19"/>
                    </a:lnTo>
                    <a:lnTo>
                      <a:pt x="17" y="30"/>
                    </a:lnTo>
                    <a:lnTo>
                      <a:pt x="13" y="39"/>
                    </a:lnTo>
                    <a:lnTo>
                      <a:pt x="10" y="45"/>
                    </a:lnTo>
                    <a:lnTo>
                      <a:pt x="7" y="50"/>
                    </a:lnTo>
                    <a:lnTo>
                      <a:pt x="4" y="56"/>
                    </a:lnTo>
                    <a:lnTo>
                      <a:pt x="0" y="62"/>
                    </a:lnTo>
                    <a:lnTo>
                      <a:pt x="5" y="64"/>
                    </a:lnTo>
                    <a:lnTo>
                      <a:pt x="10" y="67"/>
                    </a:lnTo>
                    <a:lnTo>
                      <a:pt x="13" y="70"/>
                    </a:lnTo>
                    <a:lnTo>
                      <a:pt x="18" y="72"/>
                    </a:lnTo>
                    <a:lnTo>
                      <a:pt x="25" y="73"/>
                    </a:lnTo>
                    <a:lnTo>
                      <a:pt x="33" y="76"/>
                    </a:lnTo>
                    <a:lnTo>
                      <a:pt x="40" y="77"/>
                    </a:lnTo>
                    <a:lnTo>
                      <a:pt x="47" y="79"/>
                    </a:lnTo>
                    <a:lnTo>
                      <a:pt x="55" y="79"/>
                    </a:lnTo>
                    <a:lnTo>
                      <a:pt x="63" y="78"/>
                    </a:lnTo>
                    <a:lnTo>
                      <a:pt x="71" y="78"/>
                    </a:lnTo>
                    <a:lnTo>
                      <a:pt x="79" y="78"/>
                    </a:lnTo>
                    <a:lnTo>
                      <a:pt x="85" y="75"/>
                    </a:lnTo>
                    <a:lnTo>
                      <a:pt x="89" y="71"/>
                    </a:lnTo>
                    <a:lnTo>
                      <a:pt x="95" y="69"/>
                    </a:lnTo>
                    <a:lnTo>
                      <a:pt x="100" y="65"/>
                    </a:lnTo>
                    <a:lnTo>
                      <a:pt x="96" y="58"/>
                    </a:lnTo>
                    <a:lnTo>
                      <a:pt x="94" y="53"/>
                    </a:lnTo>
                    <a:lnTo>
                      <a:pt x="90" y="46"/>
                    </a:lnTo>
                    <a:lnTo>
                      <a:pt x="87" y="40"/>
                    </a:lnTo>
                    <a:lnTo>
                      <a:pt x="86" y="30"/>
                    </a:lnTo>
                    <a:lnTo>
                      <a:pt x="83" y="19"/>
                    </a:lnTo>
                    <a:lnTo>
                      <a:pt x="82" y="10"/>
                    </a:lnTo>
                    <a:lnTo>
                      <a:pt x="80" y="0"/>
                    </a:lnTo>
                    <a:lnTo>
                      <a:pt x="72" y="2"/>
                    </a:lnTo>
                    <a:lnTo>
                      <a:pt x="65" y="3"/>
                    </a:lnTo>
                    <a:lnTo>
                      <a:pt x="58" y="5"/>
                    </a:lnTo>
                    <a:lnTo>
                      <a:pt x="51" y="8"/>
                    </a:lnTo>
                    <a:lnTo>
                      <a:pt x="45" y="5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8099426" y="4005264"/>
                <a:ext cx="77788" cy="58738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4" y="9"/>
                  </a:cxn>
                  <a:cxn ang="0">
                    <a:pos x="20" y="17"/>
                  </a:cxn>
                  <a:cxn ang="0">
                    <a:pos x="17" y="26"/>
                  </a:cxn>
                  <a:cxn ang="0">
                    <a:pos x="13" y="34"/>
                  </a:cxn>
                  <a:cxn ang="0">
                    <a:pos x="11" y="39"/>
                  </a:cxn>
                  <a:cxn ang="0">
                    <a:pos x="7" y="45"/>
                  </a:cxn>
                  <a:cxn ang="0">
                    <a:pos x="4" y="49"/>
                  </a:cxn>
                  <a:cxn ang="0">
                    <a:pos x="0" y="55"/>
                  </a:cxn>
                  <a:cxn ang="0">
                    <a:pos x="5" y="57"/>
                  </a:cxn>
                  <a:cxn ang="0">
                    <a:pos x="10" y="60"/>
                  </a:cxn>
                  <a:cxn ang="0">
                    <a:pos x="13" y="63"/>
                  </a:cxn>
                  <a:cxn ang="0">
                    <a:pos x="18" y="65"/>
                  </a:cxn>
                  <a:cxn ang="0">
                    <a:pos x="25" y="66"/>
                  </a:cxn>
                  <a:cxn ang="0">
                    <a:pos x="33" y="69"/>
                  </a:cxn>
                  <a:cxn ang="0">
                    <a:pos x="40" y="70"/>
                  </a:cxn>
                  <a:cxn ang="0">
                    <a:pos x="47" y="72"/>
                  </a:cxn>
                  <a:cxn ang="0">
                    <a:pos x="55" y="71"/>
                  </a:cxn>
                  <a:cxn ang="0">
                    <a:pos x="63" y="71"/>
                  </a:cxn>
                  <a:cxn ang="0">
                    <a:pos x="71" y="71"/>
                  </a:cxn>
                  <a:cxn ang="0">
                    <a:pos x="79" y="70"/>
                  </a:cxn>
                  <a:cxn ang="0">
                    <a:pos x="85" y="68"/>
                  </a:cxn>
                  <a:cxn ang="0">
                    <a:pos x="89" y="64"/>
                  </a:cxn>
                  <a:cxn ang="0">
                    <a:pos x="95" y="62"/>
                  </a:cxn>
                  <a:cxn ang="0">
                    <a:pos x="100" y="58"/>
                  </a:cxn>
                  <a:cxn ang="0">
                    <a:pos x="96" y="53"/>
                  </a:cxn>
                  <a:cxn ang="0">
                    <a:pos x="94" y="47"/>
                  </a:cxn>
                  <a:cxn ang="0">
                    <a:pos x="90" y="42"/>
                  </a:cxn>
                  <a:cxn ang="0">
                    <a:pos x="87" y="36"/>
                  </a:cxn>
                  <a:cxn ang="0">
                    <a:pos x="86" y="27"/>
                  </a:cxn>
                  <a:cxn ang="0">
                    <a:pos x="83" y="18"/>
                  </a:cxn>
                  <a:cxn ang="0">
                    <a:pos x="82" y="9"/>
                  </a:cxn>
                  <a:cxn ang="0">
                    <a:pos x="80" y="0"/>
                  </a:cxn>
                  <a:cxn ang="0">
                    <a:pos x="73" y="1"/>
                  </a:cxn>
                  <a:cxn ang="0">
                    <a:pos x="66" y="3"/>
                  </a:cxn>
                  <a:cxn ang="0">
                    <a:pos x="58" y="4"/>
                  </a:cxn>
                  <a:cxn ang="0">
                    <a:pos x="51" y="6"/>
                  </a:cxn>
                  <a:cxn ang="0">
                    <a:pos x="45" y="5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</a:cxnLst>
                <a:rect l="0" t="0" r="r" b="b"/>
                <a:pathLst>
                  <a:path w="100" h="72">
                    <a:moveTo>
                      <a:pt x="26" y="1"/>
                    </a:moveTo>
                    <a:lnTo>
                      <a:pt x="24" y="9"/>
                    </a:lnTo>
                    <a:lnTo>
                      <a:pt x="20" y="17"/>
                    </a:lnTo>
                    <a:lnTo>
                      <a:pt x="17" y="26"/>
                    </a:lnTo>
                    <a:lnTo>
                      <a:pt x="13" y="34"/>
                    </a:lnTo>
                    <a:lnTo>
                      <a:pt x="11" y="39"/>
                    </a:lnTo>
                    <a:lnTo>
                      <a:pt x="7" y="45"/>
                    </a:lnTo>
                    <a:lnTo>
                      <a:pt x="4" y="49"/>
                    </a:lnTo>
                    <a:lnTo>
                      <a:pt x="0" y="55"/>
                    </a:lnTo>
                    <a:lnTo>
                      <a:pt x="5" y="57"/>
                    </a:lnTo>
                    <a:lnTo>
                      <a:pt x="10" y="60"/>
                    </a:lnTo>
                    <a:lnTo>
                      <a:pt x="13" y="63"/>
                    </a:lnTo>
                    <a:lnTo>
                      <a:pt x="18" y="65"/>
                    </a:lnTo>
                    <a:lnTo>
                      <a:pt x="25" y="66"/>
                    </a:lnTo>
                    <a:lnTo>
                      <a:pt x="33" y="69"/>
                    </a:lnTo>
                    <a:lnTo>
                      <a:pt x="40" y="70"/>
                    </a:lnTo>
                    <a:lnTo>
                      <a:pt x="47" y="72"/>
                    </a:lnTo>
                    <a:lnTo>
                      <a:pt x="55" y="71"/>
                    </a:lnTo>
                    <a:lnTo>
                      <a:pt x="63" y="71"/>
                    </a:lnTo>
                    <a:lnTo>
                      <a:pt x="71" y="71"/>
                    </a:lnTo>
                    <a:lnTo>
                      <a:pt x="79" y="70"/>
                    </a:lnTo>
                    <a:lnTo>
                      <a:pt x="85" y="68"/>
                    </a:lnTo>
                    <a:lnTo>
                      <a:pt x="89" y="64"/>
                    </a:lnTo>
                    <a:lnTo>
                      <a:pt x="95" y="62"/>
                    </a:lnTo>
                    <a:lnTo>
                      <a:pt x="100" y="58"/>
                    </a:lnTo>
                    <a:lnTo>
                      <a:pt x="96" y="53"/>
                    </a:lnTo>
                    <a:lnTo>
                      <a:pt x="94" y="47"/>
                    </a:lnTo>
                    <a:lnTo>
                      <a:pt x="90" y="42"/>
                    </a:lnTo>
                    <a:lnTo>
                      <a:pt x="87" y="36"/>
                    </a:lnTo>
                    <a:lnTo>
                      <a:pt x="86" y="27"/>
                    </a:lnTo>
                    <a:lnTo>
                      <a:pt x="83" y="18"/>
                    </a:lnTo>
                    <a:lnTo>
                      <a:pt x="82" y="9"/>
                    </a:lnTo>
                    <a:lnTo>
                      <a:pt x="80" y="0"/>
                    </a:lnTo>
                    <a:lnTo>
                      <a:pt x="73" y="1"/>
                    </a:lnTo>
                    <a:lnTo>
                      <a:pt x="66" y="3"/>
                    </a:lnTo>
                    <a:lnTo>
                      <a:pt x="58" y="4"/>
                    </a:lnTo>
                    <a:lnTo>
                      <a:pt x="51" y="6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2" name="Freeform 271"/>
              <p:cNvSpPr>
                <a:spLocks/>
              </p:cNvSpPr>
              <p:nvPr/>
            </p:nvSpPr>
            <p:spPr bwMode="auto">
              <a:xfrm>
                <a:off x="8099426" y="4011614"/>
                <a:ext cx="77788" cy="5080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2" y="9"/>
                  </a:cxn>
                  <a:cxn ang="0">
                    <a:pos x="18" y="15"/>
                  </a:cxn>
                  <a:cxn ang="0">
                    <a:pos x="15" y="24"/>
                  </a:cxn>
                  <a:cxn ang="0">
                    <a:pos x="11" y="32"/>
                  </a:cxn>
                  <a:cxn ang="0">
                    <a:pos x="9" y="36"/>
                  </a:cxn>
                  <a:cxn ang="0">
                    <a:pos x="5" y="40"/>
                  </a:cxn>
                  <a:cxn ang="0">
                    <a:pos x="2" y="44"/>
                  </a:cxn>
                  <a:cxn ang="0">
                    <a:pos x="0" y="49"/>
                  </a:cxn>
                  <a:cxn ang="0">
                    <a:pos x="4" y="51"/>
                  </a:cxn>
                  <a:cxn ang="0">
                    <a:pos x="8" y="54"/>
                  </a:cxn>
                  <a:cxn ang="0">
                    <a:pos x="11" y="57"/>
                  </a:cxn>
                  <a:cxn ang="0">
                    <a:pos x="16" y="59"/>
                  </a:cxn>
                  <a:cxn ang="0">
                    <a:pos x="23" y="60"/>
                  </a:cxn>
                  <a:cxn ang="0">
                    <a:pos x="31" y="63"/>
                  </a:cxn>
                  <a:cxn ang="0">
                    <a:pos x="38" y="64"/>
                  </a:cxn>
                  <a:cxn ang="0">
                    <a:pos x="45" y="65"/>
                  </a:cxn>
                  <a:cxn ang="0">
                    <a:pos x="53" y="65"/>
                  </a:cxn>
                  <a:cxn ang="0">
                    <a:pos x="61" y="65"/>
                  </a:cxn>
                  <a:cxn ang="0">
                    <a:pos x="69" y="65"/>
                  </a:cxn>
                  <a:cxn ang="0">
                    <a:pos x="77" y="64"/>
                  </a:cxn>
                  <a:cxn ang="0">
                    <a:pos x="83" y="62"/>
                  </a:cxn>
                  <a:cxn ang="0">
                    <a:pos x="87" y="58"/>
                  </a:cxn>
                  <a:cxn ang="0">
                    <a:pos x="93" y="56"/>
                  </a:cxn>
                  <a:cxn ang="0">
                    <a:pos x="98" y="54"/>
                  </a:cxn>
                  <a:cxn ang="0">
                    <a:pos x="94" y="48"/>
                  </a:cxn>
                  <a:cxn ang="0">
                    <a:pos x="92" y="43"/>
                  </a:cxn>
                  <a:cxn ang="0">
                    <a:pos x="88" y="37"/>
                  </a:cxn>
                  <a:cxn ang="0">
                    <a:pos x="85" y="33"/>
                  </a:cxn>
                  <a:cxn ang="0">
                    <a:pos x="84" y="25"/>
                  </a:cxn>
                  <a:cxn ang="0">
                    <a:pos x="81" y="17"/>
                  </a:cxn>
                  <a:cxn ang="0">
                    <a:pos x="80" y="9"/>
                  </a:cxn>
                  <a:cxn ang="0">
                    <a:pos x="78" y="0"/>
                  </a:cxn>
                  <a:cxn ang="0">
                    <a:pos x="71" y="2"/>
                  </a:cxn>
                  <a:cxn ang="0">
                    <a:pos x="64" y="3"/>
                  </a:cxn>
                  <a:cxn ang="0">
                    <a:pos x="56" y="5"/>
                  </a:cxn>
                  <a:cxn ang="0">
                    <a:pos x="49" y="6"/>
                  </a:cxn>
                  <a:cxn ang="0">
                    <a:pos x="43" y="5"/>
                  </a:cxn>
                  <a:cxn ang="0">
                    <a:pos x="37" y="4"/>
                  </a:cxn>
                  <a:cxn ang="0">
                    <a:pos x="31" y="3"/>
                  </a:cxn>
                  <a:cxn ang="0">
                    <a:pos x="24" y="2"/>
                  </a:cxn>
                </a:cxnLst>
                <a:rect l="0" t="0" r="r" b="b"/>
                <a:pathLst>
                  <a:path w="98" h="65">
                    <a:moveTo>
                      <a:pt x="24" y="2"/>
                    </a:moveTo>
                    <a:lnTo>
                      <a:pt x="22" y="9"/>
                    </a:lnTo>
                    <a:lnTo>
                      <a:pt x="18" y="15"/>
                    </a:lnTo>
                    <a:lnTo>
                      <a:pt x="15" y="24"/>
                    </a:lnTo>
                    <a:lnTo>
                      <a:pt x="11" y="32"/>
                    </a:lnTo>
                    <a:lnTo>
                      <a:pt x="9" y="36"/>
                    </a:lnTo>
                    <a:lnTo>
                      <a:pt x="5" y="40"/>
                    </a:lnTo>
                    <a:lnTo>
                      <a:pt x="2" y="44"/>
                    </a:lnTo>
                    <a:lnTo>
                      <a:pt x="0" y="49"/>
                    </a:lnTo>
                    <a:lnTo>
                      <a:pt x="4" y="51"/>
                    </a:lnTo>
                    <a:lnTo>
                      <a:pt x="8" y="54"/>
                    </a:lnTo>
                    <a:lnTo>
                      <a:pt x="11" y="57"/>
                    </a:lnTo>
                    <a:lnTo>
                      <a:pt x="16" y="59"/>
                    </a:lnTo>
                    <a:lnTo>
                      <a:pt x="23" y="60"/>
                    </a:lnTo>
                    <a:lnTo>
                      <a:pt x="31" y="63"/>
                    </a:lnTo>
                    <a:lnTo>
                      <a:pt x="38" y="64"/>
                    </a:lnTo>
                    <a:lnTo>
                      <a:pt x="45" y="65"/>
                    </a:lnTo>
                    <a:lnTo>
                      <a:pt x="53" y="65"/>
                    </a:lnTo>
                    <a:lnTo>
                      <a:pt x="61" y="65"/>
                    </a:lnTo>
                    <a:lnTo>
                      <a:pt x="69" y="65"/>
                    </a:lnTo>
                    <a:lnTo>
                      <a:pt x="77" y="64"/>
                    </a:lnTo>
                    <a:lnTo>
                      <a:pt x="83" y="62"/>
                    </a:lnTo>
                    <a:lnTo>
                      <a:pt x="87" y="58"/>
                    </a:lnTo>
                    <a:lnTo>
                      <a:pt x="93" y="56"/>
                    </a:lnTo>
                    <a:lnTo>
                      <a:pt x="98" y="54"/>
                    </a:lnTo>
                    <a:lnTo>
                      <a:pt x="94" y="48"/>
                    </a:lnTo>
                    <a:lnTo>
                      <a:pt x="92" y="43"/>
                    </a:lnTo>
                    <a:lnTo>
                      <a:pt x="88" y="37"/>
                    </a:lnTo>
                    <a:lnTo>
                      <a:pt x="85" y="33"/>
                    </a:lnTo>
                    <a:lnTo>
                      <a:pt x="84" y="25"/>
                    </a:lnTo>
                    <a:lnTo>
                      <a:pt x="81" y="17"/>
                    </a:lnTo>
                    <a:lnTo>
                      <a:pt x="80" y="9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64" y="3"/>
                    </a:lnTo>
                    <a:lnTo>
                      <a:pt x="56" y="5"/>
                    </a:lnTo>
                    <a:lnTo>
                      <a:pt x="49" y="6"/>
                    </a:lnTo>
                    <a:lnTo>
                      <a:pt x="43" y="5"/>
                    </a:lnTo>
                    <a:lnTo>
                      <a:pt x="37" y="4"/>
                    </a:lnTo>
                    <a:lnTo>
                      <a:pt x="31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auto">
              <a:xfrm>
                <a:off x="8099426" y="4016376"/>
                <a:ext cx="77788" cy="46038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22" y="8"/>
                  </a:cxn>
                  <a:cxn ang="0">
                    <a:pos x="18" y="15"/>
                  </a:cxn>
                  <a:cxn ang="0">
                    <a:pos x="15" y="22"/>
                  </a:cxn>
                  <a:cxn ang="0">
                    <a:pos x="11" y="29"/>
                  </a:cxn>
                  <a:cxn ang="0">
                    <a:pos x="9" y="33"/>
                  </a:cxn>
                  <a:cxn ang="0">
                    <a:pos x="5" y="36"/>
                  </a:cxn>
                  <a:cxn ang="0">
                    <a:pos x="3" y="39"/>
                  </a:cxn>
                  <a:cxn ang="0">
                    <a:pos x="0" y="44"/>
                  </a:cxn>
                  <a:cxn ang="0">
                    <a:pos x="4" y="46"/>
                  </a:cxn>
                  <a:cxn ang="0">
                    <a:pos x="8" y="48"/>
                  </a:cxn>
                  <a:cxn ang="0">
                    <a:pos x="11" y="50"/>
                  </a:cxn>
                  <a:cxn ang="0">
                    <a:pos x="16" y="52"/>
                  </a:cxn>
                  <a:cxn ang="0">
                    <a:pos x="23" y="53"/>
                  </a:cxn>
                  <a:cxn ang="0">
                    <a:pos x="31" y="56"/>
                  </a:cxn>
                  <a:cxn ang="0">
                    <a:pos x="38" y="57"/>
                  </a:cxn>
                  <a:cxn ang="0">
                    <a:pos x="45" y="59"/>
                  </a:cxn>
                  <a:cxn ang="0">
                    <a:pos x="53" y="59"/>
                  </a:cxn>
                  <a:cxn ang="0">
                    <a:pos x="61" y="59"/>
                  </a:cxn>
                  <a:cxn ang="0">
                    <a:pos x="69" y="59"/>
                  </a:cxn>
                  <a:cxn ang="0">
                    <a:pos x="77" y="58"/>
                  </a:cxn>
                  <a:cxn ang="0">
                    <a:pos x="83" y="56"/>
                  </a:cxn>
                  <a:cxn ang="0">
                    <a:pos x="87" y="52"/>
                  </a:cxn>
                  <a:cxn ang="0">
                    <a:pos x="93" y="50"/>
                  </a:cxn>
                  <a:cxn ang="0">
                    <a:pos x="98" y="48"/>
                  </a:cxn>
                  <a:cxn ang="0">
                    <a:pos x="94" y="43"/>
                  </a:cxn>
                  <a:cxn ang="0">
                    <a:pos x="92" y="38"/>
                  </a:cxn>
                  <a:cxn ang="0">
                    <a:pos x="88" y="35"/>
                  </a:cxn>
                  <a:cxn ang="0">
                    <a:pos x="85" y="30"/>
                  </a:cxn>
                  <a:cxn ang="0">
                    <a:pos x="84" y="22"/>
                  </a:cxn>
                  <a:cxn ang="0">
                    <a:pos x="81" y="15"/>
                  </a:cxn>
                  <a:cxn ang="0">
                    <a:pos x="80" y="8"/>
                  </a:cxn>
                  <a:cxn ang="0">
                    <a:pos x="79" y="0"/>
                  </a:cxn>
                  <a:cxn ang="0">
                    <a:pos x="71" y="1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49" y="7"/>
                  </a:cxn>
                  <a:cxn ang="0">
                    <a:pos x="43" y="6"/>
                  </a:cxn>
                  <a:cxn ang="0">
                    <a:pos x="37" y="5"/>
                  </a:cxn>
                  <a:cxn ang="0">
                    <a:pos x="31" y="4"/>
                  </a:cxn>
                  <a:cxn ang="0">
                    <a:pos x="24" y="3"/>
                  </a:cxn>
                </a:cxnLst>
                <a:rect l="0" t="0" r="r" b="b"/>
                <a:pathLst>
                  <a:path w="98" h="59">
                    <a:moveTo>
                      <a:pt x="24" y="3"/>
                    </a:moveTo>
                    <a:lnTo>
                      <a:pt x="22" y="8"/>
                    </a:lnTo>
                    <a:lnTo>
                      <a:pt x="18" y="15"/>
                    </a:lnTo>
                    <a:lnTo>
                      <a:pt x="15" y="22"/>
                    </a:lnTo>
                    <a:lnTo>
                      <a:pt x="11" y="29"/>
                    </a:lnTo>
                    <a:lnTo>
                      <a:pt x="9" y="33"/>
                    </a:lnTo>
                    <a:lnTo>
                      <a:pt x="5" y="36"/>
                    </a:lnTo>
                    <a:lnTo>
                      <a:pt x="3" y="39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11" y="50"/>
                    </a:lnTo>
                    <a:lnTo>
                      <a:pt x="16" y="52"/>
                    </a:lnTo>
                    <a:lnTo>
                      <a:pt x="23" y="53"/>
                    </a:lnTo>
                    <a:lnTo>
                      <a:pt x="31" y="56"/>
                    </a:lnTo>
                    <a:lnTo>
                      <a:pt x="38" y="57"/>
                    </a:lnTo>
                    <a:lnTo>
                      <a:pt x="45" y="59"/>
                    </a:lnTo>
                    <a:lnTo>
                      <a:pt x="53" y="59"/>
                    </a:lnTo>
                    <a:lnTo>
                      <a:pt x="61" y="59"/>
                    </a:lnTo>
                    <a:lnTo>
                      <a:pt x="69" y="59"/>
                    </a:lnTo>
                    <a:lnTo>
                      <a:pt x="77" y="58"/>
                    </a:lnTo>
                    <a:lnTo>
                      <a:pt x="83" y="56"/>
                    </a:lnTo>
                    <a:lnTo>
                      <a:pt x="87" y="52"/>
                    </a:lnTo>
                    <a:lnTo>
                      <a:pt x="93" y="50"/>
                    </a:lnTo>
                    <a:lnTo>
                      <a:pt x="98" y="48"/>
                    </a:lnTo>
                    <a:lnTo>
                      <a:pt x="94" y="43"/>
                    </a:lnTo>
                    <a:lnTo>
                      <a:pt x="92" y="38"/>
                    </a:lnTo>
                    <a:lnTo>
                      <a:pt x="88" y="35"/>
                    </a:lnTo>
                    <a:lnTo>
                      <a:pt x="85" y="30"/>
                    </a:lnTo>
                    <a:lnTo>
                      <a:pt x="84" y="22"/>
                    </a:lnTo>
                    <a:lnTo>
                      <a:pt x="81" y="15"/>
                    </a:lnTo>
                    <a:lnTo>
                      <a:pt x="80" y="8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3" y="6"/>
                    </a:lnTo>
                    <a:lnTo>
                      <a:pt x="37" y="5"/>
                    </a:lnTo>
                    <a:lnTo>
                      <a:pt x="31" y="4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auto">
              <a:xfrm>
                <a:off x="8101013" y="4021139"/>
                <a:ext cx="76200" cy="41275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1" y="8"/>
                  </a:cxn>
                  <a:cxn ang="0">
                    <a:pos x="17" y="13"/>
                  </a:cxn>
                  <a:cxn ang="0">
                    <a:pos x="14" y="19"/>
                  </a:cxn>
                  <a:cxn ang="0">
                    <a:pos x="10" y="24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3"/>
                  </a:cxn>
                  <a:cxn ang="0">
                    <a:pos x="15" y="45"/>
                  </a:cxn>
                  <a:cxn ang="0">
                    <a:pos x="22" y="46"/>
                  </a:cxn>
                  <a:cxn ang="0">
                    <a:pos x="30" y="49"/>
                  </a:cxn>
                  <a:cxn ang="0">
                    <a:pos x="37" y="50"/>
                  </a:cxn>
                  <a:cxn ang="0">
                    <a:pos x="44" y="52"/>
                  </a:cxn>
                  <a:cxn ang="0">
                    <a:pos x="52" y="52"/>
                  </a:cxn>
                  <a:cxn ang="0">
                    <a:pos x="60" y="51"/>
                  </a:cxn>
                  <a:cxn ang="0">
                    <a:pos x="68" y="51"/>
                  </a:cxn>
                  <a:cxn ang="0">
                    <a:pos x="76" y="51"/>
                  </a:cxn>
                  <a:cxn ang="0">
                    <a:pos x="80" y="49"/>
                  </a:cxn>
                  <a:cxn ang="0">
                    <a:pos x="86" y="45"/>
                  </a:cxn>
                  <a:cxn ang="0">
                    <a:pos x="91" y="43"/>
                  </a:cxn>
                  <a:cxn ang="0">
                    <a:pos x="95" y="41"/>
                  </a:cxn>
                  <a:cxn ang="0">
                    <a:pos x="93" y="37"/>
                  </a:cxn>
                  <a:cxn ang="0">
                    <a:pos x="90" y="32"/>
                  </a:cxn>
                  <a:cxn ang="0">
                    <a:pos x="87" y="29"/>
                  </a:cxn>
                  <a:cxn ang="0">
                    <a:pos x="84" y="26"/>
                  </a:cxn>
                  <a:cxn ang="0">
                    <a:pos x="83" y="19"/>
                  </a:cxn>
                  <a:cxn ang="0">
                    <a:pos x="82" y="13"/>
                  </a:cxn>
                  <a:cxn ang="0">
                    <a:pos x="79" y="6"/>
                  </a:cxn>
                  <a:cxn ang="0">
                    <a:pos x="78" y="0"/>
                  </a:cxn>
                  <a:cxn ang="0">
                    <a:pos x="70" y="1"/>
                  </a:cxn>
                  <a:cxn ang="0">
                    <a:pos x="63" y="2"/>
                  </a:cxn>
                  <a:cxn ang="0">
                    <a:pos x="56" y="5"/>
                  </a:cxn>
                  <a:cxn ang="0">
                    <a:pos x="48" y="6"/>
                  </a:cxn>
                  <a:cxn ang="0">
                    <a:pos x="42" y="5"/>
                  </a:cxn>
                  <a:cxn ang="0">
                    <a:pos x="36" y="4"/>
                  </a:cxn>
                  <a:cxn ang="0">
                    <a:pos x="30" y="4"/>
                  </a:cxn>
                  <a:cxn ang="0">
                    <a:pos x="23" y="2"/>
                  </a:cxn>
                </a:cxnLst>
                <a:rect l="0" t="0" r="r" b="b"/>
                <a:pathLst>
                  <a:path w="95" h="52">
                    <a:moveTo>
                      <a:pt x="23" y="2"/>
                    </a:moveTo>
                    <a:lnTo>
                      <a:pt x="21" y="8"/>
                    </a:lnTo>
                    <a:lnTo>
                      <a:pt x="17" y="13"/>
                    </a:lnTo>
                    <a:lnTo>
                      <a:pt x="14" y="19"/>
                    </a:lnTo>
                    <a:lnTo>
                      <a:pt x="10" y="24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3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22" y="46"/>
                    </a:lnTo>
                    <a:lnTo>
                      <a:pt x="30" y="49"/>
                    </a:lnTo>
                    <a:lnTo>
                      <a:pt x="37" y="50"/>
                    </a:lnTo>
                    <a:lnTo>
                      <a:pt x="44" y="52"/>
                    </a:lnTo>
                    <a:lnTo>
                      <a:pt x="52" y="52"/>
                    </a:lnTo>
                    <a:lnTo>
                      <a:pt x="60" y="51"/>
                    </a:lnTo>
                    <a:lnTo>
                      <a:pt x="68" y="51"/>
                    </a:lnTo>
                    <a:lnTo>
                      <a:pt x="76" y="51"/>
                    </a:lnTo>
                    <a:lnTo>
                      <a:pt x="80" y="49"/>
                    </a:lnTo>
                    <a:lnTo>
                      <a:pt x="86" y="45"/>
                    </a:lnTo>
                    <a:lnTo>
                      <a:pt x="91" y="43"/>
                    </a:lnTo>
                    <a:lnTo>
                      <a:pt x="95" y="41"/>
                    </a:lnTo>
                    <a:lnTo>
                      <a:pt x="93" y="37"/>
                    </a:lnTo>
                    <a:lnTo>
                      <a:pt x="90" y="32"/>
                    </a:lnTo>
                    <a:lnTo>
                      <a:pt x="87" y="29"/>
                    </a:lnTo>
                    <a:lnTo>
                      <a:pt x="84" y="26"/>
                    </a:lnTo>
                    <a:lnTo>
                      <a:pt x="83" y="19"/>
                    </a:lnTo>
                    <a:lnTo>
                      <a:pt x="82" y="13"/>
                    </a:lnTo>
                    <a:lnTo>
                      <a:pt x="79" y="6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3" y="2"/>
                    </a:lnTo>
                    <a:lnTo>
                      <a:pt x="56" y="5"/>
                    </a:lnTo>
                    <a:lnTo>
                      <a:pt x="48" y="6"/>
                    </a:lnTo>
                    <a:lnTo>
                      <a:pt x="42" y="5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5" name="Freeform 274"/>
              <p:cNvSpPr>
                <a:spLocks/>
              </p:cNvSpPr>
              <p:nvPr/>
            </p:nvSpPr>
            <p:spPr bwMode="auto">
              <a:xfrm>
                <a:off x="8101013" y="4025901"/>
                <a:ext cx="76200" cy="36513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1" y="7"/>
                  </a:cxn>
                  <a:cxn ang="0">
                    <a:pos x="17" y="11"/>
                  </a:cxn>
                  <a:cxn ang="0">
                    <a:pos x="14" y="17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6" y="26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3" y="33"/>
                  </a:cxn>
                  <a:cxn ang="0">
                    <a:pos x="8" y="35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22" y="40"/>
                  </a:cxn>
                  <a:cxn ang="0">
                    <a:pos x="30" y="43"/>
                  </a:cxn>
                  <a:cxn ang="0">
                    <a:pos x="37" y="44"/>
                  </a:cxn>
                  <a:cxn ang="0">
                    <a:pos x="44" y="46"/>
                  </a:cxn>
                  <a:cxn ang="0">
                    <a:pos x="52" y="45"/>
                  </a:cxn>
                  <a:cxn ang="0">
                    <a:pos x="60" y="45"/>
                  </a:cxn>
                  <a:cxn ang="0">
                    <a:pos x="68" y="45"/>
                  </a:cxn>
                  <a:cxn ang="0">
                    <a:pos x="76" y="45"/>
                  </a:cxn>
                  <a:cxn ang="0">
                    <a:pos x="80" y="43"/>
                  </a:cxn>
                  <a:cxn ang="0">
                    <a:pos x="86" y="39"/>
                  </a:cxn>
                  <a:cxn ang="0">
                    <a:pos x="91" y="37"/>
                  </a:cxn>
                  <a:cxn ang="0">
                    <a:pos x="95" y="35"/>
                  </a:cxn>
                  <a:cxn ang="0">
                    <a:pos x="93" y="31"/>
                  </a:cxn>
                  <a:cxn ang="0">
                    <a:pos x="90" y="29"/>
                  </a:cxn>
                  <a:cxn ang="0">
                    <a:pos x="87" y="25"/>
                  </a:cxn>
                  <a:cxn ang="0">
                    <a:pos x="84" y="23"/>
                  </a:cxn>
                  <a:cxn ang="0">
                    <a:pos x="83" y="17"/>
                  </a:cxn>
                  <a:cxn ang="0">
                    <a:pos x="82" y="11"/>
                  </a:cxn>
                  <a:cxn ang="0">
                    <a:pos x="79" y="6"/>
                  </a:cxn>
                  <a:cxn ang="0">
                    <a:pos x="78" y="0"/>
                  </a:cxn>
                  <a:cxn ang="0">
                    <a:pos x="70" y="1"/>
                  </a:cxn>
                  <a:cxn ang="0">
                    <a:pos x="63" y="2"/>
                  </a:cxn>
                  <a:cxn ang="0">
                    <a:pos x="56" y="5"/>
                  </a:cxn>
                  <a:cxn ang="0">
                    <a:pos x="48" y="6"/>
                  </a:cxn>
                  <a:cxn ang="0">
                    <a:pos x="42" y="5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3" y="1"/>
                  </a:cxn>
                </a:cxnLst>
                <a:rect l="0" t="0" r="r" b="b"/>
                <a:pathLst>
                  <a:path w="95" h="46">
                    <a:moveTo>
                      <a:pt x="23" y="1"/>
                    </a:moveTo>
                    <a:lnTo>
                      <a:pt x="21" y="7"/>
                    </a:lnTo>
                    <a:lnTo>
                      <a:pt x="17" y="11"/>
                    </a:lnTo>
                    <a:lnTo>
                      <a:pt x="14" y="17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8" y="35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22" y="40"/>
                    </a:lnTo>
                    <a:lnTo>
                      <a:pt x="30" y="43"/>
                    </a:lnTo>
                    <a:lnTo>
                      <a:pt x="37" y="44"/>
                    </a:lnTo>
                    <a:lnTo>
                      <a:pt x="44" y="46"/>
                    </a:lnTo>
                    <a:lnTo>
                      <a:pt x="52" y="45"/>
                    </a:lnTo>
                    <a:lnTo>
                      <a:pt x="60" y="45"/>
                    </a:lnTo>
                    <a:lnTo>
                      <a:pt x="68" y="45"/>
                    </a:lnTo>
                    <a:lnTo>
                      <a:pt x="76" y="45"/>
                    </a:lnTo>
                    <a:lnTo>
                      <a:pt x="80" y="43"/>
                    </a:lnTo>
                    <a:lnTo>
                      <a:pt x="86" y="39"/>
                    </a:lnTo>
                    <a:lnTo>
                      <a:pt x="91" y="37"/>
                    </a:lnTo>
                    <a:lnTo>
                      <a:pt x="95" y="35"/>
                    </a:lnTo>
                    <a:lnTo>
                      <a:pt x="93" y="31"/>
                    </a:lnTo>
                    <a:lnTo>
                      <a:pt x="90" y="29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17"/>
                    </a:lnTo>
                    <a:lnTo>
                      <a:pt x="82" y="11"/>
                    </a:lnTo>
                    <a:lnTo>
                      <a:pt x="79" y="6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3" y="2"/>
                    </a:lnTo>
                    <a:lnTo>
                      <a:pt x="56" y="5"/>
                    </a:lnTo>
                    <a:lnTo>
                      <a:pt x="48" y="6"/>
                    </a:lnTo>
                    <a:lnTo>
                      <a:pt x="42" y="5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6" name="Freeform 275"/>
              <p:cNvSpPr>
                <a:spLocks/>
              </p:cNvSpPr>
              <p:nvPr/>
            </p:nvSpPr>
            <p:spPr bwMode="auto">
              <a:xfrm>
                <a:off x="8101013" y="4030664"/>
                <a:ext cx="76200" cy="3016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0" y="7"/>
                  </a:cxn>
                  <a:cxn ang="0">
                    <a:pos x="16" y="10"/>
                  </a:cxn>
                  <a:cxn ang="0">
                    <a:pos x="13" y="14"/>
                  </a:cxn>
                  <a:cxn ang="0">
                    <a:pos x="9" y="17"/>
                  </a:cxn>
                  <a:cxn ang="0">
                    <a:pos x="7" y="18"/>
                  </a:cxn>
                  <a:cxn ang="0">
                    <a:pos x="5" y="21"/>
                  </a:cxn>
                  <a:cxn ang="0">
                    <a:pos x="2" y="22"/>
                  </a:cxn>
                  <a:cxn ang="0">
                    <a:pos x="0" y="24"/>
                  </a:cxn>
                  <a:cxn ang="0">
                    <a:pos x="3" y="26"/>
                  </a:cxn>
                  <a:cxn ang="0">
                    <a:pos x="7" y="28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21" y="33"/>
                  </a:cxn>
                  <a:cxn ang="0">
                    <a:pos x="29" y="34"/>
                  </a:cxn>
                  <a:cxn ang="0">
                    <a:pos x="36" y="37"/>
                  </a:cxn>
                  <a:cxn ang="0">
                    <a:pos x="43" y="38"/>
                  </a:cxn>
                  <a:cxn ang="0">
                    <a:pos x="51" y="38"/>
                  </a:cxn>
                  <a:cxn ang="0">
                    <a:pos x="59" y="38"/>
                  </a:cxn>
                  <a:cxn ang="0">
                    <a:pos x="67" y="38"/>
                  </a:cxn>
                  <a:cxn ang="0">
                    <a:pos x="75" y="38"/>
                  </a:cxn>
                  <a:cxn ang="0">
                    <a:pos x="79" y="36"/>
                  </a:cxn>
                  <a:cxn ang="0">
                    <a:pos x="85" y="32"/>
                  </a:cxn>
                  <a:cxn ang="0">
                    <a:pos x="90" y="30"/>
                  </a:cxn>
                  <a:cxn ang="0">
                    <a:pos x="94" y="28"/>
                  </a:cxn>
                  <a:cxn ang="0">
                    <a:pos x="92" y="25"/>
                  </a:cxn>
                  <a:cxn ang="0">
                    <a:pos x="89" y="23"/>
                  </a:cxn>
                  <a:cxn ang="0">
                    <a:pos x="86" y="21"/>
                  </a:cxn>
                  <a:cxn ang="0">
                    <a:pos x="83" y="17"/>
                  </a:cxn>
                  <a:cxn ang="0">
                    <a:pos x="82" y="14"/>
                  </a:cxn>
                  <a:cxn ang="0">
                    <a:pos x="81" y="9"/>
                  </a:cxn>
                  <a:cxn ang="0">
                    <a:pos x="78" y="4"/>
                  </a:cxn>
                  <a:cxn ang="0">
                    <a:pos x="77" y="0"/>
                  </a:cxn>
                  <a:cxn ang="0">
                    <a:pos x="70" y="1"/>
                  </a:cxn>
                  <a:cxn ang="0">
                    <a:pos x="62" y="2"/>
                  </a:cxn>
                  <a:cxn ang="0">
                    <a:pos x="55" y="4"/>
                  </a:cxn>
                  <a:cxn ang="0">
                    <a:pos x="47" y="6"/>
                  </a:cxn>
                  <a:cxn ang="0">
                    <a:pos x="41" y="4"/>
                  </a:cxn>
                  <a:cxn ang="0">
                    <a:pos x="35" y="3"/>
                  </a:cxn>
                  <a:cxn ang="0">
                    <a:pos x="29" y="3"/>
                  </a:cxn>
                  <a:cxn ang="0">
                    <a:pos x="22" y="2"/>
                  </a:cxn>
                </a:cxnLst>
                <a:rect l="0" t="0" r="r" b="b"/>
                <a:pathLst>
                  <a:path w="94" h="38">
                    <a:moveTo>
                      <a:pt x="22" y="2"/>
                    </a:moveTo>
                    <a:lnTo>
                      <a:pt x="20" y="7"/>
                    </a:lnTo>
                    <a:lnTo>
                      <a:pt x="16" y="10"/>
                    </a:lnTo>
                    <a:lnTo>
                      <a:pt x="13" y="14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7" y="28"/>
                    </a:lnTo>
                    <a:lnTo>
                      <a:pt x="10" y="30"/>
                    </a:lnTo>
                    <a:lnTo>
                      <a:pt x="14" y="32"/>
                    </a:lnTo>
                    <a:lnTo>
                      <a:pt x="21" y="33"/>
                    </a:lnTo>
                    <a:lnTo>
                      <a:pt x="29" y="34"/>
                    </a:lnTo>
                    <a:lnTo>
                      <a:pt x="36" y="37"/>
                    </a:lnTo>
                    <a:lnTo>
                      <a:pt x="43" y="38"/>
                    </a:lnTo>
                    <a:lnTo>
                      <a:pt x="51" y="38"/>
                    </a:lnTo>
                    <a:lnTo>
                      <a:pt x="59" y="38"/>
                    </a:lnTo>
                    <a:lnTo>
                      <a:pt x="67" y="38"/>
                    </a:lnTo>
                    <a:lnTo>
                      <a:pt x="75" y="38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90" y="30"/>
                    </a:lnTo>
                    <a:lnTo>
                      <a:pt x="94" y="28"/>
                    </a:lnTo>
                    <a:lnTo>
                      <a:pt x="92" y="25"/>
                    </a:lnTo>
                    <a:lnTo>
                      <a:pt x="89" y="23"/>
                    </a:lnTo>
                    <a:lnTo>
                      <a:pt x="86" y="21"/>
                    </a:lnTo>
                    <a:lnTo>
                      <a:pt x="83" y="17"/>
                    </a:lnTo>
                    <a:lnTo>
                      <a:pt x="82" y="14"/>
                    </a:lnTo>
                    <a:lnTo>
                      <a:pt x="81" y="9"/>
                    </a:lnTo>
                    <a:lnTo>
                      <a:pt x="78" y="4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2" y="2"/>
                    </a:lnTo>
                    <a:lnTo>
                      <a:pt x="55" y="4"/>
                    </a:lnTo>
                    <a:lnTo>
                      <a:pt x="47" y="6"/>
                    </a:lnTo>
                    <a:lnTo>
                      <a:pt x="41" y="4"/>
                    </a:lnTo>
                    <a:lnTo>
                      <a:pt x="35" y="3"/>
                    </a:lnTo>
                    <a:lnTo>
                      <a:pt x="29" y="3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7" name="Freeform 276"/>
              <p:cNvSpPr>
                <a:spLocks/>
              </p:cNvSpPr>
              <p:nvPr/>
            </p:nvSpPr>
            <p:spPr bwMode="auto">
              <a:xfrm>
                <a:off x="8101013" y="4037014"/>
                <a:ext cx="76200" cy="2381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9" y="14"/>
                  </a:cxn>
                  <a:cxn ang="0">
                    <a:pos x="0" y="17"/>
                  </a:cxn>
                  <a:cxn ang="0">
                    <a:pos x="14" y="24"/>
                  </a:cxn>
                  <a:cxn ang="0">
                    <a:pos x="43" y="31"/>
                  </a:cxn>
                  <a:cxn ang="0">
                    <a:pos x="75" y="31"/>
                  </a:cxn>
                  <a:cxn ang="0">
                    <a:pos x="94" y="21"/>
                  </a:cxn>
                  <a:cxn ang="0">
                    <a:pos x="83" y="15"/>
                  </a:cxn>
                  <a:cxn ang="0">
                    <a:pos x="78" y="0"/>
                  </a:cxn>
                  <a:cxn ang="0">
                    <a:pos x="47" y="4"/>
                  </a:cxn>
                  <a:cxn ang="0">
                    <a:pos x="22" y="2"/>
                  </a:cxn>
                </a:cxnLst>
                <a:rect l="0" t="0" r="r" b="b"/>
                <a:pathLst>
                  <a:path w="94" h="31">
                    <a:moveTo>
                      <a:pt x="22" y="2"/>
                    </a:moveTo>
                    <a:lnTo>
                      <a:pt x="9" y="14"/>
                    </a:lnTo>
                    <a:lnTo>
                      <a:pt x="0" y="17"/>
                    </a:lnTo>
                    <a:lnTo>
                      <a:pt x="14" y="24"/>
                    </a:lnTo>
                    <a:lnTo>
                      <a:pt x="43" y="31"/>
                    </a:lnTo>
                    <a:lnTo>
                      <a:pt x="75" y="31"/>
                    </a:lnTo>
                    <a:lnTo>
                      <a:pt x="94" y="21"/>
                    </a:lnTo>
                    <a:lnTo>
                      <a:pt x="83" y="15"/>
                    </a:lnTo>
                    <a:lnTo>
                      <a:pt x="78" y="0"/>
                    </a:lnTo>
                    <a:lnTo>
                      <a:pt x="47" y="4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8" name="Freeform 277"/>
              <p:cNvSpPr>
                <a:spLocks/>
              </p:cNvSpPr>
              <p:nvPr/>
            </p:nvSpPr>
            <p:spPr bwMode="auto">
              <a:xfrm>
                <a:off x="8088313" y="4046539"/>
                <a:ext cx="100013" cy="2540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23" y="14"/>
                  </a:cxn>
                  <a:cxn ang="0">
                    <a:pos x="37" y="17"/>
                  </a:cxn>
                  <a:cxn ang="0">
                    <a:pos x="48" y="19"/>
                  </a:cxn>
                  <a:cxn ang="0">
                    <a:pos x="59" y="20"/>
                  </a:cxn>
                  <a:cxn ang="0">
                    <a:pos x="69" y="20"/>
                  </a:cxn>
                  <a:cxn ang="0">
                    <a:pos x="78" y="20"/>
                  </a:cxn>
                  <a:cxn ang="0">
                    <a:pos x="89" y="18"/>
                  </a:cxn>
                  <a:cxn ang="0">
                    <a:pos x="99" y="14"/>
                  </a:cxn>
                  <a:cxn ang="0">
                    <a:pos x="112" y="9"/>
                  </a:cxn>
                  <a:cxn ang="0">
                    <a:pos x="115" y="2"/>
                  </a:cxn>
                  <a:cxn ang="0">
                    <a:pos x="117" y="0"/>
                  </a:cxn>
                  <a:cxn ang="0">
                    <a:pos x="120" y="4"/>
                  </a:cxn>
                  <a:cxn ang="0">
                    <a:pos x="125" y="11"/>
                  </a:cxn>
                  <a:cxn ang="0">
                    <a:pos x="120" y="19"/>
                  </a:cxn>
                  <a:cxn ang="0">
                    <a:pos x="108" y="25"/>
                  </a:cxn>
                  <a:cxn ang="0">
                    <a:pos x="94" y="29"/>
                  </a:cxn>
                  <a:cxn ang="0">
                    <a:pos x="79" y="32"/>
                  </a:cxn>
                  <a:cxn ang="0">
                    <a:pos x="64" y="33"/>
                  </a:cxn>
                  <a:cxn ang="0">
                    <a:pos x="49" y="32"/>
                  </a:cxn>
                  <a:cxn ang="0">
                    <a:pos x="34" y="29"/>
                  </a:cxn>
                  <a:cxn ang="0">
                    <a:pos x="21" y="27"/>
                  </a:cxn>
                  <a:cxn ang="0">
                    <a:pos x="8" y="22"/>
                  </a:cxn>
                  <a:cxn ang="0">
                    <a:pos x="3" y="18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9" y="3"/>
                  </a:cxn>
                </a:cxnLst>
                <a:rect l="0" t="0" r="r" b="b"/>
                <a:pathLst>
                  <a:path w="125" h="33">
                    <a:moveTo>
                      <a:pt x="9" y="3"/>
                    </a:moveTo>
                    <a:lnTo>
                      <a:pt x="23" y="14"/>
                    </a:lnTo>
                    <a:lnTo>
                      <a:pt x="37" y="17"/>
                    </a:lnTo>
                    <a:lnTo>
                      <a:pt x="48" y="19"/>
                    </a:lnTo>
                    <a:lnTo>
                      <a:pt x="59" y="20"/>
                    </a:lnTo>
                    <a:lnTo>
                      <a:pt x="69" y="20"/>
                    </a:lnTo>
                    <a:lnTo>
                      <a:pt x="78" y="20"/>
                    </a:lnTo>
                    <a:lnTo>
                      <a:pt x="89" y="18"/>
                    </a:lnTo>
                    <a:lnTo>
                      <a:pt x="99" y="14"/>
                    </a:lnTo>
                    <a:lnTo>
                      <a:pt x="112" y="9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20" y="4"/>
                    </a:lnTo>
                    <a:lnTo>
                      <a:pt x="125" y="11"/>
                    </a:lnTo>
                    <a:lnTo>
                      <a:pt x="120" y="19"/>
                    </a:lnTo>
                    <a:lnTo>
                      <a:pt x="108" y="25"/>
                    </a:lnTo>
                    <a:lnTo>
                      <a:pt x="94" y="29"/>
                    </a:lnTo>
                    <a:lnTo>
                      <a:pt x="79" y="32"/>
                    </a:lnTo>
                    <a:lnTo>
                      <a:pt x="64" y="33"/>
                    </a:lnTo>
                    <a:lnTo>
                      <a:pt x="49" y="32"/>
                    </a:lnTo>
                    <a:lnTo>
                      <a:pt x="34" y="29"/>
                    </a:lnTo>
                    <a:lnTo>
                      <a:pt x="21" y="27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9" name="Freeform 278"/>
              <p:cNvSpPr>
                <a:spLocks/>
              </p:cNvSpPr>
              <p:nvPr/>
            </p:nvSpPr>
            <p:spPr bwMode="auto">
              <a:xfrm>
                <a:off x="8075613" y="4068764"/>
                <a:ext cx="125413" cy="49213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10" y="43"/>
                  </a:cxn>
                  <a:cxn ang="0">
                    <a:pos x="25" y="51"/>
                  </a:cxn>
                  <a:cxn ang="0">
                    <a:pos x="44" y="58"/>
                  </a:cxn>
                  <a:cxn ang="0">
                    <a:pos x="68" y="60"/>
                  </a:cxn>
                  <a:cxn ang="0">
                    <a:pos x="92" y="61"/>
                  </a:cxn>
                  <a:cxn ang="0">
                    <a:pos x="116" y="58"/>
                  </a:cxn>
                  <a:cxn ang="0">
                    <a:pos x="138" y="50"/>
                  </a:cxn>
                  <a:cxn ang="0">
                    <a:pos x="156" y="38"/>
                  </a:cxn>
                  <a:cxn ang="0">
                    <a:pos x="159" y="24"/>
                  </a:cxn>
                  <a:cxn ang="0">
                    <a:pos x="157" y="15"/>
                  </a:cxn>
                  <a:cxn ang="0">
                    <a:pos x="152" y="9"/>
                  </a:cxn>
                  <a:cxn ang="0">
                    <a:pos x="140" y="4"/>
                  </a:cxn>
                  <a:cxn ang="0">
                    <a:pos x="127" y="14"/>
                  </a:cxn>
                  <a:cxn ang="0">
                    <a:pos x="114" y="21"/>
                  </a:cxn>
                  <a:cxn ang="0">
                    <a:pos x="99" y="24"/>
                  </a:cxn>
                  <a:cxn ang="0">
                    <a:pos x="84" y="27"/>
                  </a:cxn>
                  <a:cxn ang="0">
                    <a:pos x="68" y="27"/>
                  </a:cxn>
                  <a:cxn ang="0">
                    <a:pos x="53" y="23"/>
                  </a:cxn>
                  <a:cxn ang="0">
                    <a:pos x="36" y="19"/>
                  </a:cxn>
                  <a:cxn ang="0">
                    <a:pos x="23" y="12"/>
                  </a:cxn>
                  <a:cxn ang="0">
                    <a:pos x="23" y="0"/>
                  </a:cxn>
                  <a:cxn ang="0">
                    <a:pos x="13" y="4"/>
                  </a:cxn>
                  <a:cxn ang="0">
                    <a:pos x="4" y="11"/>
                  </a:cxn>
                  <a:cxn ang="0">
                    <a:pos x="0" y="20"/>
                  </a:cxn>
                  <a:cxn ang="0">
                    <a:pos x="2" y="34"/>
                  </a:cxn>
                </a:cxnLst>
                <a:rect l="0" t="0" r="r" b="b"/>
                <a:pathLst>
                  <a:path w="159" h="61">
                    <a:moveTo>
                      <a:pt x="2" y="34"/>
                    </a:moveTo>
                    <a:lnTo>
                      <a:pt x="10" y="43"/>
                    </a:lnTo>
                    <a:lnTo>
                      <a:pt x="25" y="51"/>
                    </a:lnTo>
                    <a:lnTo>
                      <a:pt x="44" y="58"/>
                    </a:lnTo>
                    <a:lnTo>
                      <a:pt x="68" y="60"/>
                    </a:lnTo>
                    <a:lnTo>
                      <a:pt x="92" y="61"/>
                    </a:lnTo>
                    <a:lnTo>
                      <a:pt x="116" y="58"/>
                    </a:lnTo>
                    <a:lnTo>
                      <a:pt x="138" y="50"/>
                    </a:lnTo>
                    <a:lnTo>
                      <a:pt x="156" y="38"/>
                    </a:lnTo>
                    <a:lnTo>
                      <a:pt x="159" y="24"/>
                    </a:lnTo>
                    <a:lnTo>
                      <a:pt x="157" y="15"/>
                    </a:lnTo>
                    <a:lnTo>
                      <a:pt x="152" y="9"/>
                    </a:lnTo>
                    <a:lnTo>
                      <a:pt x="140" y="4"/>
                    </a:lnTo>
                    <a:lnTo>
                      <a:pt x="127" y="14"/>
                    </a:lnTo>
                    <a:lnTo>
                      <a:pt x="114" y="21"/>
                    </a:lnTo>
                    <a:lnTo>
                      <a:pt x="99" y="24"/>
                    </a:lnTo>
                    <a:lnTo>
                      <a:pt x="84" y="27"/>
                    </a:lnTo>
                    <a:lnTo>
                      <a:pt x="68" y="27"/>
                    </a:lnTo>
                    <a:lnTo>
                      <a:pt x="53" y="23"/>
                    </a:lnTo>
                    <a:lnTo>
                      <a:pt x="36" y="19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3" y="4"/>
                    </a:lnTo>
                    <a:lnTo>
                      <a:pt x="4" y="11"/>
                    </a:lnTo>
                    <a:lnTo>
                      <a:pt x="0" y="2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0" name="Freeform 279"/>
              <p:cNvSpPr>
                <a:spLocks/>
              </p:cNvSpPr>
              <p:nvPr/>
            </p:nvSpPr>
            <p:spPr bwMode="auto">
              <a:xfrm>
                <a:off x="8099425" y="4090988"/>
                <a:ext cx="85725" cy="206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24"/>
                  </a:cxn>
                  <a:cxn ang="0">
                    <a:pos x="26" y="26"/>
                  </a:cxn>
                  <a:cxn ang="0">
                    <a:pos x="78" y="26"/>
                  </a:cxn>
                  <a:cxn ang="0">
                    <a:pos x="110" y="16"/>
                  </a:cxn>
                  <a:cxn ang="0">
                    <a:pos x="109" y="6"/>
                  </a:cxn>
                  <a:cxn ang="0">
                    <a:pos x="105" y="1"/>
                  </a:cxn>
                  <a:cxn ang="0">
                    <a:pos x="98" y="0"/>
                  </a:cxn>
                  <a:cxn ang="0">
                    <a:pos x="89" y="3"/>
                  </a:cxn>
                  <a:cxn ang="0">
                    <a:pos x="59" y="4"/>
                  </a:cxn>
                  <a:cxn ang="0">
                    <a:pos x="50" y="4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28" y="2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9" y="7"/>
                  </a:cxn>
                  <a:cxn ang="0">
                    <a:pos x="0" y="11"/>
                  </a:cxn>
                </a:cxnLst>
                <a:rect l="0" t="0" r="r" b="b"/>
                <a:pathLst>
                  <a:path w="110" h="26">
                    <a:moveTo>
                      <a:pt x="0" y="11"/>
                    </a:moveTo>
                    <a:lnTo>
                      <a:pt x="6" y="24"/>
                    </a:lnTo>
                    <a:lnTo>
                      <a:pt x="26" y="26"/>
                    </a:lnTo>
                    <a:lnTo>
                      <a:pt x="78" y="26"/>
                    </a:lnTo>
                    <a:lnTo>
                      <a:pt x="110" y="16"/>
                    </a:lnTo>
                    <a:lnTo>
                      <a:pt x="109" y="6"/>
                    </a:lnTo>
                    <a:lnTo>
                      <a:pt x="105" y="1"/>
                    </a:lnTo>
                    <a:lnTo>
                      <a:pt x="98" y="0"/>
                    </a:lnTo>
                    <a:lnTo>
                      <a:pt x="89" y="3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28" y="2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9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8101013" y="4092576"/>
                <a:ext cx="82550" cy="190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5" y="22"/>
                  </a:cxn>
                  <a:cxn ang="0">
                    <a:pos x="9" y="23"/>
                  </a:cxn>
                  <a:cxn ang="0">
                    <a:pos x="15" y="23"/>
                  </a:cxn>
                  <a:cxn ang="0">
                    <a:pos x="20" y="23"/>
                  </a:cxn>
                  <a:cxn ang="0">
                    <a:pos x="24" y="24"/>
                  </a:cxn>
                  <a:cxn ang="0">
                    <a:pos x="30" y="24"/>
                  </a:cxn>
                  <a:cxn ang="0">
                    <a:pos x="37" y="24"/>
                  </a:cxn>
                  <a:cxn ang="0">
                    <a:pos x="43" y="24"/>
                  </a:cxn>
                  <a:cxn ang="0">
                    <a:pos x="48" y="24"/>
                  </a:cxn>
                  <a:cxn ang="0">
                    <a:pos x="54" y="24"/>
                  </a:cxn>
                  <a:cxn ang="0">
                    <a:pos x="61" y="24"/>
                  </a:cxn>
                  <a:cxn ang="0">
                    <a:pos x="67" y="24"/>
                  </a:cxn>
                  <a:cxn ang="0">
                    <a:pos x="73" y="24"/>
                  </a:cxn>
                  <a:cxn ang="0">
                    <a:pos x="81" y="22"/>
                  </a:cxn>
                  <a:cxn ang="0">
                    <a:pos x="89" y="20"/>
                  </a:cxn>
                  <a:cxn ang="0">
                    <a:pos x="96" y="17"/>
                  </a:cxn>
                  <a:cxn ang="0">
                    <a:pos x="104" y="15"/>
                  </a:cxn>
                  <a:cxn ang="0">
                    <a:pos x="102" y="5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84" y="2"/>
                  </a:cxn>
                  <a:cxn ang="0">
                    <a:pos x="77" y="2"/>
                  </a:cxn>
                  <a:cxn ang="0">
                    <a:pos x="70" y="2"/>
                  </a:cxn>
                  <a:cxn ang="0">
                    <a:pos x="63" y="4"/>
                  </a:cxn>
                  <a:cxn ang="0">
                    <a:pos x="55" y="4"/>
                  </a:cxn>
                  <a:cxn ang="0">
                    <a:pos x="46" y="4"/>
                  </a:cxn>
                  <a:cxn ang="0">
                    <a:pos x="38" y="2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104" h="24">
                    <a:moveTo>
                      <a:pt x="0" y="9"/>
                    </a:moveTo>
                    <a:lnTo>
                      <a:pt x="1" y="13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20" y="23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7" y="24"/>
                    </a:lnTo>
                    <a:lnTo>
                      <a:pt x="43" y="24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1" y="24"/>
                    </a:lnTo>
                    <a:lnTo>
                      <a:pt x="67" y="24"/>
                    </a:lnTo>
                    <a:lnTo>
                      <a:pt x="73" y="24"/>
                    </a:lnTo>
                    <a:lnTo>
                      <a:pt x="81" y="22"/>
                    </a:lnTo>
                    <a:lnTo>
                      <a:pt x="89" y="20"/>
                    </a:lnTo>
                    <a:lnTo>
                      <a:pt x="96" y="17"/>
                    </a:lnTo>
                    <a:lnTo>
                      <a:pt x="104" y="15"/>
                    </a:lnTo>
                    <a:lnTo>
                      <a:pt x="102" y="5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4" y="2"/>
                    </a:lnTo>
                    <a:lnTo>
                      <a:pt x="77" y="2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5" y="4"/>
                    </a:lnTo>
                    <a:lnTo>
                      <a:pt x="46" y="4"/>
                    </a:lnTo>
                    <a:lnTo>
                      <a:pt x="38" y="2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2" name="Freeform 281"/>
              <p:cNvSpPr>
                <a:spLocks/>
              </p:cNvSpPr>
              <p:nvPr/>
            </p:nvSpPr>
            <p:spPr bwMode="auto">
              <a:xfrm>
                <a:off x="8104188" y="4094163"/>
                <a:ext cx="77788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2"/>
                  </a:cxn>
                  <a:cxn ang="0">
                    <a:pos x="3" y="15"/>
                  </a:cxn>
                  <a:cxn ang="0">
                    <a:pos x="4" y="19"/>
                  </a:cxn>
                  <a:cxn ang="0">
                    <a:pos x="5" y="21"/>
                  </a:cxn>
                  <a:cxn ang="0">
                    <a:pos x="9" y="22"/>
                  </a:cxn>
                  <a:cxn ang="0">
                    <a:pos x="14" y="22"/>
                  </a:cxn>
                  <a:cxn ang="0">
                    <a:pos x="19" y="22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35" y="23"/>
                  </a:cxn>
                  <a:cxn ang="0">
                    <a:pos x="41" y="23"/>
                  </a:cxn>
                  <a:cxn ang="0">
                    <a:pos x="47" y="23"/>
                  </a:cxn>
                  <a:cxn ang="0">
                    <a:pos x="53" y="23"/>
                  </a:cxn>
                  <a:cxn ang="0">
                    <a:pos x="59" y="23"/>
                  </a:cxn>
                  <a:cxn ang="0">
                    <a:pos x="65" y="23"/>
                  </a:cxn>
                  <a:cxn ang="0">
                    <a:pos x="71" y="23"/>
                  </a:cxn>
                  <a:cxn ang="0">
                    <a:pos x="77" y="21"/>
                  </a:cxn>
                  <a:cxn ang="0">
                    <a:pos x="84" y="19"/>
                  </a:cxn>
                  <a:cxn ang="0">
                    <a:pos x="91" y="16"/>
                  </a:cxn>
                  <a:cxn ang="0">
                    <a:pos x="99" y="14"/>
                  </a:cxn>
                  <a:cxn ang="0">
                    <a:pos x="98" y="5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81" y="3"/>
                  </a:cxn>
                  <a:cxn ang="0">
                    <a:pos x="74" y="3"/>
                  </a:cxn>
                  <a:cxn ang="0">
                    <a:pos x="67" y="3"/>
                  </a:cxn>
                  <a:cxn ang="0">
                    <a:pos x="60" y="4"/>
                  </a:cxn>
                  <a:cxn ang="0">
                    <a:pos x="54" y="4"/>
                  </a:cxn>
                  <a:cxn ang="0">
                    <a:pos x="45" y="4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13" y="3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99" h="23">
                    <a:moveTo>
                      <a:pt x="0" y="9"/>
                    </a:moveTo>
                    <a:lnTo>
                      <a:pt x="1" y="12"/>
                    </a:lnTo>
                    <a:lnTo>
                      <a:pt x="3" y="15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9" y="22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9" y="23"/>
                    </a:lnTo>
                    <a:lnTo>
                      <a:pt x="65" y="23"/>
                    </a:lnTo>
                    <a:lnTo>
                      <a:pt x="71" y="23"/>
                    </a:lnTo>
                    <a:lnTo>
                      <a:pt x="77" y="21"/>
                    </a:lnTo>
                    <a:lnTo>
                      <a:pt x="84" y="19"/>
                    </a:lnTo>
                    <a:lnTo>
                      <a:pt x="91" y="16"/>
                    </a:lnTo>
                    <a:lnTo>
                      <a:pt x="99" y="14"/>
                    </a:lnTo>
                    <a:lnTo>
                      <a:pt x="98" y="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1" y="3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5" y="4"/>
                    </a:lnTo>
                    <a:lnTo>
                      <a:pt x="37" y="3"/>
                    </a:lnTo>
                    <a:lnTo>
                      <a:pt x="31" y="1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3" name="Freeform 282"/>
              <p:cNvSpPr>
                <a:spLocks/>
              </p:cNvSpPr>
              <p:nvPr/>
            </p:nvSpPr>
            <p:spPr bwMode="auto">
              <a:xfrm>
                <a:off x="8105775" y="4094163"/>
                <a:ext cx="74613" cy="1746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2" y="18"/>
                  </a:cxn>
                  <a:cxn ang="0">
                    <a:pos x="3" y="20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7" y="21"/>
                  </a:cxn>
                  <a:cxn ang="0">
                    <a:pos x="22" y="22"/>
                  </a:cxn>
                  <a:cxn ang="0">
                    <a:pos x="27" y="22"/>
                  </a:cxn>
                  <a:cxn ang="0">
                    <a:pos x="33" y="22"/>
                  </a:cxn>
                  <a:cxn ang="0">
                    <a:pos x="38" y="22"/>
                  </a:cxn>
                  <a:cxn ang="0">
                    <a:pos x="43" y="22"/>
                  </a:cxn>
                  <a:cxn ang="0">
                    <a:pos x="49" y="22"/>
                  </a:cxn>
                  <a:cxn ang="0">
                    <a:pos x="54" y="22"/>
                  </a:cxn>
                  <a:cxn ang="0">
                    <a:pos x="60" y="22"/>
                  </a:cxn>
                  <a:cxn ang="0">
                    <a:pos x="65" y="22"/>
                  </a:cxn>
                  <a:cxn ang="0">
                    <a:pos x="72" y="20"/>
                  </a:cxn>
                  <a:cxn ang="0">
                    <a:pos x="79" y="18"/>
                  </a:cxn>
                  <a:cxn ang="0">
                    <a:pos x="86" y="15"/>
                  </a:cxn>
                  <a:cxn ang="0">
                    <a:pos x="93" y="13"/>
                  </a:cxn>
                  <a:cxn ang="0">
                    <a:pos x="92" y="5"/>
                  </a:cxn>
                  <a:cxn ang="0">
                    <a:pos x="90" y="0"/>
                  </a:cxn>
                  <a:cxn ang="0">
                    <a:pos x="84" y="0"/>
                  </a:cxn>
                  <a:cxn ang="0">
                    <a:pos x="76" y="3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6" y="4"/>
                  </a:cxn>
                  <a:cxn ang="0">
                    <a:pos x="50" y="4"/>
                  </a:cxn>
                  <a:cxn ang="0">
                    <a:pos x="42" y="4"/>
                  </a:cxn>
                  <a:cxn ang="0">
                    <a:pos x="35" y="3"/>
                  </a:cxn>
                  <a:cxn ang="0">
                    <a:pos x="29" y="3"/>
                  </a:cxn>
                  <a:cxn ang="0">
                    <a:pos x="23" y="2"/>
                  </a:cxn>
                  <a:cxn ang="0">
                    <a:pos x="17" y="3"/>
                  </a:cxn>
                  <a:cxn ang="0">
                    <a:pos x="12" y="4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93" h="22">
                    <a:moveTo>
                      <a:pt x="0" y="10"/>
                    </a:moveTo>
                    <a:lnTo>
                      <a:pt x="1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8" y="20"/>
                    </a:lnTo>
                    <a:lnTo>
                      <a:pt x="12" y="21"/>
                    </a:lnTo>
                    <a:lnTo>
                      <a:pt x="17" y="21"/>
                    </a:lnTo>
                    <a:lnTo>
                      <a:pt x="22" y="22"/>
                    </a:lnTo>
                    <a:lnTo>
                      <a:pt x="27" y="22"/>
                    </a:lnTo>
                    <a:lnTo>
                      <a:pt x="33" y="22"/>
                    </a:lnTo>
                    <a:lnTo>
                      <a:pt x="38" y="22"/>
                    </a:lnTo>
                    <a:lnTo>
                      <a:pt x="43" y="22"/>
                    </a:lnTo>
                    <a:lnTo>
                      <a:pt x="49" y="22"/>
                    </a:lnTo>
                    <a:lnTo>
                      <a:pt x="54" y="22"/>
                    </a:lnTo>
                    <a:lnTo>
                      <a:pt x="60" y="22"/>
                    </a:lnTo>
                    <a:lnTo>
                      <a:pt x="65" y="22"/>
                    </a:lnTo>
                    <a:lnTo>
                      <a:pt x="72" y="20"/>
                    </a:lnTo>
                    <a:lnTo>
                      <a:pt x="79" y="18"/>
                    </a:lnTo>
                    <a:lnTo>
                      <a:pt x="86" y="15"/>
                    </a:lnTo>
                    <a:lnTo>
                      <a:pt x="93" y="13"/>
                    </a:lnTo>
                    <a:lnTo>
                      <a:pt x="92" y="5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76" y="3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6" y="4"/>
                    </a:lnTo>
                    <a:lnTo>
                      <a:pt x="50" y="4"/>
                    </a:lnTo>
                    <a:lnTo>
                      <a:pt x="42" y="4"/>
                    </a:lnTo>
                    <a:lnTo>
                      <a:pt x="35" y="3"/>
                    </a:lnTo>
                    <a:lnTo>
                      <a:pt x="29" y="3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4" name="Freeform 283"/>
              <p:cNvSpPr>
                <a:spLocks/>
              </p:cNvSpPr>
              <p:nvPr/>
            </p:nvSpPr>
            <p:spPr bwMode="auto">
              <a:xfrm>
                <a:off x="8108950" y="4095751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5" y="18"/>
                  </a:cxn>
                  <a:cxn ang="0">
                    <a:pos x="8" y="18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21" y="20"/>
                  </a:cxn>
                  <a:cxn ang="0">
                    <a:pos x="27" y="20"/>
                  </a:cxn>
                  <a:cxn ang="0">
                    <a:pos x="31" y="20"/>
                  </a:cxn>
                  <a:cxn ang="0">
                    <a:pos x="37" y="20"/>
                  </a:cxn>
                  <a:cxn ang="0">
                    <a:pos x="43" y="20"/>
                  </a:cxn>
                  <a:cxn ang="0">
                    <a:pos x="47" y="20"/>
                  </a:cxn>
                  <a:cxn ang="0">
                    <a:pos x="53" y="20"/>
                  </a:cxn>
                  <a:cxn ang="0">
                    <a:pos x="58" y="19"/>
                  </a:cxn>
                  <a:cxn ang="0">
                    <a:pos x="63" y="19"/>
                  </a:cxn>
                  <a:cxn ang="0">
                    <a:pos x="69" y="17"/>
                  </a:cxn>
                  <a:cxn ang="0">
                    <a:pos x="76" y="16"/>
                  </a:cxn>
                  <a:cxn ang="0">
                    <a:pos x="83" y="13"/>
                  </a:cxn>
                  <a:cxn ang="0">
                    <a:pos x="89" y="12"/>
                  </a:cxn>
                  <a:cxn ang="0">
                    <a:pos x="88" y="4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3" y="2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0" y="3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2" y="1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89" h="20">
                    <a:moveTo>
                      <a:pt x="0" y="9"/>
                    </a:moveTo>
                    <a:lnTo>
                      <a:pt x="1" y="11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8" y="18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21" y="20"/>
                    </a:lnTo>
                    <a:lnTo>
                      <a:pt x="27" y="20"/>
                    </a:lnTo>
                    <a:lnTo>
                      <a:pt x="31" y="20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47" y="20"/>
                    </a:lnTo>
                    <a:lnTo>
                      <a:pt x="53" y="20"/>
                    </a:lnTo>
                    <a:lnTo>
                      <a:pt x="58" y="19"/>
                    </a:lnTo>
                    <a:lnTo>
                      <a:pt x="63" y="19"/>
                    </a:lnTo>
                    <a:lnTo>
                      <a:pt x="69" y="17"/>
                    </a:lnTo>
                    <a:lnTo>
                      <a:pt x="76" y="16"/>
                    </a:lnTo>
                    <a:lnTo>
                      <a:pt x="83" y="13"/>
                    </a:lnTo>
                    <a:lnTo>
                      <a:pt x="89" y="12"/>
                    </a:lnTo>
                    <a:lnTo>
                      <a:pt x="88" y="4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3" y="2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0" y="3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5" name="Freeform 284"/>
              <p:cNvSpPr>
                <a:spLocks/>
              </p:cNvSpPr>
              <p:nvPr/>
            </p:nvSpPr>
            <p:spPr bwMode="auto">
              <a:xfrm>
                <a:off x="8110538" y="4095751"/>
                <a:ext cx="66675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8" y="17"/>
                  </a:cxn>
                  <a:cxn ang="0">
                    <a:pos x="13" y="17"/>
                  </a:cxn>
                  <a:cxn ang="0">
                    <a:pos x="16" y="18"/>
                  </a:cxn>
                  <a:cxn ang="0">
                    <a:pos x="21" y="19"/>
                  </a:cxn>
                  <a:cxn ang="0">
                    <a:pos x="26" y="19"/>
                  </a:cxn>
                  <a:cxn ang="0">
                    <a:pos x="30" y="19"/>
                  </a:cxn>
                  <a:cxn ang="0">
                    <a:pos x="36" y="19"/>
                  </a:cxn>
                  <a:cxn ang="0">
                    <a:pos x="41" y="18"/>
                  </a:cxn>
                  <a:cxn ang="0">
                    <a:pos x="45" y="18"/>
                  </a:cxn>
                  <a:cxn ang="0">
                    <a:pos x="51" y="18"/>
                  </a:cxn>
                  <a:cxn ang="0">
                    <a:pos x="56" y="18"/>
                  </a:cxn>
                  <a:cxn ang="0">
                    <a:pos x="60" y="18"/>
                  </a:cxn>
                  <a:cxn ang="0">
                    <a:pos x="66" y="16"/>
                  </a:cxn>
                  <a:cxn ang="0">
                    <a:pos x="73" y="15"/>
                  </a:cxn>
                  <a:cxn ang="0">
                    <a:pos x="79" y="12"/>
                  </a:cxn>
                  <a:cxn ang="0">
                    <a:pos x="84" y="11"/>
                  </a:cxn>
                  <a:cxn ang="0">
                    <a:pos x="83" y="3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69" y="2"/>
                  </a:cxn>
                  <a:cxn ang="0">
                    <a:pos x="64" y="3"/>
                  </a:cxn>
                  <a:cxn ang="0">
                    <a:pos x="58" y="3"/>
                  </a:cxn>
                  <a:cxn ang="0">
                    <a:pos x="52" y="3"/>
                  </a:cxn>
                  <a:cxn ang="0">
                    <a:pos x="46" y="3"/>
                  </a:cxn>
                  <a:cxn ang="0">
                    <a:pos x="38" y="3"/>
                  </a:cxn>
                  <a:cxn ang="0">
                    <a:pos x="33" y="2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84" h="19">
                    <a:moveTo>
                      <a:pt x="0" y="8"/>
                    </a:moveTo>
                    <a:lnTo>
                      <a:pt x="1" y="10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6" y="18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51" y="18"/>
                    </a:lnTo>
                    <a:lnTo>
                      <a:pt x="56" y="18"/>
                    </a:lnTo>
                    <a:lnTo>
                      <a:pt x="60" y="18"/>
                    </a:lnTo>
                    <a:lnTo>
                      <a:pt x="66" y="16"/>
                    </a:lnTo>
                    <a:lnTo>
                      <a:pt x="73" y="15"/>
                    </a:lnTo>
                    <a:lnTo>
                      <a:pt x="79" y="12"/>
                    </a:lnTo>
                    <a:lnTo>
                      <a:pt x="84" y="11"/>
                    </a:lnTo>
                    <a:lnTo>
                      <a:pt x="83" y="3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69" y="2"/>
                    </a:lnTo>
                    <a:lnTo>
                      <a:pt x="64" y="3"/>
                    </a:lnTo>
                    <a:lnTo>
                      <a:pt x="58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auto">
              <a:xfrm>
                <a:off x="8112125" y="4097338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11" y="16"/>
                  </a:cxn>
                  <a:cxn ang="0">
                    <a:pos x="15" y="17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2" y="18"/>
                  </a:cxn>
                  <a:cxn ang="0">
                    <a:pos x="38" y="17"/>
                  </a:cxn>
                  <a:cxn ang="0">
                    <a:pos x="42" y="17"/>
                  </a:cxn>
                  <a:cxn ang="0">
                    <a:pos x="47" y="17"/>
                  </a:cxn>
                  <a:cxn ang="0">
                    <a:pos x="52" y="17"/>
                  </a:cxn>
                  <a:cxn ang="0">
                    <a:pos x="56" y="17"/>
                  </a:cxn>
                  <a:cxn ang="0">
                    <a:pos x="62" y="15"/>
                  </a:cxn>
                  <a:cxn ang="0">
                    <a:pos x="68" y="14"/>
                  </a:cxn>
                  <a:cxn ang="0">
                    <a:pos x="72" y="11"/>
                  </a:cxn>
                  <a:cxn ang="0">
                    <a:pos x="78" y="10"/>
                  </a:cxn>
                  <a:cxn ang="0">
                    <a:pos x="78" y="3"/>
                  </a:cxn>
                  <a:cxn ang="0">
                    <a:pos x="76" y="1"/>
                  </a:cxn>
                  <a:cxn ang="0">
                    <a:pos x="71" y="0"/>
                  </a:cxn>
                  <a:cxn ang="0">
                    <a:pos x="64" y="2"/>
                  </a:cxn>
                  <a:cxn ang="0">
                    <a:pos x="59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2" y="3"/>
                  </a:cxn>
                  <a:cxn ang="0">
                    <a:pos x="35" y="3"/>
                  </a:cxn>
                  <a:cxn ang="0">
                    <a:pos x="30" y="2"/>
                  </a:cxn>
                  <a:cxn ang="0">
                    <a:pos x="24" y="2"/>
                  </a:cxn>
                  <a:cxn ang="0">
                    <a:pos x="19" y="2"/>
                  </a:cxn>
                  <a:cxn ang="0">
                    <a:pos x="15" y="2"/>
                  </a:cxn>
                  <a:cxn ang="0">
                    <a:pos x="10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78" h="18">
                    <a:moveTo>
                      <a:pt x="0" y="8"/>
                    </a:moveTo>
                    <a:lnTo>
                      <a:pt x="1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11" y="16"/>
                    </a:lnTo>
                    <a:lnTo>
                      <a:pt x="15" y="17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8" y="17"/>
                    </a:lnTo>
                    <a:lnTo>
                      <a:pt x="42" y="17"/>
                    </a:lnTo>
                    <a:lnTo>
                      <a:pt x="47" y="17"/>
                    </a:lnTo>
                    <a:lnTo>
                      <a:pt x="52" y="17"/>
                    </a:lnTo>
                    <a:lnTo>
                      <a:pt x="56" y="17"/>
                    </a:lnTo>
                    <a:lnTo>
                      <a:pt x="62" y="15"/>
                    </a:lnTo>
                    <a:lnTo>
                      <a:pt x="68" y="14"/>
                    </a:lnTo>
                    <a:lnTo>
                      <a:pt x="72" y="11"/>
                    </a:lnTo>
                    <a:lnTo>
                      <a:pt x="78" y="10"/>
                    </a:lnTo>
                    <a:lnTo>
                      <a:pt x="78" y="3"/>
                    </a:lnTo>
                    <a:lnTo>
                      <a:pt x="76" y="1"/>
                    </a:lnTo>
                    <a:lnTo>
                      <a:pt x="71" y="0"/>
                    </a:lnTo>
                    <a:lnTo>
                      <a:pt x="64" y="2"/>
                    </a:lnTo>
                    <a:lnTo>
                      <a:pt x="59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2" y="3"/>
                    </a:lnTo>
                    <a:lnTo>
                      <a:pt x="35" y="3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8115300" y="4098926"/>
                <a:ext cx="57150" cy="127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4" y="15"/>
                  </a:cxn>
                  <a:cxn ang="0">
                    <a:pos x="19" y="16"/>
                  </a:cxn>
                  <a:cxn ang="0">
                    <a:pos x="23" y="16"/>
                  </a:cxn>
                  <a:cxn ang="0">
                    <a:pos x="28" y="16"/>
                  </a:cxn>
                  <a:cxn ang="0">
                    <a:pos x="31" y="16"/>
                  </a:cxn>
                  <a:cxn ang="0">
                    <a:pos x="36" y="15"/>
                  </a:cxn>
                  <a:cxn ang="0">
                    <a:pos x="40" y="15"/>
                  </a:cxn>
                  <a:cxn ang="0">
                    <a:pos x="45" y="15"/>
                  </a:cxn>
                  <a:cxn ang="0">
                    <a:pos x="48" y="15"/>
                  </a:cxn>
                  <a:cxn ang="0">
                    <a:pos x="53" y="15"/>
                  </a:cxn>
                  <a:cxn ang="0">
                    <a:pos x="59" y="14"/>
                  </a:cxn>
                  <a:cxn ang="0">
                    <a:pos x="63" y="12"/>
                  </a:cxn>
                  <a:cxn ang="0">
                    <a:pos x="69" y="11"/>
                  </a:cxn>
                  <a:cxn ang="0">
                    <a:pos x="74" y="9"/>
                  </a:cxn>
                  <a:cxn ang="0">
                    <a:pos x="74" y="2"/>
                  </a:cxn>
                  <a:cxn ang="0">
                    <a:pos x="72" y="0"/>
                  </a:cxn>
                  <a:cxn ang="0">
                    <a:pos x="68" y="0"/>
                  </a:cxn>
                  <a:cxn ang="0">
                    <a:pos x="61" y="2"/>
                  </a:cxn>
                  <a:cxn ang="0">
                    <a:pos x="57" y="2"/>
                  </a:cxn>
                  <a:cxn ang="0">
                    <a:pos x="51" y="2"/>
                  </a:cxn>
                  <a:cxn ang="0">
                    <a:pos x="46" y="2"/>
                  </a:cxn>
                  <a:cxn ang="0">
                    <a:pos x="40" y="2"/>
                  </a:cxn>
                  <a:cxn ang="0">
                    <a:pos x="33" y="2"/>
                  </a:cxn>
                  <a:cxn ang="0">
                    <a:pos x="29" y="1"/>
                  </a:cxn>
                  <a:cxn ang="0">
                    <a:pos x="23" y="1"/>
                  </a:cxn>
                  <a:cxn ang="0">
                    <a:pos x="19" y="1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0" y="7"/>
                  </a:cxn>
                </a:cxnLst>
                <a:rect l="0" t="0" r="r" b="b"/>
                <a:pathLst>
                  <a:path w="74" h="16">
                    <a:moveTo>
                      <a:pt x="0" y="7"/>
                    </a:moveTo>
                    <a:lnTo>
                      <a:pt x="1" y="8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4" y="15"/>
                    </a:lnTo>
                    <a:lnTo>
                      <a:pt x="19" y="16"/>
                    </a:lnTo>
                    <a:lnTo>
                      <a:pt x="23" y="16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40" y="15"/>
                    </a:lnTo>
                    <a:lnTo>
                      <a:pt x="45" y="15"/>
                    </a:lnTo>
                    <a:lnTo>
                      <a:pt x="48" y="15"/>
                    </a:lnTo>
                    <a:lnTo>
                      <a:pt x="53" y="15"/>
                    </a:lnTo>
                    <a:lnTo>
                      <a:pt x="59" y="14"/>
                    </a:lnTo>
                    <a:lnTo>
                      <a:pt x="63" y="12"/>
                    </a:lnTo>
                    <a:lnTo>
                      <a:pt x="69" y="11"/>
                    </a:lnTo>
                    <a:lnTo>
                      <a:pt x="74" y="9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7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3" y="2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5" y="1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8116888" y="4100513"/>
                <a:ext cx="53975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5"/>
                  </a:cxn>
                  <a:cxn ang="0">
                    <a:pos x="24" y="15"/>
                  </a:cxn>
                  <a:cxn ang="0">
                    <a:pos x="33" y="14"/>
                  </a:cxn>
                  <a:cxn ang="0">
                    <a:pos x="41" y="14"/>
                  </a:cxn>
                  <a:cxn ang="0">
                    <a:pos x="49" y="13"/>
                  </a:cxn>
                  <a:cxn ang="0">
                    <a:pos x="54" y="12"/>
                  </a:cxn>
                  <a:cxn ang="0">
                    <a:pos x="58" y="11"/>
                  </a:cxn>
                  <a:cxn ang="0">
                    <a:pos x="63" y="10"/>
                  </a:cxn>
                  <a:cxn ang="0">
                    <a:pos x="68" y="8"/>
                  </a:cxn>
                  <a:cxn ang="0">
                    <a:pos x="68" y="3"/>
                  </a:cxn>
                  <a:cxn ang="0">
                    <a:pos x="65" y="0"/>
                  </a:cxn>
                  <a:cxn ang="0">
                    <a:pos x="62" y="0"/>
                  </a:cxn>
                  <a:cxn ang="0">
                    <a:pos x="56" y="3"/>
                  </a:cxn>
                  <a:cxn ang="0">
                    <a:pos x="51" y="3"/>
                  </a:cxn>
                  <a:cxn ang="0">
                    <a:pos x="47" y="3"/>
                  </a:cxn>
                  <a:cxn ang="0">
                    <a:pos x="42" y="3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8" h="15">
                    <a:moveTo>
                      <a:pt x="0" y="6"/>
                    </a:moveTo>
                    <a:lnTo>
                      <a:pt x="1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4" y="15"/>
                    </a:lnTo>
                    <a:lnTo>
                      <a:pt x="33" y="14"/>
                    </a:lnTo>
                    <a:lnTo>
                      <a:pt x="41" y="14"/>
                    </a:lnTo>
                    <a:lnTo>
                      <a:pt x="49" y="13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63" y="10"/>
                    </a:lnTo>
                    <a:lnTo>
                      <a:pt x="68" y="8"/>
                    </a:lnTo>
                    <a:lnTo>
                      <a:pt x="68" y="3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51" y="3"/>
                    </a:lnTo>
                    <a:lnTo>
                      <a:pt x="47" y="3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8118475" y="4100513"/>
                <a:ext cx="52388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6" y="12"/>
                  </a:cxn>
                  <a:cxn ang="0">
                    <a:pos x="9" y="12"/>
                  </a:cxn>
                  <a:cxn ang="0">
                    <a:pos x="13" y="13"/>
                  </a:cxn>
                  <a:cxn ang="0">
                    <a:pos x="15" y="14"/>
                  </a:cxn>
                  <a:cxn ang="0">
                    <a:pos x="23" y="14"/>
                  </a:cxn>
                  <a:cxn ang="0">
                    <a:pos x="31" y="13"/>
                  </a:cxn>
                  <a:cxn ang="0">
                    <a:pos x="38" y="13"/>
                  </a:cxn>
                  <a:cxn ang="0">
                    <a:pos x="46" y="12"/>
                  </a:cxn>
                  <a:cxn ang="0">
                    <a:pos x="51" y="11"/>
                  </a:cxn>
                  <a:cxn ang="0">
                    <a:pos x="55" y="10"/>
                  </a:cxn>
                  <a:cxn ang="0">
                    <a:pos x="60" y="10"/>
                  </a:cxn>
                  <a:cxn ang="0">
                    <a:pos x="64" y="9"/>
                  </a:cxn>
                  <a:cxn ang="0">
                    <a:pos x="64" y="3"/>
                  </a:cxn>
                  <a:cxn ang="0">
                    <a:pos x="62" y="0"/>
                  </a:cxn>
                  <a:cxn ang="0">
                    <a:pos x="59" y="0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5" y="3"/>
                  </a:cxn>
                  <a:cxn ang="0">
                    <a:pos x="40" y="3"/>
                  </a:cxn>
                  <a:cxn ang="0">
                    <a:pos x="36" y="3"/>
                  </a:cxn>
                  <a:cxn ang="0">
                    <a:pos x="30" y="3"/>
                  </a:cxn>
                  <a:cxn ang="0">
                    <a:pos x="24" y="2"/>
                  </a:cxn>
                  <a:cxn ang="0">
                    <a:pos x="21" y="2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4" h="14">
                    <a:moveTo>
                      <a:pt x="0" y="6"/>
                    </a:moveTo>
                    <a:lnTo>
                      <a:pt x="1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23" y="14"/>
                    </a:lnTo>
                    <a:lnTo>
                      <a:pt x="31" y="13"/>
                    </a:lnTo>
                    <a:lnTo>
                      <a:pt x="38" y="13"/>
                    </a:lnTo>
                    <a:lnTo>
                      <a:pt x="46" y="12"/>
                    </a:lnTo>
                    <a:lnTo>
                      <a:pt x="51" y="11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4" y="9"/>
                    </a:lnTo>
                    <a:lnTo>
                      <a:pt x="64" y="3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0" y="3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8121650" y="4102101"/>
                <a:ext cx="47625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9"/>
                  </a:cxn>
                  <a:cxn ang="0">
                    <a:pos x="14" y="12"/>
                  </a:cxn>
                  <a:cxn ang="0">
                    <a:pos x="42" y="10"/>
                  </a:cxn>
                  <a:cxn ang="0">
                    <a:pos x="59" y="7"/>
                  </a:cxn>
                  <a:cxn ang="0">
                    <a:pos x="59" y="2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5"/>
                  </a:cxn>
                </a:cxnLst>
                <a:rect l="0" t="0" r="r" b="b"/>
                <a:pathLst>
                  <a:path w="59" h="12">
                    <a:moveTo>
                      <a:pt x="0" y="5"/>
                    </a:moveTo>
                    <a:lnTo>
                      <a:pt x="3" y="9"/>
                    </a:lnTo>
                    <a:lnTo>
                      <a:pt x="14" y="12"/>
                    </a:lnTo>
                    <a:lnTo>
                      <a:pt x="42" y="10"/>
                    </a:lnTo>
                    <a:lnTo>
                      <a:pt x="59" y="7"/>
                    </a:lnTo>
                    <a:lnTo>
                      <a:pt x="59" y="2"/>
                    </a:lnTo>
                    <a:lnTo>
                      <a:pt x="57" y="0"/>
                    </a:lnTo>
                    <a:lnTo>
                      <a:pt x="53" y="1"/>
                    </a:lnTo>
                    <a:lnTo>
                      <a:pt x="49" y="2"/>
                    </a:lnTo>
                    <a:lnTo>
                      <a:pt x="33" y="2"/>
                    </a:lnTo>
                    <a:lnTo>
                      <a:pt x="22" y="2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8116888" y="3960813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3"/>
                  </a:cxn>
                  <a:cxn ang="0">
                    <a:pos x="13" y="14"/>
                  </a:cxn>
                  <a:cxn ang="0">
                    <a:pos x="42" y="14"/>
                  </a:cxn>
                  <a:cxn ang="0">
                    <a:pos x="59" y="9"/>
                  </a:cxn>
                  <a:cxn ang="0">
                    <a:pos x="58" y="4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48" y="1"/>
                  </a:cxn>
                  <a:cxn ang="0">
                    <a:pos x="32" y="2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59" h="14">
                    <a:moveTo>
                      <a:pt x="0" y="6"/>
                    </a:moveTo>
                    <a:lnTo>
                      <a:pt x="3" y="13"/>
                    </a:lnTo>
                    <a:lnTo>
                      <a:pt x="13" y="14"/>
                    </a:lnTo>
                    <a:lnTo>
                      <a:pt x="42" y="14"/>
                    </a:lnTo>
                    <a:lnTo>
                      <a:pt x="59" y="9"/>
                    </a:lnTo>
                    <a:lnTo>
                      <a:pt x="58" y="4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32" y="2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8118475" y="3962401"/>
                <a:ext cx="46038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9" y="13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39" y="13"/>
                  </a:cxn>
                  <a:cxn ang="0">
                    <a:pos x="44" y="12"/>
                  </a:cxn>
                  <a:cxn ang="0">
                    <a:pos x="48" y="11"/>
                  </a:cxn>
                  <a:cxn ang="0">
                    <a:pos x="52" y="9"/>
                  </a:cxn>
                  <a:cxn ang="0">
                    <a:pos x="56" y="8"/>
                  </a:cxn>
                  <a:cxn ang="0">
                    <a:pos x="56" y="3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1" y="1"/>
                  </a:cxn>
                  <a:cxn ang="0">
                    <a:pos x="38" y="1"/>
                  </a:cxn>
                  <a:cxn ang="0">
                    <a:pos x="34" y="1"/>
                  </a:cxn>
                  <a:cxn ang="0">
                    <a:pos x="30" y="3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5"/>
                  </a:cxn>
                </a:cxnLst>
                <a:rect l="0" t="0" r="r" b="b"/>
                <a:pathLst>
                  <a:path w="56" h="13">
                    <a:moveTo>
                      <a:pt x="0" y="5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9" y="13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39" y="13"/>
                    </a:lnTo>
                    <a:lnTo>
                      <a:pt x="44" y="12"/>
                    </a:lnTo>
                    <a:lnTo>
                      <a:pt x="48" y="11"/>
                    </a:lnTo>
                    <a:lnTo>
                      <a:pt x="52" y="9"/>
                    </a:lnTo>
                    <a:lnTo>
                      <a:pt x="56" y="8"/>
                    </a:lnTo>
                    <a:lnTo>
                      <a:pt x="56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6" y="1"/>
                    </a:lnTo>
                    <a:lnTo>
                      <a:pt x="41" y="1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3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8120063" y="3962401"/>
                <a:ext cx="42863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8" y="13"/>
                  </a:cxn>
                  <a:cxn ang="0">
                    <a:pos x="25" y="13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43" y="12"/>
                  </a:cxn>
                  <a:cxn ang="0">
                    <a:pos x="46" y="11"/>
                  </a:cxn>
                  <a:cxn ang="0">
                    <a:pos x="50" y="9"/>
                  </a:cxn>
                  <a:cxn ang="0">
                    <a:pos x="54" y="8"/>
                  </a:cxn>
                  <a:cxn ang="0">
                    <a:pos x="54" y="3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3"/>
                  </a:cxn>
                  <a:cxn ang="0">
                    <a:pos x="40" y="3"/>
                  </a:cxn>
                  <a:cxn ang="0">
                    <a:pos x="37" y="3"/>
                  </a:cxn>
                  <a:cxn ang="0">
                    <a:pos x="33" y="3"/>
                  </a:cxn>
                  <a:cxn ang="0">
                    <a:pos x="29" y="3"/>
                  </a:cxn>
                  <a:cxn ang="0">
                    <a:pos x="20" y="1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rect l="0" t="0" r="r" b="b"/>
                <a:pathLst>
                  <a:path w="54" h="13">
                    <a:moveTo>
                      <a:pt x="0" y="6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4" y="8"/>
                    </a:lnTo>
                    <a:lnTo>
                      <a:pt x="54" y="3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3" y="3"/>
                    </a:lnTo>
                    <a:lnTo>
                      <a:pt x="29" y="3"/>
                    </a:lnTo>
                    <a:lnTo>
                      <a:pt x="20" y="1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8121650" y="3962401"/>
                <a:ext cx="39688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11" y="12"/>
                  </a:cxn>
                  <a:cxn ang="0">
                    <a:pos x="13" y="12"/>
                  </a:cxn>
                  <a:cxn ang="0">
                    <a:pos x="19" y="12"/>
                  </a:cxn>
                  <a:cxn ang="0">
                    <a:pos x="25" y="12"/>
                  </a:cxn>
                  <a:cxn ang="0">
                    <a:pos x="31" y="12"/>
                  </a:cxn>
                  <a:cxn ang="0">
                    <a:pos x="37" y="12"/>
                  </a:cxn>
                  <a:cxn ang="0">
                    <a:pos x="40" y="11"/>
                  </a:cxn>
                  <a:cxn ang="0">
                    <a:pos x="45" y="10"/>
                  </a:cxn>
                  <a:cxn ang="0">
                    <a:pos x="49" y="8"/>
                  </a:cxn>
                  <a:cxn ang="0">
                    <a:pos x="52" y="7"/>
                  </a:cxn>
                  <a:cxn ang="0">
                    <a:pos x="52" y="3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3" y="2"/>
                  </a:cxn>
                  <a:cxn ang="0">
                    <a:pos x="39" y="2"/>
                  </a:cxn>
                  <a:cxn ang="0">
                    <a:pos x="36" y="2"/>
                  </a:cxn>
                  <a:cxn ang="0">
                    <a:pos x="32" y="3"/>
                  </a:cxn>
                  <a:cxn ang="0">
                    <a:pos x="28" y="3"/>
                  </a:cxn>
                  <a:cxn ang="0">
                    <a:pos x="20" y="2"/>
                  </a:cxn>
                  <a:cxn ang="0">
                    <a:pos x="13" y="2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52" h="12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0" y="11"/>
                    </a:lnTo>
                    <a:lnTo>
                      <a:pt x="45" y="10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8123238" y="3963988"/>
                <a:ext cx="38100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8" y="10"/>
                  </a:cxn>
                  <a:cxn ang="0">
                    <a:pos x="23" y="10"/>
                  </a:cxn>
                  <a:cxn ang="0">
                    <a:pos x="29" y="10"/>
                  </a:cxn>
                  <a:cxn ang="0">
                    <a:pos x="35" y="10"/>
                  </a:cxn>
                  <a:cxn ang="0">
                    <a:pos x="38" y="9"/>
                  </a:cxn>
                  <a:cxn ang="0">
                    <a:pos x="42" y="8"/>
                  </a:cxn>
                  <a:cxn ang="0">
                    <a:pos x="45" y="6"/>
                  </a:cxn>
                  <a:cxn ang="0">
                    <a:pos x="49" y="5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0" y="1"/>
                  </a:cxn>
                  <a:cxn ang="0">
                    <a:pos x="36" y="1"/>
                  </a:cxn>
                  <a:cxn ang="0">
                    <a:pos x="33" y="1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0" t="0" r="r" b="b"/>
                <a:pathLst>
                  <a:path w="49" h="10">
                    <a:moveTo>
                      <a:pt x="0" y="4"/>
                    </a:moveTo>
                    <a:lnTo>
                      <a:pt x="0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6"/>
                    </a:lnTo>
                    <a:lnTo>
                      <a:pt x="49" y="5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8123238" y="3963988"/>
                <a:ext cx="365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1" y="10"/>
                  </a:cxn>
                  <a:cxn ang="0">
                    <a:pos x="26" y="10"/>
                  </a:cxn>
                  <a:cxn ang="0">
                    <a:pos x="32" y="10"/>
                  </a:cxn>
                  <a:cxn ang="0">
                    <a:pos x="35" y="9"/>
                  </a:cxn>
                  <a:cxn ang="0">
                    <a:pos x="39" y="8"/>
                  </a:cxn>
                  <a:cxn ang="0">
                    <a:pos x="42" y="8"/>
                  </a:cxn>
                  <a:cxn ang="0">
                    <a:pos x="46" y="6"/>
                  </a:cxn>
                  <a:cxn ang="0">
                    <a:pos x="46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5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10">
                    <a:moveTo>
                      <a:pt x="0" y="4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5" y="9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6" y="6"/>
                    </a:lnTo>
                    <a:lnTo>
                      <a:pt x="46" y="2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8124825" y="3963988"/>
                <a:ext cx="34925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7" y="8"/>
                  </a:cxn>
                  <a:cxn ang="0">
                    <a:pos x="8" y="9"/>
                  </a:cxn>
                  <a:cxn ang="0">
                    <a:pos x="10" y="9"/>
                  </a:cxn>
                  <a:cxn ang="0">
                    <a:pos x="16" y="9"/>
                  </a:cxn>
                  <a:cxn ang="0">
                    <a:pos x="20" y="9"/>
                  </a:cxn>
                  <a:cxn ang="0">
                    <a:pos x="26" y="9"/>
                  </a:cxn>
                  <a:cxn ang="0">
                    <a:pos x="31" y="9"/>
                  </a:cxn>
                  <a:cxn ang="0">
                    <a:pos x="34" y="8"/>
                  </a:cxn>
                  <a:cxn ang="0">
                    <a:pos x="38" y="7"/>
                  </a:cxn>
                  <a:cxn ang="0">
                    <a:pos x="40" y="7"/>
                  </a:cxn>
                  <a:cxn ang="0">
                    <a:pos x="44" y="5"/>
                  </a:cxn>
                  <a:cxn ang="0">
                    <a:pos x="44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44" h="9">
                    <a:moveTo>
                      <a:pt x="0" y="3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6" y="9"/>
                    </a:lnTo>
                    <a:lnTo>
                      <a:pt x="31" y="9"/>
                    </a:lnTo>
                    <a:lnTo>
                      <a:pt x="34" y="8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4" y="5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8126413" y="3963988"/>
                <a:ext cx="31750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20" y="9"/>
                  </a:cxn>
                  <a:cxn ang="0">
                    <a:pos x="24" y="9"/>
                  </a:cxn>
                  <a:cxn ang="0">
                    <a:pos x="29" y="9"/>
                  </a:cxn>
                  <a:cxn ang="0">
                    <a:pos x="31" y="8"/>
                  </a:cxn>
                  <a:cxn ang="0">
                    <a:pos x="35" y="7"/>
                  </a:cxn>
                  <a:cxn ang="0">
                    <a:pos x="37" y="7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9">
                    <a:moveTo>
                      <a:pt x="0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20" y="9"/>
                    </a:lnTo>
                    <a:lnTo>
                      <a:pt x="24" y="9"/>
                    </a:lnTo>
                    <a:lnTo>
                      <a:pt x="29" y="9"/>
                    </a:lnTo>
                    <a:lnTo>
                      <a:pt x="31" y="8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8128000" y="3965576"/>
                <a:ext cx="30163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4" y="8"/>
                  </a:cxn>
                  <a:cxn ang="0">
                    <a:pos x="19" y="8"/>
                  </a:cxn>
                  <a:cxn ang="0">
                    <a:pos x="22" y="8"/>
                  </a:cxn>
                  <a:cxn ang="0">
                    <a:pos x="27" y="7"/>
                  </a:cxn>
                  <a:cxn ang="0">
                    <a:pos x="29" y="7"/>
                  </a:cxn>
                  <a:cxn ang="0">
                    <a:pos x="32" y="6"/>
                  </a:cxn>
                  <a:cxn ang="0">
                    <a:pos x="36" y="6"/>
                  </a:cxn>
                  <a:cxn ang="0">
                    <a:pos x="38" y="4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38" h="8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6" y="6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8128000" y="3965576"/>
                <a:ext cx="28575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26" y="6"/>
                  </a:cxn>
                  <a:cxn ang="0">
                    <a:pos x="28" y="6"/>
                  </a:cxn>
                  <a:cxn ang="0">
                    <a:pos x="31" y="5"/>
                  </a:cxn>
                  <a:cxn ang="0">
                    <a:pos x="34" y="5"/>
                  </a:cxn>
                  <a:cxn ang="0">
                    <a:pos x="36" y="3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6" h="7">
                    <a:moveTo>
                      <a:pt x="0" y="3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8129588" y="3965576"/>
                <a:ext cx="25400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6"/>
                  </a:cxn>
                  <a:cxn ang="0">
                    <a:pos x="7" y="7"/>
                  </a:cxn>
                  <a:cxn ang="0">
                    <a:pos x="23" y="6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17" y="2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32" h="7">
                    <a:moveTo>
                      <a:pt x="0" y="3"/>
                    </a:moveTo>
                    <a:lnTo>
                      <a:pt x="1" y="6"/>
                    </a:lnTo>
                    <a:lnTo>
                      <a:pt x="7" y="7"/>
                    </a:lnTo>
                    <a:lnTo>
                      <a:pt x="23" y="6"/>
                    </a:lnTo>
                    <a:lnTo>
                      <a:pt x="32" y="5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8080375" y="4106863"/>
                <a:ext cx="117475" cy="190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5" y="11"/>
                  </a:cxn>
                  <a:cxn ang="0">
                    <a:pos x="34" y="15"/>
                  </a:cxn>
                  <a:cxn ang="0">
                    <a:pos x="53" y="19"/>
                  </a:cxn>
                  <a:cxn ang="0">
                    <a:pos x="73" y="20"/>
                  </a:cxn>
                  <a:cxn ang="0">
                    <a:pos x="94" y="20"/>
                  </a:cxn>
                  <a:cxn ang="0">
                    <a:pos x="113" y="17"/>
                  </a:cxn>
                  <a:cxn ang="0">
                    <a:pos x="132" y="10"/>
                  </a:cxn>
                  <a:cxn ang="0">
                    <a:pos x="148" y="0"/>
                  </a:cxn>
                  <a:cxn ang="0">
                    <a:pos x="139" y="10"/>
                  </a:cxn>
                  <a:cxn ang="0">
                    <a:pos x="126" y="18"/>
                  </a:cxn>
                  <a:cxn ang="0">
                    <a:pos x="113" y="22"/>
                  </a:cxn>
                  <a:cxn ang="0">
                    <a:pos x="97" y="25"/>
                  </a:cxn>
                  <a:cxn ang="0">
                    <a:pos x="81" y="26"/>
                  </a:cxn>
                  <a:cxn ang="0">
                    <a:pos x="62" y="26"/>
                  </a:cxn>
                  <a:cxn ang="0">
                    <a:pos x="42" y="22"/>
                  </a:cxn>
                  <a:cxn ang="0">
                    <a:pos x="21" y="19"/>
                  </a:cxn>
                  <a:cxn ang="0">
                    <a:pos x="4" y="10"/>
                  </a:cxn>
                  <a:cxn ang="0">
                    <a:pos x="0" y="4"/>
                  </a:cxn>
                </a:cxnLst>
                <a:rect l="0" t="0" r="r" b="b"/>
                <a:pathLst>
                  <a:path w="148" h="26">
                    <a:moveTo>
                      <a:pt x="0" y="4"/>
                    </a:moveTo>
                    <a:lnTo>
                      <a:pt x="15" y="11"/>
                    </a:lnTo>
                    <a:lnTo>
                      <a:pt x="34" y="15"/>
                    </a:lnTo>
                    <a:lnTo>
                      <a:pt x="53" y="19"/>
                    </a:lnTo>
                    <a:lnTo>
                      <a:pt x="73" y="20"/>
                    </a:lnTo>
                    <a:lnTo>
                      <a:pt x="94" y="20"/>
                    </a:lnTo>
                    <a:lnTo>
                      <a:pt x="113" y="17"/>
                    </a:lnTo>
                    <a:lnTo>
                      <a:pt x="132" y="10"/>
                    </a:lnTo>
                    <a:lnTo>
                      <a:pt x="148" y="0"/>
                    </a:lnTo>
                    <a:lnTo>
                      <a:pt x="139" y="10"/>
                    </a:lnTo>
                    <a:lnTo>
                      <a:pt x="126" y="18"/>
                    </a:lnTo>
                    <a:lnTo>
                      <a:pt x="113" y="22"/>
                    </a:lnTo>
                    <a:lnTo>
                      <a:pt x="97" y="25"/>
                    </a:lnTo>
                    <a:lnTo>
                      <a:pt x="81" y="26"/>
                    </a:lnTo>
                    <a:lnTo>
                      <a:pt x="62" y="26"/>
                    </a:lnTo>
                    <a:lnTo>
                      <a:pt x="42" y="22"/>
                    </a:lnTo>
                    <a:lnTo>
                      <a:pt x="21" y="19"/>
                    </a:lnTo>
                    <a:lnTo>
                      <a:pt x="4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8112125" y="3914776"/>
                <a:ext cx="55563" cy="2698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1" y="0"/>
                  </a:cxn>
                  <a:cxn ang="0">
                    <a:pos x="48" y="2"/>
                  </a:cxn>
                  <a:cxn ang="0">
                    <a:pos x="54" y="4"/>
                  </a:cxn>
                  <a:cxn ang="0">
                    <a:pos x="60" y="5"/>
                  </a:cxn>
                  <a:cxn ang="0">
                    <a:pos x="64" y="8"/>
                  </a:cxn>
                  <a:cxn ang="0">
                    <a:pos x="68" y="11"/>
                  </a:cxn>
                  <a:cxn ang="0">
                    <a:pos x="69" y="14"/>
                  </a:cxn>
                  <a:cxn ang="0">
                    <a:pos x="70" y="18"/>
                  </a:cxn>
                  <a:cxn ang="0">
                    <a:pos x="69" y="21"/>
                  </a:cxn>
                  <a:cxn ang="0">
                    <a:pos x="68" y="25"/>
                  </a:cxn>
                  <a:cxn ang="0">
                    <a:pos x="64" y="27"/>
                  </a:cxn>
                  <a:cxn ang="0">
                    <a:pos x="60" y="29"/>
                  </a:cxn>
                  <a:cxn ang="0">
                    <a:pos x="54" y="32"/>
                  </a:cxn>
                  <a:cxn ang="0">
                    <a:pos x="48" y="33"/>
                  </a:cxn>
                  <a:cxn ang="0">
                    <a:pos x="41" y="34"/>
                  </a:cxn>
                  <a:cxn ang="0">
                    <a:pos x="34" y="34"/>
                  </a:cxn>
                  <a:cxn ang="0">
                    <a:pos x="27" y="34"/>
                  </a:cxn>
                  <a:cxn ang="0">
                    <a:pos x="22" y="33"/>
                  </a:cxn>
                  <a:cxn ang="0">
                    <a:pos x="15" y="32"/>
                  </a:cxn>
                  <a:cxn ang="0">
                    <a:pos x="10" y="29"/>
                  </a:cxn>
                  <a:cxn ang="0">
                    <a:pos x="5" y="27"/>
                  </a:cxn>
                  <a:cxn ang="0">
                    <a:pos x="2" y="25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1" y="14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10" y="5"/>
                  </a:cxn>
                  <a:cxn ang="0">
                    <a:pos x="15" y="4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34" y="0"/>
                  </a:cxn>
                </a:cxnLst>
                <a:rect l="0" t="0" r="r" b="b"/>
                <a:pathLst>
                  <a:path w="70" h="34">
                    <a:moveTo>
                      <a:pt x="34" y="0"/>
                    </a:moveTo>
                    <a:lnTo>
                      <a:pt x="41" y="0"/>
                    </a:lnTo>
                    <a:lnTo>
                      <a:pt x="48" y="2"/>
                    </a:lnTo>
                    <a:lnTo>
                      <a:pt x="54" y="4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8" y="11"/>
                    </a:lnTo>
                    <a:lnTo>
                      <a:pt x="69" y="14"/>
                    </a:lnTo>
                    <a:lnTo>
                      <a:pt x="70" y="18"/>
                    </a:lnTo>
                    <a:lnTo>
                      <a:pt x="69" y="21"/>
                    </a:lnTo>
                    <a:lnTo>
                      <a:pt x="68" y="25"/>
                    </a:lnTo>
                    <a:lnTo>
                      <a:pt x="64" y="27"/>
                    </a:lnTo>
                    <a:lnTo>
                      <a:pt x="60" y="29"/>
                    </a:lnTo>
                    <a:lnTo>
                      <a:pt x="54" y="32"/>
                    </a:lnTo>
                    <a:lnTo>
                      <a:pt x="48" y="33"/>
                    </a:lnTo>
                    <a:lnTo>
                      <a:pt x="41" y="34"/>
                    </a:lnTo>
                    <a:lnTo>
                      <a:pt x="34" y="34"/>
                    </a:lnTo>
                    <a:lnTo>
                      <a:pt x="27" y="34"/>
                    </a:lnTo>
                    <a:lnTo>
                      <a:pt x="22" y="33"/>
                    </a:lnTo>
                    <a:lnTo>
                      <a:pt x="15" y="32"/>
                    </a:lnTo>
                    <a:lnTo>
                      <a:pt x="10" y="29"/>
                    </a:lnTo>
                    <a:lnTo>
                      <a:pt x="5" y="27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10" y="5"/>
                    </a:lnTo>
                    <a:lnTo>
                      <a:pt x="15" y="4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067225" y="889261"/>
              <a:ext cx="160186" cy="451445"/>
              <a:chOff x="7019926" y="3508376"/>
              <a:chExt cx="109538" cy="260350"/>
            </a:xfrm>
          </p:grpSpPr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7019926" y="3509963"/>
                <a:ext cx="109538" cy="258763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25" y="32"/>
                  </a:cxn>
                  <a:cxn ang="0">
                    <a:pos x="29" y="50"/>
                  </a:cxn>
                  <a:cxn ang="0">
                    <a:pos x="44" y="74"/>
                  </a:cxn>
                  <a:cxn ang="0">
                    <a:pos x="37" y="83"/>
                  </a:cxn>
                  <a:cxn ang="0">
                    <a:pos x="40" y="94"/>
                  </a:cxn>
                  <a:cxn ang="0">
                    <a:pos x="21" y="107"/>
                  </a:cxn>
                  <a:cxn ang="0">
                    <a:pos x="23" y="119"/>
                  </a:cxn>
                  <a:cxn ang="0">
                    <a:pos x="47" y="131"/>
                  </a:cxn>
                  <a:cxn ang="0">
                    <a:pos x="41" y="175"/>
                  </a:cxn>
                  <a:cxn ang="0">
                    <a:pos x="26" y="216"/>
                  </a:cxn>
                  <a:cxn ang="0">
                    <a:pos x="15" y="226"/>
                  </a:cxn>
                  <a:cxn ang="0">
                    <a:pos x="21" y="238"/>
                  </a:cxn>
                  <a:cxn ang="0">
                    <a:pos x="9" y="249"/>
                  </a:cxn>
                  <a:cxn ang="0">
                    <a:pos x="2" y="264"/>
                  </a:cxn>
                  <a:cxn ang="0">
                    <a:pos x="6" y="283"/>
                  </a:cxn>
                  <a:cxn ang="0">
                    <a:pos x="0" y="306"/>
                  </a:cxn>
                  <a:cxn ang="0">
                    <a:pos x="30" y="319"/>
                  </a:cxn>
                  <a:cxn ang="0">
                    <a:pos x="65" y="326"/>
                  </a:cxn>
                  <a:cxn ang="0">
                    <a:pos x="102" y="321"/>
                  </a:cxn>
                  <a:cxn ang="0">
                    <a:pos x="138" y="304"/>
                  </a:cxn>
                  <a:cxn ang="0">
                    <a:pos x="133" y="283"/>
                  </a:cxn>
                  <a:cxn ang="0">
                    <a:pos x="133" y="261"/>
                  </a:cxn>
                  <a:cxn ang="0">
                    <a:pos x="118" y="244"/>
                  </a:cxn>
                  <a:cxn ang="0">
                    <a:pos x="123" y="229"/>
                  </a:cxn>
                  <a:cxn ang="0">
                    <a:pos x="113" y="217"/>
                  </a:cxn>
                  <a:cxn ang="0">
                    <a:pos x="97" y="176"/>
                  </a:cxn>
                  <a:cxn ang="0">
                    <a:pos x="94" y="133"/>
                  </a:cxn>
                  <a:cxn ang="0">
                    <a:pos x="112" y="124"/>
                  </a:cxn>
                  <a:cxn ang="0">
                    <a:pos x="120" y="113"/>
                  </a:cxn>
                  <a:cxn ang="0">
                    <a:pos x="108" y="102"/>
                  </a:cxn>
                  <a:cxn ang="0">
                    <a:pos x="106" y="91"/>
                  </a:cxn>
                  <a:cxn ang="0">
                    <a:pos x="106" y="77"/>
                  </a:cxn>
                  <a:cxn ang="0">
                    <a:pos x="107" y="62"/>
                  </a:cxn>
                  <a:cxn ang="0">
                    <a:pos x="117" y="41"/>
                  </a:cxn>
                  <a:cxn ang="0">
                    <a:pos x="113" y="30"/>
                  </a:cxn>
                  <a:cxn ang="0">
                    <a:pos x="95" y="20"/>
                  </a:cxn>
                  <a:cxn ang="0">
                    <a:pos x="89" y="11"/>
                  </a:cxn>
                  <a:cxn ang="0">
                    <a:pos x="83" y="2"/>
                  </a:cxn>
                  <a:cxn ang="0">
                    <a:pos x="70" y="0"/>
                  </a:cxn>
                  <a:cxn ang="0">
                    <a:pos x="60" y="6"/>
                  </a:cxn>
                </a:cxnLst>
                <a:rect l="0" t="0" r="r" b="b"/>
                <a:pathLst>
                  <a:path w="138" h="326">
                    <a:moveTo>
                      <a:pt x="57" y="17"/>
                    </a:moveTo>
                    <a:lnTo>
                      <a:pt x="46" y="21"/>
                    </a:lnTo>
                    <a:lnTo>
                      <a:pt x="33" y="26"/>
                    </a:lnTo>
                    <a:lnTo>
                      <a:pt x="25" y="32"/>
                    </a:lnTo>
                    <a:lnTo>
                      <a:pt x="24" y="39"/>
                    </a:lnTo>
                    <a:lnTo>
                      <a:pt x="29" y="50"/>
                    </a:lnTo>
                    <a:lnTo>
                      <a:pt x="44" y="65"/>
                    </a:lnTo>
                    <a:lnTo>
                      <a:pt x="44" y="74"/>
                    </a:lnTo>
                    <a:lnTo>
                      <a:pt x="39" y="77"/>
                    </a:lnTo>
                    <a:lnTo>
                      <a:pt x="37" y="83"/>
                    </a:lnTo>
                    <a:lnTo>
                      <a:pt x="38" y="88"/>
                    </a:lnTo>
                    <a:lnTo>
                      <a:pt x="40" y="94"/>
                    </a:lnTo>
                    <a:lnTo>
                      <a:pt x="29" y="99"/>
                    </a:lnTo>
                    <a:lnTo>
                      <a:pt x="21" y="107"/>
                    </a:lnTo>
                    <a:lnTo>
                      <a:pt x="19" y="114"/>
                    </a:lnTo>
                    <a:lnTo>
                      <a:pt x="23" y="119"/>
                    </a:lnTo>
                    <a:lnTo>
                      <a:pt x="31" y="125"/>
                    </a:lnTo>
                    <a:lnTo>
                      <a:pt x="47" y="131"/>
                    </a:lnTo>
                    <a:lnTo>
                      <a:pt x="45" y="154"/>
                    </a:lnTo>
                    <a:lnTo>
                      <a:pt x="41" y="175"/>
                    </a:lnTo>
                    <a:lnTo>
                      <a:pt x="36" y="196"/>
                    </a:lnTo>
                    <a:lnTo>
                      <a:pt x="26" y="216"/>
                    </a:lnTo>
                    <a:lnTo>
                      <a:pt x="19" y="221"/>
                    </a:lnTo>
                    <a:lnTo>
                      <a:pt x="15" y="226"/>
                    </a:lnTo>
                    <a:lnTo>
                      <a:pt x="16" y="232"/>
                    </a:lnTo>
                    <a:lnTo>
                      <a:pt x="21" y="238"/>
                    </a:lnTo>
                    <a:lnTo>
                      <a:pt x="22" y="244"/>
                    </a:lnTo>
                    <a:lnTo>
                      <a:pt x="9" y="249"/>
                    </a:lnTo>
                    <a:lnTo>
                      <a:pt x="3" y="254"/>
                    </a:lnTo>
                    <a:lnTo>
                      <a:pt x="2" y="264"/>
                    </a:lnTo>
                    <a:lnTo>
                      <a:pt x="3" y="274"/>
                    </a:lnTo>
                    <a:lnTo>
                      <a:pt x="6" y="283"/>
                    </a:lnTo>
                    <a:lnTo>
                      <a:pt x="0" y="290"/>
                    </a:lnTo>
                    <a:lnTo>
                      <a:pt x="0" y="306"/>
                    </a:lnTo>
                    <a:lnTo>
                      <a:pt x="14" y="313"/>
                    </a:lnTo>
                    <a:lnTo>
                      <a:pt x="30" y="319"/>
                    </a:lnTo>
                    <a:lnTo>
                      <a:pt x="47" y="324"/>
                    </a:lnTo>
                    <a:lnTo>
                      <a:pt x="65" y="326"/>
                    </a:lnTo>
                    <a:lnTo>
                      <a:pt x="84" y="326"/>
                    </a:lnTo>
                    <a:lnTo>
                      <a:pt x="102" y="321"/>
                    </a:lnTo>
                    <a:lnTo>
                      <a:pt x="121" y="314"/>
                    </a:lnTo>
                    <a:lnTo>
                      <a:pt x="138" y="304"/>
                    </a:lnTo>
                    <a:lnTo>
                      <a:pt x="138" y="290"/>
                    </a:lnTo>
                    <a:lnTo>
                      <a:pt x="133" y="283"/>
                    </a:lnTo>
                    <a:lnTo>
                      <a:pt x="135" y="269"/>
                    </a:lnTo>
                    <a:lnTo>
                      <a:pt x="133" y="261"/>
                    </a:lnTo>
                    <a:lnTo>
                      <a:pt x="129" y="253"/>
                    </a:lnTo>
                    <a:lnTo>
                      <a:pt x="118" y="244"/>
                    </a:lnTo>
                    <a:lnTo>
                      <a:pt x="122" y="235"/>
                    </a:lnTo>
                    <a:lnTo>
                      <a:pt x="123" y="229"/>
                    </a:lnTo>
                    <a:lnTo>
                      <a:pt x="121" y="223"/>
                    </a:lnTo>
                    <a:lnTo>
                      <a:pt x="113" y="217"/>
                    </a:lnTo>
                    <a:lnTo>
                      <a:pt x="102" y="196"/>
                    </a:lnTo>
                    <a:lnTo>
                      <a:pt x="97" y="176"/>
                    </a:lnTo>
                    <a:lnTo>
                      <a:pt x="94" y="156"/>
                    </a:lnTo>
                    <a:lnTo>
                      <a:pt x="94" y="133"/>
                    </a:lnTo>
                    <a:lnTo>
                      <a:pt x="104" y="129"/>
                    </a:lnTo>
                    <a:lnTo>
                      <a:pt x="112" y="124"/>
                    </a:lnTo>
                    <a:lnTo>
                      <a:pt x="117" y="117"/>
                    </a:lnTo>
                    <a:lnTo>
                      <a:pt x="120" y="113"/>
                    </a:lnTo>
                    <a:lnTo>
                      <a:pt x="117" y="107"/>
                    </a:lnTo>
                    <a:lnTo>
                      <a:pt x="108" y="102"/>
                    </a:lnTo>
                    <a:lnTo>
                      <a:pt x="101" y="98"/>
                    </a:lnTo>
                    <a:lnTo>
                      <a:pt x="106" y="91"/>
                    </a:lnTo>
                    <a:lnTo>
                      <a:pt x="108" y="84"/>
                    </a:lnTo>
                    <a:lnTo>
                      <a:pt x="106" y="77"/>
                    </a:lnTo>
                    <a:lnTo>
                      <a:pt x="100" y="71"/>
                    </a:lnTo>
                    <a:lnTo>
                      <a:pt x="107" y="62"/>
                    </a:lnTo>
                    <a:lnTo>
                      <a:pt x="113" y="53"/>
                    </a:lnTo>
                    <a:lnTo>
                      <a:pt x="117" y="41"/>
                    </a:lnTo>
                    <a:lnTo>
                      <a:pt x="118" y="34"/>
                    </a:lnTo>
                    <a:lnTo>
                      <a:pt x="113" y="30"/>
                    </a:lnTo>
                    <a:lnTo>
                      <a:pt x="102" y="24"/>
                    </a:lnTo>
                    <a:lnTo>
                      <a:pt x="95" y="20"/>
                    </a:lnTo>
                    <a:lnTo>
                      <a:pt x="87" y="18"/>
                    </a:lnTo>
                    <a:lnTo>
                      <a:pt x="89" y="11"/>
                    </a:lnTo>
                    <a:lnTo>
                      <a:pt x="86" y="5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64" y="1"/>
                    </a:lnTo>
                    <a:lnTo>
                      <a:pt x="60" y="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7019926" y="3508376"/>
                <a:ext cx="106363" cy="244476"/>
                <a:chOff x="7019926" y="3508376"/>
                <a:chExt cx="106363" cy="244476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7058026" y="3524251"/>
                  <a:ext cx="36513" cy="14288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0" y="7"/>
                    </a:cxn>
                    <a:cxn ang="0">
                      <a:pos x="3" y="12"/>
                    </a:cxn>
                    <a:cxn ang="0">
                      <a:pos x="8" y="14"/>
                    </a:cxn>
                    <a:cxn ang="0">
                      <a:pos x="15" y="16"/>
                    </a:cxn>
                    <a:cxn ang="0">
                      <a:pos x="23" y="17"/>
                    </a:cxn>
                    <a:cxn ang="0">
                      <a:pos x="31" y="17"/>
                    </a:cxn>
                    <a:cxn ang="0">
                      <a:pos x="38" y="16"/>
                    </a:cxn>
                    <a:cxn ang="0">
                      <a:pos x="43" y="14"/>
                    </a:cxn>
                    <a:cxn ang="0">
                      <a:pos x="46" y="9"/>
                    </a:cxn>
                    <a:cxn ang="0">
                      <a:pos x="46" y="3"/>
                    </a:cxn>
                    <a:cxn ang="0">
                      <a:pos x="44" y="2"/>
                    </a:cxn>
                    <a:cxn ang="0">
                      <a:pos x="39" y="0"/>
                    </a:cxn>
                    <a:cxn ang="0">
                      <a:pos x="35" y="9"/>
                    </a:cxn>
                    <a:cxn ang="0">
                      <a:pos x="24" y="10"/>
                    </a:cxn>
                    <a:cxn ang="0">
                      <a:pos x="14" y="7"/>
                    </a:cxn>
                    <a:cxn ang="0">
                      <a:pos x="9" y="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6" h="17">
                      <a:moveTo>
                        <a:pt x="4" y="2"/>
                      </a:move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8" y="14"/>
                      </a:lnTo>
                      <a:lnTo>
                        <a:pt x="15" y="16"/>
                      </a:lnTo>
                      <a:lnTo>
                        <a:pt x="23" y="17"/>
                      </a:lnTo>
                      <a:lnTo>
                        <a:pt x="31" y="17"/>
                      </a:lnTo>
                      <a:lnTo>
                        <a:pt x="38" y="16"/>
                      </a:lnTo>
                      <a:lnTo>
                        <a:pt x="43" y="14"/>
                      </a:lnTo>
                      <a:lnTo>
                        <a:pt x="46" y="9"/>
                      </a:lnTo>
                      <a:lnTo>
                        <a:pt x="46" y="3"/>
                      </a:lnTo>
                      <a:lnTo>
                        <a:pt x="44" y="2"/>
                      </a:lnTo>
                      <a:lnTo>
                        <a:pt x="39" y="0"/>
                      </a:lnTo>
                      <a:lnTo>
                        <a:pt x="35" y="9"/>
                      </a:lnTo>
                      <a:lnTo>
                        <a:pt x="24" y="10"/>
                      </a:lnTo>
                      <a:lnTo>
                        <a:pt x="14" y="7"/>
                      </a:lnTo>
                      <a:lnTo>
                        <a:pt x="9" y="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7040563" y="3529013"/>
                  <a:ext cx="73025" cy="22225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0" y="8"/>
                    </a:cxn>
                    <a:cxn ang="0">
                      <a:pos x="0" y="17"/>
                    </a:cxn>
                    <a:cxn ang="0">
                      <a:pos x="7" y="23"/>
                    </a:cxn>
                    <a:cxn ang="0">
                      <a:pos x="19" y="26"/>
                    </a:cxn>
                    <a:cxn ang="0">
                      <a:pos x="32" y="29"/>
                    </a:cxn>
                    <a:cxn ang="0">
                      <a:pos x="49" y="29"/>
                    </a:cxn>
                    <a:cxn ang="0">
                      <a:pos x="64" y="26"/>
                    </a:cxn>
                    <a:cxn ang="0">
                      <a:pos x="76" y="24"/>
                    </a:cxn>
                    <a:cxn ang="0">
                      <a:pos x="87" y="22"/>
                    </a:cxn>
                    <a:cxn ang="0">
                      <a:pos x="91" y="15"/>
                    </a:cxn>
                    <a:cxn ang="0">
                      <a:pos x="92" y="9"/>
                    </a:cxn>
                    <a:cxn ang="0">
                      <a:pos x="89" y="4"/>
                    </a:cxn>
                    <a:cxn ang="0">
                      <a:pos x="81" y="0"/>
                    </a:cxn>
                    <a:cxn ang="0">
                      <a:pos x="76" y="4"/>
                    </a:cxn>
                    <a:cxn ang="0">
                      <a:pos x="72" y="9"/>
                    </a:cxn>
                    <a:cxn ang="0">
                      <a:pos x="67" y="11"/>
                    </a:cxn>
                    <a:cxn ang="0">
                      <a:pos x="61" y="12"/>
                    </a:cxn>
                    <a:cxn ang="0">
                      <a:pos x="55" y="12"/>
                    </a:cxn>
                    <a:cxn ang="0">
                      <a:pos x="50" y="12"/>
                    </a:cxn>
                    <a:cxn ang="0">
                      <a:pos x="43" y="11"/>
                    </a:cxn>
                    <a:cxn ang="0">
                      <a:pos x="35" y="11"/>
                    </a:cxn>
                    <a:cxn ang="0">
                      <a:pos x="20" y="8"/>
                    </a:cxn>
                    <a:cxn ang="0">
                      <a:pos x="15" y="1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92" h="29">
                      <a:moveTo>
                        <a:pt x="11" y="3"/>
                      </a:move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7" y="23"/>
                      </a:lnTo>
                      <a:lnTo>
                        <a:pt x="19" y="26"/>
                      </a:lnTo>
                      <a:lnTo>
                        <a:pt x="32" y="29"/>
                      </a:lnTo>
                      <a:lnTo>
                        <a:pt x="49" y="29"/>
                      </a:lnTo>
                      <a:lnTo>
                        <a:pt x="64" y="26"/>
                      </a:lnTo>
                      <a:lnTo>
                        <a:pt x="76" y="24"/>
                      </a:lnTo>
                      <a:lnTo>
                        <a:pt x="87" y="22"/>
                      </a:lnTo>
                      <a:lnTo>
                        <a:pt x="91" y="15"/>
                      </a:lnTo>
                      <a:lnTo>
                        <a:pt x="92" y="9"/>
                      </a:lnTo>
                      <a:lnTo>
                        <a:pt x="89" y="4"/>
                      </a:lnTo>
                      <a:lnTo>
                        <a:pt x="81" y="0"/>
                      </a:lnTo>
                      <a:lnTo>
                        <a:pt x="76" y="4"/>
                      </a:lnTo>
                      <a:lnTo>
                        <a:pt x="72" y="9"/>
                      </a:lnTo>
                      <a:lnTo>
                        <a:pt x="67" y="11"/>
                      </a:lnTo>
                      <a:lnTo>
                        <a:pt x="61" y="12"/>
                      </a:lnTo>
                      <a:lnTo>
                        <a:pt x="55" y="12"/>
                      </a:lnTo>
                      <a:lnTo>
                        <a:pt x="50" y="12"/>
                      </a:lnTo>
                      <a:lnTo>
                        <a:pt x="43" y="11"/>
                      </a:lnTo>
                      <a:lnTo>
                        <a:pt x="35" y="11"/>
                      </a:lnTo>
                      <a:lnTo>
                        <a:pt x="20" y="8"/>
                      </a:lnTo>
                      <a:lnTo>
                        <a:pt x="15" y="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7053263" y="3576638"/>
                  <a:ext cx="44450" cy="793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2" y="4"/>
                    </a:cxn>
                    <a:cxn ang="0">
                      <a:pos x="37" y="5"/>
                    </a:cxn>
                    <a:cxn ang="0">
                      <a:pos x="57" y="0"/>
                    </a:cxn>
                    <a:cxn ang="0">
                      <a:pos x="57" y="5"/>
                    </a:cxn>
                    <a:cxn ang="0">
                      <a:pos x="41" y="9"/>
                    </a:cxn>
                    <a:cxn ang="0">
                      <a:pos x="23" y="10"/>
                    </a:cxn>
                    <a:cxn ang="0">
                      <a:pos x="6" y="7"/>
                    </a:cxn>
                    <a:cxn ang="0">
                      <a:pos x="0" y="2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57" h="10">
                      <a:moveTo>
                        <a:pt x="4" y="0"/>
                      </a:moveTo>
                      <a:lnTo>
                        <a:pt x="12" y="4"/>
                      </a:lnTo>
                      <a:lnTo>
                        <a:pt x="37" y="5"/>
                      </a:lnTo>
                      <a:lnTo>
                        <a:pt x="57" y="0"/>
                      </a:lnTo>
                      <a:lnTo>
                        <a:pt x="57" y="5"/>
                      </a:lnTo>
                      <a:lnTo>
                        <a:pt x="41" y="9"/>
                      </a:lnTo>
                      <a:lnTo>
                        <a:pt x="23" y="10"/>
                      </a:lnTo>
                      <a:lnTo>
                        <a:pt x="6" y="7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7051676" y="3587751"/>
                  <a:ext cx="47625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30" y="9"/>
                    </a:cxn>
                    <a:cxn ang="0">
                      <a:pos x="51" y="7"/>
                    </a:cxn>
                    <a:cxn ang="0">
                      <a:pos x="59" y="1"/>
                    </a:cxn>
                    <a:cxn ang="0">
                      <a:pos x="60" y="5"/>
                    </a:cxn>
                    <a:cxn ang="0">
                      <a:pos x="47" y="10"/>
                    </a:cxn>
                    <a:cxn ang="0">
                      <a:pos x="13" y="10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10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30" y="9"/>
                      </a:lnTo>
                      <a:lnTo>
                        <a:pt x="51" y="7"/>
                      </a:lnTo>
                      <a:lnTo>
                        <a:pt x="59" y="1"/>
                      </a:lnTo>
                      <a:lnTo>
                        <a:pt x="60" y="5"/>
                      </a:lnTo>
                      <a:lnTo>
                        <a:pt x="47" y="10"/>
                      </a:lnTo>
                      <a:lnTo>
                        <a:pt x="13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4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7037388" y="3589338"/>
                  <a:ext cx="76200" cy="222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4" y="18"/>
                    </a:cxn>
                    <a:cxn ang="0">
                      <a:pos x="14" y="24"/>
                    </a:cxn>
                    <a:cxn ang="0">
                      <a:pos x="22" y="25"/>
                    </a:cxn>
                    <a:cxn ang="0">
                      <a:pos x="31" y="26"/>
                    </a:cxn>
                    <a:cxn ang="0">
                      <a:pos x="39" y="28"/>
                    </a:cxn>
                    <a:cxn ang="0">
                      <a:pos x="47" y="28"/>
                    </a:cxn>
                    <a:cxn ang="0">
                      <a:pos x="55" y="28"/>
                    </a:cxn>
                    <a:cxn ang="0">
                      <a:pos x="64" y="28"/>
                    </a:cxn>
                    <a:cxn ang="0">
                      <a:pos x="72" y="28"/>
                    </a:cxn>
                    <a:cxn ang="0">
                      <a:pos x="82" y="26"/>
                    </a:cxn>
                    <a:cxn ang="0">
                      <a:pos x="93" y="22"/>
                    </a:cxn>
                    <a:cxn ang="0">
                      <a:pos x="96" y="14"/>
                    </a:cxn>
                    <a:cxn ang="0">
                      <a:pos x="92" y="7"/>
                    </a:cxn>
                    <a:cxn ang="0">
                      <a:pos x="80" y="1"/>
                    </a:cxn>
                    <a:cxn ang="0">
                      <a:pos x="75" y="10"/>
                    </a:cxn>
                    <a:cxn ang="0">
                      <a:pos x="68" y="11"/>
                    </a:cxn>
                    <a:cxn ang="0">
                      <a:pos x="61" y="11"/>
                    </a:cxn>
                    <a:cxn ang="0">
                      <a:pos x="54" y="13"/>
                    </a:cxn>
                    <a:cxn ang="0">
                      <a:pos x="48" y="13"/>
                    </a:cxn>
                    <a:cxn ang="0">
                      <a:pos x="41" y="13"/>
                    </a:cxn>
                    <a:cxn ang="0">
                      <a:pos x="35" y="13"/>
                    </a:cxn>
                    <a:cxn ang="0">
                      <a:pos x="29" y="11"/>
                    </a:cxn>
                    <a:cxn ang="0">
                      <a:pos x="22" y="10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96" h="28">
                      <a:moveTo>
                        <a:pt x="10" y="0"/>
                      </a:move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4" y="18"/>
                      </a:lnTo>
                      <a:lnTo>
                        <a:pt x="14" y="24"/>
                      </a:lnTo>
                      <a:lnTo>
                        <a:pt x="22" y="25"/>
                      </a:lnTo>
                      <a:lnTo>
                        <a:pt x="31" y="26"/>
                      </a:lnTo>
                      <a:lnTo>
                        <a:pt x="39" y="28"/>
                      </a:lnTo>
                      <a:lnTo>
                        <a:pt x="47" y="28"/>
                      </a:lnTo>
                      <a:lnTo>
                        <a:pt x="55" y="28"/>
                      </a:lnTo>
                      <a:lnTo>
                        <a:pt x="64" y="28"/>
                      </a:lnTo>
                      <a:lnTo>
                        <a:pt x="72" y="28"/>
                      </a:lnTo>
                      <a:lnTo>
                        <a:pt x="82" y="26"/>
                      </a:lnTo>
                      <a:lnTo>
                        <a:pt x="93" y="22"/>
                      </a:lnTo>
                      <a:lnTo>
                        <a:pt x="96" y="14"/>
                      </a:lnTo>
                      <a:lnTo>
                        <a:pt x="92" y="7"/>
                      </a:lnTo>
                      <a:lnTo>
                        <a:pt x="80" y="1"/>
                      </a:lnTo>
                      <a:lnTo>
                        <a:pt x="75" y="10"/>
                      </a:lnTo>
                      <a:lnTo>
                        <a:pt x="68" y="11"/>
                      </a:lnTo>
                      <a:lnTo>
                        <a:pt x="61" y="11"/>
                      </a:lnTo>
                      <a:lnTo>
                        <a:pt x="54" y="13"/>
                      </a:lnTo>
                      <a:lnTo>
                        <a:pt x="48" y="13"/>
                      </a:lnTo>
                      <a:lnTo>
                        <a:pt x="41" y="13"/>
                      </a:lnTo>
                      <a:lnTo>
                        <a:pt x="35" y="13"/>
                      </a:lnTo>
                      <a:lnTo>
                        <a:pt x="29" y="11"/>
                      </a:lnTo>
                      <a:lnTo>
                        <a:pt x="22" y="10"/>
                      </a:lnTo>
                      <a:lnTo>
                        <a:pt x="14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7040563" y="3630613"/>
                  <a:ext cx="66675" cy="6826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3" y="41"/>
                    </a:cxn>
                    <a:cxn ang="0">
                      <a:pos x="0" y="69"/>
                    </a:cxn>
                    <a:cxn ang="0">
                      <a:pos x="16" y="79"/>
                    </a:cxn>
                    <a:cxn ang="0">
                      <a:pos x="40" y="85"/>
                    </a:cxn>
                    <a:cxn ang="0">
                      <a:pos x="68" y="83"/>
                    </a:cxn>
                    <a:cxn ang="0">
                      <a:pos x="85" y="73"/>
                    </a:cxn>
                    <a:cxn ang="0">
                      <a:pos x="75" y="44"/>
                    </a:cxn>
                    <a:cxn ang="0">
                      <a:pos x="68" y="0"/>
                    </a:cxn>
                    <a:cxn ang="0">
                      <a:pos x="44" y="7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85" h="85">
                      <a:moveTo>
                        <a:pt x="23" y="0"/>
                      </a:moveTo>
                      <a:lnTo>
                        <a:pt x="13" y="41"/>
                      </a:lnTo>
                      <a:lnTo>
                        <a:pt x="0" y="69"/>
                      </a:lnTo>
                      <a:lnTo>
                        <a:pt x="16" y="79"/>
                      </a:lnTo>
                      <a:lnTo>
                        <a:pt x="40" y="85"/>
                      </a:lnTo>
                      <a:lnTo>
                        <a:pt x="68" y="83"/>
                      </a:lnTo>
                      <a:lnTo>
                        <a:pt x="85" y="73"/>
                      </a:lnTo>
                      <a:lnTo>
                        <a:pt x="75" y="44"/>
                      </a:lnTo>
                      <a:lnTo>
                        <a:pt x="68" y="0"/>
                      </a:lnTo>
                      <a:lnTo>
                        <a:pt x="44" y="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C4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7040563" y="3635376"/>
                  <a:ext cx="66675" cy="6350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1" y="9"/>
                    </a:cxn>
                    <a:cxn ang="0">
                      <a:pos x="19" y="18"/>
                    </a:cxn>
                    <a:cxn ang="0">
                      <a:pos x="15" y="29"/>
                    </a:cxn>
                    <a:cxn ang="0">
                      <a:pos x="13" y="38"/>
                    </a:cxn>
                    <a:cxn ang="0">
                      <a:pos x="11" y="45"/>
                    </a:cxn>
                    <a:cxn ang="0">
                      <a:pos x="7" y="50"/>
                    </a:cxn>
                    <a:cxn ang="0">
                      <a:pos x="4" y="57"/>
                    </a:cxn>
                    <a:cxn ang="0">
                      <a:pos x="0" y="63"/>
                    </a:cxn>
                    <a:cxn ang="0">
                      <a:pos x="5" y="65"/>
                    </a:cxn>
                    <a:cxn ang="0">
                      <a:pos x="8" y="68"/>
                    </a:cxn>
                    <a:cxn ang="0">
                      <a:pos x="12" y="71"/>
                    </a:cxn>
                    <a:cxn ang="0">
                      <a:pos x="16" y="73"/>
                    </a:cxn>
                    <a:cxn ang="0">
                      <a:pos x="22" y="75"/>
                    </a:cxn>
                    <a:cxn ang="0">
                      <a:pos x="29" y="76"/>
                    </a:cxn>
                    <a:cxn ang="0">
                      <a:pos x="35" y="78"/>
                    </a:cxn>
                    <a:cxn ang="0">
                      <a:pos x="40" y="79"/>
                    </a:cxn>
                    <a:cxn ang="0">
                      <a:pos x="47" y="78"/>
                    </a:cxn>
                    <a:cxn ang="0">
                      <a:pos x="54" y="78"/>
                    </a:cxn>
                    <a:cxn ang="0">
                      <a:pos x="61" y="78"/>
                    </a:cxn>
                    <a:cxn ang="0">
                      <a:pos x="68" y="77"/>
                    </a:cxn>
                    <a:cxn ang="0">
                      <a:pos x="73" y="75"/>
                    </a:cxn>
                    <a:cxn ang="0">
                      <a:pos x="77" y="71"/>
                    </a:cxn>
                    <a:cxn ang="0">
                      <a:pos x="81" y="69"/>
                    </a:cxn>
                    <a:cxn ang="0">
                      <a:pos x="85" y="67"/>
                    </a:cxn>
                    <a:cxn ang="0">
                      <a:pos x="83" y="60"/>
                    </a:cxn>
                    <a:cxn ang="0">
                      <a:pos x="81" y="53"/>
                    </a:cxn>
                    <a:cxn ang="0">
                      <a:pos x="77" y="47"/>
                    </a:cxn>
                    <a:cxn ang="0">
                      <a:pos x="75" y="40"/>
                    </a:cxn>
                    <a:cxn ang="0">
                      <a:pos x="74" y="30"/>
                    </a:cxn>
                    <a:cxn ang="0">
                      <a:pos x="72" y="19"/>
                    </a:cxn>
                    <a:cxn ang="0">
                      <a:pos x="70" y="10"/>
                    </a:cxn>
                    <a:cxn ang="0">
                      <a:pos x="68" y="0"/>
                    </a:cxn>
                    <a:cxn ang="0">
                      <a:pos x="62" y="1"/>
                    </a:cxn>
                    <a:cxn ang="0">
                      <a:pos x="57" y="3"/>
                    </a:cxn>
                    <a:cxn ang="0">
                      <a:pos x="50" y="4"/>
                    </a:cxn>
                    <a:cxn ang="0">
                      <a:pos x="44" y="7"/>
                    </a:cxn>
                    <a:cxn ang="0">
                      <a:pos x="39" y="4"/>
                    </a:cxn>
                    <a:cxn ang="0">
                      <a:pos x="34" y="3"/>
                    </a:cxn>
                    <a:cxn ang="0">
                      <a:pos x="29" y="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85" h="79">
                      <a:moveTo>
                        <a:pt x="23" y="0"/>
                      </a:moveTo>
                      <a:lnTo>
                        <a:pt x="21" y="9"/>
                      </a:lnTo>
                      <a:lnTo>
                        <a:pt x="19" y="18"/>
                      </a:lnTo>
                      <a:lnTo>
                        <a:pt x="15" y="29"/>
                      </a:lnTo>
                      <a:lnTo>
                        <a:pt x="13" y="38"/>
                      </a:lnTo>
                      <a:lnTo>
                        <a:pt x="11" y="45"/>
                      </a:lnTo>
                      <a:lnTo>
                        <a:pt x="7" y="50"/>
                      </a:lnTo>
                      <a:lnTo>
                        <a:pt x="4" y="57"/>
                      </a:lnTo>
                      <a:lnTo>
                        <a:pt x="0" y="63"/>
                      </a:lnTo>
                      <a:lnTo>
                        <a:pt x="5" y="65"/>
                      </a:lnTo>
                      <a:lnTo>
                        <a:pt x="8" y="68"/>
                      </a:lnTo>
                      <a:lnTo>
                        <a:pt x="12" y="71"/>
                      </a:lnTo>
                      <a:lnTo>
                        <a:pt x="16" y="73"/>
                      </a:lnTo>
                      <a:lnTo>
                        <a:pt x="22" y="75"/>
                      </a:lnTo>
                      <a:lnTo>
                        <a:pt x="29" y="76"/>
                      </a:lnTo>
                      <a:lnTo>
                        <a:pt x="35" y="78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4" y="78"/>
                      </a:lnTo>
                      <a:lnTo>
                        <a:pt x="61" y="78"/>
                      </a:lnTo>
                      <a:lnTo>
                        <a:pt x="68" y="77"/>
                      </a:lnTo>
                      <a:lnTo>
                        <a:pt x="73" y="75"/>
                      </a:lnTo>
                      <a:lnTo>
                        <a:pt x="77" y="71"/>
                      </a:lnTo>
                      <a:lnTo>
                        <a:pt x="81" y="69"/>
                      </a:lnTo>
                      <a:lnTo>
                        <a:pt x="85" y="67"/>
                      </a:lnTo>
                      <a:lnTo>
                        <a:pt x="83" y="60"/>
                      </a:lnTo>
                      <a:lnTo>
                        <a:pt x="81" y="53"/>
                      </a:lnTo>
                      <a:lnTo>
                        <a:pt x="77" y="47"/>
                      </a:lnTo>
                      <a:lnTo>
                        <a:pt x="75" y="40"/>
                      </a:lnTo>
                      <a:lnTo>
                        <a:pt x="74" y="30"/>
                      </a:lnTo>
                      <a:lnTo>
                        <a:pt x="72" y="19"/>
                      </a:lnTo>
                      <a:lnTo>
                        <a:pt x="70" y="10"/>
                      </a:lnTo>
                      <a:lnTo>
                        <a:pt x="68" y="0"/>
                      </a:lnTo>
                      <a:lnTo>
                        <a:pt x="62" y="1"/>
                      </a:lnTo>
                      <a:lnTo>
                        <a:pt x="57" y="3"/>
                      </a:lnTo>
                      <a:lnTo>
                        <a:pt x="50" y="4"/>
                      </a:lnTo>
                      <a:lnTo>
                        <a:pt x="44" y="7"/>
                      </a:lnTo>
                      <a:lnTo>
                        <a:pt x="39" y="4"/>
                      </a:lnTo>
                      <a:lnTo>
                        <a:pt x="34" y="3"/>
                      </a:lnTo>
                      <a:lnTo>
                        <a:pt x="29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14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7040563" y="3640138"/>
                  <a:ext cx="66675" cy="58738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1" y="10"/>
                    </a:cxn>
                    <a:cxn ang="0">
                      <a:pos x="19" y="18"/>
                    </a:cxn>
                    <a:cxn ang="0">
                      <a:pos x="15" y="27"/>
                    </a:cxn>
                    <a:cxn ang="0">
                      <a:pos x="13" y="36"/>
                    </a:cxn>
                    <a:cxn ang="0">
                      <a:pos x="11" y="42"/>
                    </a:cxn>
                    <a:cxn ang="0">
                      <a:pos x="7" y="47"/>
                    </a:cxn>
                    <a:cxn ang="0">
                      <a:pos x="4" y="52"/>
                    </a:cxn>
                    <a:cxn ang="0">
                      <a:pos x="0" y="58"/>
                    </a:cxn>
                    <a:cxn ang="0">
                      <a:pos x="5" y="60"/>
                    </a:cxn>
                    <a:cxn ang="0">
                      <a:pos x="8" y="63"/>
                    </a:cxn>
                    <a:cxn ang="0">
                      <a:pos x="12" y="66"/>
                    </a:cxn>
                    <a:cxn ang="0">
                      <a:pos x="16" y="68"/>
                    </a:cxn>
                    <a:cxn ang="0">
                      <a:pos x="22" y="70"/>
                    </a:cxn>
                    <a:cxn ang="0">
                      <a:pos x="29" y="71"/>
                    </a:cxn>
                    <a:cxn ang="0">
                      <a:pos x="35" y="72"/>
                    </a:cxn>
                    <a:cxn ang="0">
                      <a:pos x="40" y="73"/>
                    </a:cxn>
                    <a:cxn ang="0">
                      <a:pos x="47" y="73"/>
                    </a:cxn>
                    <a:cxn ang="0">
                      <a:pos x="54" y="73"/>
                    </a:cxn>
                    <a:cxn ang="0">
                      <a:pos x="61" y="73"/>
                    </a:cxn>
                    <a:cxn ang="0">
                      <a:pos x="68" y="72"/>
                    </a:cxn>
                    <a:cxn ang="0">
                      <a:pos x="73" y="70"/>
                    </a:cxn>
                    <a:cxn ang="0">
                      <a:pos x="77" y="66"/>
                    </a:cxn>
                    <a:cxn ang="0">
                      <a:pos x="81" y="64"/>
                    </a:cxn>
                    <a:cxn ang="0">
                      <a:pos x="85" y="62"/>
                    </a:cxn>
                    <a:cxn ang="0">
                      <a:pos x="83" y="56"/>
                    </a:cxn>
                    <a:cxn ang="0">
                      <a:pos x="81" y="49"/>
                    </a:cxn>
                    <a:cxn ang="0">
                      <a:pos x="77" y="43"/>
                    </a:cxn>
                    <a:cxn ang="0">
                      <a:pos x="75" y="37"/>
                    </a:cxn>
                    <a:cxn ang="0">
                      <a:pos x="74" y="28"/>
                    </a:cxn>
                    <a:cxn ang="0">
                      <a:pos x="72" y="19"/>
                    </a:cxn>
                    <a:cxn ang="0">
                      <a:pos x="70" y="10"/>
                    </a:cxn>
                    <a:cxn ang="0">
                      <a:pos x="68" y="0"/>
                    </a:cxn>
                    <a:cxn ang="0">
                      <a:pos x="62" y="2"/>
                    </a:cxn>
                    <a:cxn ang="0">
                      <a:pos x="57" y="4"/>
                    </a:cxn>
                    <a:cxn ang="0">
                      <a:pos x="50" y="5"/>
                    </a:cxn>
                    <a:cxn ang="0">
                      <a:pos x="44" y="6"/>
                    </a:cxn>
                    <a:cxn ang="0">
                      <a:pos x="39" y="5"/>
                    </a:cxn>
                    <a:cxn ang="0">
                      <a:pos x="34" y="4"/>
                    </a:cxn>
                    <a:cxn ang="0">
                      <a:pos x="29" y="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85" h="73">
                      <a:moveTo>
                        <a:pt x="23" y="0"/>
                      </a:moveTo>
                      <a:lnTo>
                        <a:pt x="21" y="10"/>
                      </a:lnTo>
                      <a:lnTo>
                        <a:pt x="19" y="18"/>
                      </a:lnTo>
                      <a:lnTo>
                        <a:pt x="15" y="27"/>
                      </a:lnTo>
                      <a:lnTo>
                        <a:pt x="13" y="36"/>
                      </a:lnTo>
                      <a:lnTo>
                        <a:pt x="11" y="42"/>
                      </a:lnTo>
                      <a:lnTo>
                        <a:pt x="7" y="47"/>
                      </a:lnTo>
                      <a:lnTo>
                        <a:pt x="4" y="52"/>
                      </a:lnTo>
                      <a:lnTo>
                        <a:pt x="0" y="58"/>
                      </a:lnTo>
                      <a:lnTo>
                        <a:pt x="5" y="60"/>
                      </a:lnTo>
                      <a:lnTo>
                        <a:pt x="8" y="63"/>
                      </a:lnTo>
                      <a:lnTo>
                        <a:pt x="12" y="66"/>
                      </a:lnTo>
                      <a:lnTo>
                        <a:pt x="16" y="68"/>
                      </a:lnTo>
                      <a:lnTo>
                        <a:pt x="22" y="70"/>
                      </a:lnTo>
                      <a:lnTo>
                        <a:pt x="29" y="71"/>
                      </a:lnTo>
                      <a:lnTo>
                        <a:pt x="35" y="72"/>
                      </a:lnTo>
                      <a:lnTo>
                        <a:pt x="40" y="73"/>
                      </a:lnTo>
                      <a:lnTo>
                        <a:pt x="47" y="73"/>
                      </a:lnTo>
                      <a:lnTo>
                        <a:pt x="54" y="73"/>
                      </a:lnTo>
                      <a:lnTo>
                        <a:pt x="61" y="73"/>
                      </a:lnTo>
                      <a:lnTo>
                        <a:pt x="68" y="72"/>
                      </a:lnTo>
                      <a:lnTo>
                        <a:pt x="73" y="70"/>
                      </a:lnTo>
                      <a:lnTo>
                        <a:pt x="77" y="66"/>
                      </a:lnTo>
                      <a:lnTo>
                        <a:pt x="81" y="64"/>
                      </a:lnTo>
                      <a:lnTo>
                        <a:pt x="85" y="62"/>
                      </a:lnTo>
                      <a:lnTo>
                        <a:pt x="83" y="56"/>
                      </a:lnTo>
                      <a:lnTo>
                        <a:pt x="81" y="49"/>
                      </a:lnTo>
                      <a:lnTo>
                        <a:pt x="77" y="43"/>
                      </a:lnTo>
                      <a:lnTo>
                        <a:pt x="75" y="37"/>
                      </a:lnTo>
                      <a:lnTo>
                        <a:pt x="74" y="28"/>
                      </a:lnTo>
                      <a:lnTo>
                        <a:pt x="72" y="19"/>
                      </a:lnTo>
                      <a:lnTo>
                        <a:pt x="70" y="10"/>
                      </a:lnTo>
                      <a:lnTo>
                        <a:pt x="68" y="0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0" y="5"/>
                      </a:lnTo>
                      <a:lnTo>
                        <a:pt x="44" y="6"/>
                      </a:lnTo>
                      <a:lnTo>
                        <a:pt x="39" y="5"/>
                      </a:lnTo>
                      <a:lnTo>
                        <a:pt x="34" y="4"/>
                      </a:lnTo>
                      <a:lnTo>
                        <a:pt x="29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34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7040563" y="3644901"/>
                  <a:ext cx="66675" cy="5397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0" y="8"/>
                    </a:cxn>
                    <a:cxn ang="0">
                      <a:pos x="18" y="16"/>
                    </a:cxn>
                    <a:cxn ang="0">
                      <a:pos x="14" y="24"/>
                    </a:cxn>
                    <a:cxn ang="0">
                      <a:pos x="12" y="32"/>
                    </a:cxn>
                    <a:cxn ang="0">
                      <a:pos x="10" y="37"/>
                    </a:cxn>
                    <a:cxn ang="0">
                      <a:pos x="6" y="43"/>
                    </a:cxn>
                    <a:cxn ang="0">
                      <a:pos x="3" y="47"/>
                    </a:cxn>
                    <a:cxn ang="0">
                      <a:pos x="0" y="52"/>
                    </a:cxn>
                    <a:cxn ang="0">
                      <a:pos x="4" y="54"/>
                    </a:cxn>
                    <a:cxn ang="0">
                      <a:pos x="7" y="57"/>
                    </a:cxn>
                    <a:cxn ang="0">
                      <a:pos x="11" y="59"/>
                    </a:cxn>
                    <a:cxn ang="0">
                      <a:pos x="15" y="61"/>
                    </a:cxn>
                    <a:cxn ang="0">
                      <a:pos x="21" y="62"/>
                    </a:cxn>
                    <a:cxn ang="0">
                      <a:pos x="28" y="65"/>
                    </a:cxn>
                    <a:cxn ang="0">
                      <a:pos x="34" y="66"/>
                    </a:cxn>
                    <a:cxn ang="0">
                      <a:pos x="39" y="67"/>
                    </a:cxn>
                    <a:cxn ang="0">
                      <a:pos x="46" y="67"/>
                    </a:cxn>
                    <a:cxn ang="0">
                      <a:pos x="53" y="66"/>
                    </a:cxn>
                    <a:cxn ang="0">
                      <a:pos x="60" y="66"/>
                    </a:cxn>
                    <a:cxn ang="0">
                      <a:pos x="67" y="66"/>
                    </a:cxn>
                    <a:cxn ang="0">
                      <a:pos x="72" y="64"/>
                    </a:cxn>
                    <a:cxn ang="0">
                      <a:pos x="76" y="60"/>
                    </a:cxn>
                    <a:cxn ang="0">
                      <a:pos x="80" y="58"/>
                    </a:cxn>
                    <a:cxn ang="0">
                      <a:pos x="84" y="56"/>
                    </a:cxn>
                    <a:cxn ang="0">
                      <a:pos x="82" y="50"/>
                    </a:cxn>
                    <a:cxn ang="0">
                      <a:pos x="80" y="45"/>
                    </a:cxn>
                    <a:cxn ang="0">
                      <a:pos x="76" y="39"/>
                    </a:cxn>
                    <a:cxn ang="0">
                      <a:pos x="74" y="34"/>
                    </a:cxn>
                    <a:cxn ang="0">
                      <a:pos x="73" y="26"/>
                    </a:cxn>
                    <a:cxn ang="0">
                      <a:pos x="71" y="16"/>
                    </a:cxn>
                    <a:cxn ang="0">
                      <a:pos x="69" y="8"/>
                    </a:cxn>
                    <a:cxn ang="0">
                      <a:pos x="67" y="0"/>
                    </a:cxn>
                    <a:cxn ang="0">
                      <a:pos x="61" y="1"/>
                    </a:cxn>
                    <a:cxn ang="0">
                      <a:pos x="56" y="3"/>
                    </a:cxn>
                    <a:cxn ang="0">
                      <a:pos x="49" y="5"/>
                    </a:cxn>
                    <a:cxn ang="0">
                      <a:pos x="43" y="6"/>
                    </a:cxn>
                    <a:cxn ang="0">
                      <a:pos x="38" y="5"/>
                    </a:cxn>
                    <a:cxn ang="0">
                      <a:pos x="33" y="3"/>
                    </a:cxn>
                    <a:cxn ang="0">
                      <a:pos x="28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4" h="67">
                      <a:moveTo>
                        <a:pt x="22" y="0"/>
                      </a:move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14" y="24"/>
                      </a:lnTo>
                      <a:lnTo>
                        <a:pt x="12" y="32"/>
                      </a:lnTo>
                      <a:lnTo>
                        <a:pt x="10" y="37"/>
                      </a:lnTo>
                      <a:lnTo>
                        <a:pt x="6" y="43"/>
                      </a:lnTo>
                      <a:lnTo>
                        <a:pt x="3" y="47"/>
                      </a:lnTo>
                      <a:lnTo>
                        <a:pt x="0" y="52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59"/>
                      </a:lnTo>
                      <a:lnTo>
                        <a:pt x="15" y="61"/>
                      </a:lnTo>
                      <a:lnTo>
                        <a:pt x="21" y="62"/>
                      </a:lnTo>
                      <a:lnTo>
                        <a:pt x="28" y="65"/>
                      </a:lnTo>
                      <a:lnTo>
                        <a:pt x="34" y="66"/>
                      </a:lnTo>
                      <a:lnTo>
                        <a:pt x="39" y="67"/>
                      </a:lnTo>
                      <a:lnTo>
                        <a:pt x="46" y="67"/>
                      </a:lnTo>
                      <a:lnTo>
                        <a:pt x="53" y="66"/>
                      </a:lnTo>
                      <a:lnTo>
                        <a:pt x="60" y="66"/>
                      </a:lnTo>
                      <a:lnTo>
                        <a:pt x="67" y="66"/>
                      </a:lnTo>
                      <a:lnTo>
                        <a:pt x="72" y="64"/>
                      </a:lnTo>
                      <a:lnTo>
                        <a:pt x="76" y="60"/>
                      </a:lnTo>
                      <a:lnTo>
                        <a:pt x="80" y="58"/>
                      </a:lnTo>
                      <a:lnTo>
                        <a:pt x="84" y="56"/>
                      </a:lnTo>
                      <a:lnTo>
                        <a:pt x="82" y="50"/>
                      </a:lnTo>
                      <a:lnTo>
                        <a:pt x="80" y="45"/>
                      </a:lnTo>
                      <a:lnTo>
                        <a:pt x="76" y="39"/>
                      </a:lnTo>
                      <a:lnTo>
                        <a:pt x="74" y="34"/>
                      </a:lnTo>
                      <a:lnTo>
                        <a:pt x="73" y="26"/>
                      </a:lnTo>
                      <a:lnTo>
                        <a:pt x="71" y="16"/>
                      </a:lnTo>
                      <a:lnTo>
                        <a:pt x="69" y="8"/>
                      </a:lnTo>
                      <a:lnTo>
                        <a:pt x="67" y="0"/>
                      </a:lnTo>
                      <a:lnTo>
                        <a:pt x="61" y="1"/>
                      </a:lnTo>
                      <a:lnTo>
                        <a:pt x="56" y="3"/>
                      </a:lnTo>
                      <a:lnTo>
                        <a:pt x="49" y="5"/>
                      </a:lnTo>
                      <a:lnTo>
                        <a:pt x="43" y="6"/>
                      </a:lnTo>
                      <a:lnTo>
                        <a:pt x="38" y="5"/>
                      </a:lnTo>
                      <a:lnTo>
                        <a:pt x="33" y="3"/>
                      </a:lnTo>
                      <a:lnTo>
                        <a:pt x="28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94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7040563" y="3648076"/>
                  <a:ext cx="66675" cy="50800"/>
                </a:xfrm>
                <a:custGeom>
                  <a:avLst/>
                  <a:gdLst/>
                  <a:ahLst/>
                  <a:cxnLst>
                    <a:cxn ang="0">
                      <a:pos x="22" y="1"/>
                    </a:cxn>
                    <a:cxn ang="0">
                      <a:pos x="20" y="8"/>
                    </a:cxn>
                    <a:cxn ang="0">
                      <a:pos x="18" y="15"/>
                    </a:cxn>
                    <a:cxn ang="0">
                      <a:pos x="14" y="23"/>
                    </a:cxn>
                    <a:cxn ang="0">
                      <a:pos x="12" y="30"/>
                    </a:cxn>
                    <a:cxn ang="0">
                      <a:pos x="10" y="34"/>
                    </a:cxn>
                    <a:cxn ang="0">
                      <a:pos x="6" y="38"/>
                    </a:cxn>
                    <a:cxn ang="0">
                      <a:pos x="3" y="42"/>
                    </a:cxn>
                    <a:cxn ang="0">
                      <a:pos x="0" y="47"/>
                    </a:cxn>
                    <a:cxn ang="0">
                      <a:pos x="4" y="49"/>
                    </a:cxn>
                    <a:cxn ang="0">
                      <a:pos x="8" y="52"/>
                    </a:cxn>
                    <a:cxn ang="0">
                      <a:pos x="12" y="54"/>
                    </a:cxn>
                    <a:cxn ang="0">
                      <a:pos x="15" y="56"/>
                    </a:cxn>
                    <a:cxn ang="0">
                      <a:pos x="21" y="57"/>
                    </a:cxn>
                    <a:cxn ang="0">
                      <a:pos x="28" y="59"/>
                    </a:cxn>
                    <a:cxn ang="0">
                      <a:pos x="34" y="61"/>
                    </a:cxn>
                    <a:cxn ang="0">
                      <a:pos x="39" y="62"/>
                    </a:cxn>
                    <a:cxn ang="0">
                      <a:pos x="46" y="62"/>
                    </a:cxn>
                    <a:cxn ang="0">
                      <a:pos x="53" y="61"/>
                    </a:cxn>
                    <a:cxn ang="0">
                      <a:pos x="60" y="61"/>
                    </a:cxn>
                    <a:cxn ang="0">
                      <a:pos x="67" y="61"/>
                    </a:cxn>
                    <a:cxn ang="0">
                      <a:pos x="72" y="59"/>
                    </a:cxn>
                    <a:cxn ang="0">
                      <a:pos x="76" y="55"/>
                    </a:cxn>
                    <a:cxn ang="0">
                      <a:pos x="80" y="53"/>
                    </a:cxn>
                    <a:cxn ang="0">
                      <a:pos x="84" y="51"/>
                    </a:cxn>
                    <a:cxn ang="0">
                      <a:pos x="82" y="46"/>
                    </a:cxn>
                    <a:cxn ang="0">
                      <a:pos x="80" y="40"/>
                    </a:cxn>
                    <a:cxn ang="0">
                      <a:pos x="76" y="36"/>
                    </a:cxn>
                    <a:cxn ang="0">
                      <a:pos x="74" y="31"/>
                    </a:cxn>
                    <a:cxn ang="0">
                      <a:pos x="73" y="23"/>
                    </a:cxn>
                    <a:cxn ang="0">
                      <a:pos x="71" y="15"/>
                    </a:cxn>
                    <a:cxn ang="0">
                      <a:pos x="69" y="8"/>
                    </a:cxn>
                    <a:cxn ang="0">
                      <a:pos x="68" y="0"/>
                    </a:cxn>
                    <a:cxn ang="0">
                      <a:pos x="63" y="1"/>
                    </a:cxn>
                    <a:cxn ang="0">
                      <a:pos x="56" y="3"/>
                    </a:cxn>
                    <a:cxn ang="0">
                      <a:pos x="50" y="4"/>
                    </a:cxn>
                    <a:cxn ang="0">
                      <a:pos x="43" y="7"/>
                    </a:cxn>
                    <a:cxn ang="0">
                      <a:pos x="38" y="6"/>
                    </a:cxn>
                    <a:cxn ang="0">
                      <a:pos x="33" y="3"/>
                    </a:cxn>
                    <a:cxn ang="0">
                      <a:pos x="28" y="2"/>
                    </a:cxn>
                    <a:cxn ang="0">
                      <a:pos x="22" y="1"/>
                    </a:cxn>
                  </a:cxnLst>
                  <a:rect l="0" t="0" r="r" b="b"/>
                  <a:pathLst>
                    <a:path w="84" h="62">
                      <a:moveTo>
                        <a:pt x="22" y="1"/>
                      </a:moveTo>
                      <a:lnTo>
                        <a:pt x="20" y="8"/>
                      </a:lnTo>
                      <a:lnTo>
                        <a:pt x="18" y="15"/>
                      </a:lnTo>
                      <a:lnTo>
                        <a:pt x="14" y="23"/>
                      </a:lnTo>
                      <a:lnTo>
                        <a:pt x="12" y="30"/>
                      </a:lnTo>
                      <a:lnTo>
                        <a:pt x="10" y="34"/>
                      </a:lnTo>
                      <a:lnTo>
                        <a:pt x="6" y="38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4" y="49"/>
                      </a:lnTo>
                      <a:lnTo>
                        <a:pt x="8" y="52"/>
                      </a:lnTo>
                      <a:lnTo>
                        <a:pt x="12" y="54"/>
                      </a:lnTo>
                      <a:lnTo>
                        <a:pt x="15" y="56"/>
                      </a:lnTo>
                      <a:lnTo>
                        <a:pt x="21" y="57"/>
                      </a:lnTo>
                      <a:lnTo>
                        <a:pt x="28" y="59"/>
                      </a:lnTo>
                      <a:lnTo>
                        <a:pt x="34" y="61"/>
                      </a:lnTo>
                      <a:lnTo>
                        <a:pt x="39" y="62"/>
                      </a:lnTo>
                      <a:lnTo>
                        <a:pt x="46" y="62"/>
                      </a:lnTo>
                      <a:lnTo>
                        <a:pt x="53" y="61"/>
                      </a:lnTo>
                      <a:lnTo>
                        <a:pt x="60" y="61"/>
                      </a:lnTo>
                      <a:lnTo>
                        <a:pt x="67" y="61"/>
                      </a:lnTo>
                      <a:lnTo>
                        <a:pt x="72" y="59"/>
                      </a:lnTo>
                      <a:lnTo>
                        <a:pt x="76" y="55"/>
                      </a:lnTo>
                      <a:lnTo>
                        <a:pt x="80" y="53"/>
                      </a:lnTo>
                      <a:lnTo>
                        <a:pt x="84" y="51"/>
                      </a:lnTo>
                      <a:lnTo>
                        <a:pt x="82" y="46"/>
                      </a:lnTo>
                      <a:lnTo>
                        <a:pt x="80" y="40"/>
                      </a:lnTo>
                      <a:lnTo>
                        <a:pt x="76" y="36"/>
                      </a:lnTo>
                      <a:lnTo>
                        <a:pt x="74" y="31"/>
                      </a:lnTo>
                      <a:lnTo>
                        <a:pt x="73" y="23"/>
                      </a:lnTo>
                      <a:lnTo>
                        <a:pt x="71" y="15"/>
                      </a:lnTo>
                      <a:lnTo>
                        <a:pt x="69" y="8"/>
                      </a:lnTo>
                      <a:lnTo>
                        <a:pt x="68" y="0"/>
                      </a:lnTo>
                      <a:lnTo>
                        <a:pt x="63" y="1"/>
                      </a:lnTo>
                      <a:lnTo>
                        <a:pt x="56" y="3"/>
                      </a:lnTo>
                      <a:lnTo>
                        <a:pt x="50" y="4"/>
                      </a:lnTo>
                      <a:lnTo>
                        <a:pt x="43" y="7"/>
                      </a:lnTo>
                      <a:lnTo>
                        <a:pt x="38" y="6"/>
                      </a:lnTo>
                      <a:lnTo>
                        <a:pt x="33" y="3"/>
                      </a:lnTo>
                      <a:lnTo>
                        <a:pt x="28" y="2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9E5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7042151" y="3652838"/>
                  <a:ext cx="65088" cy="46038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19" y="8"/>
                    </a:cxn>
                    <a:cxn ang="0">
                      <a:pos x="17" y="13"/>
                    </a:cxn>
                    <a:cxn ang="0">
                      <a:pos x="13" y="20"/>
                    </a:cxn>
                    <a:cxn ang="0">
                      <a:pos x="11" y="26"/>
                    </a:cxn>
                    <a:cxn ang="0">
                      <a:pos x="9" y="31"/>
                    </a:cxn>
                    <a:cxn ang="0">
                      <a:pos x="6" y="34"/>
                    </a:cxn>
                    <a:cxn ang="0">
                      <a:pos x="3" y="38"/>
                    </a:cxn>
                    <a:cxn ang="0">
                      <a:pos x="0" y="42"/>
                    </a:cxn>
                    <a:cxn ang="0">
                      <a:pos x="4" y="45"/>
                    </a:cxn>
                    <a:cxn ang="0">
                      <a:pos x="7" y="46"/>
                    </a:cxn>
                    <a:cxn ang="0">
                      <a:pos x="11" y="48"/>
                    </a:cxn>
                    <a:cxn ang="0">
                      <a:pos x="14" y="50"/>
                    </a:cxn>
                    <a:cxn ang="0">
                      <a:pos x="20" y="51"/>
                    </a:cxn>
                    <a:cxn ang="0">
                      <a:pos x="27" y="53"/>
                    </a:cxn>
                    <a:cxn ang="0">
                      <a:pos x="33" y="55"/>
                    </a:cxn>
                    <a:cxn ang="0">
                      <a:pos x="38" y="56"/>
                    </a:cxn>
                    <a:cxn ang="0">
                      <a:pos x="45" y="55"/>
                    </a:cxn>
                    <a:cxn ang="0">
                      <a:pos x="52" y="55"/>
                    </a:cxn>
                    <a:cxn ang="0">
                      <a:pos x="59" y="55"/>
                    </a:cxn>
                    <a:cxn ang="0">
                      <a:pos x="66" y="55"/>
                    </a:cxn>
                    <a:cxn ang="0">
                      <a:pos x="71" y="53"/>
                    </a:cxn>
                    <a:cxn ang="0">
                      <a:pos x="75" y="49"/>
                    </a:cxn>
                    <a:cxn ang="0">
                      <a:pos x="79" y="47"/>
                    </a:cxn>
                    <a:cxn ang="0">
                      <a:pos x="83" y="45"/>
                    </a:cxn>
                    <a:cxn ang="0">
                      <a:pos x="81" y="40"/>
                    </a:cxn>
                    <a:cxn ang="0">
                      <a:pos x="79" y="35"/>
                    </a:cxn>
                    <a:cxn ang="0">
                      <a:pos x="75" y="32"/>
                    </a:cxn>
                    <a:cxn ang="0">
                      <a:pos x="73" y="27"/>
                    </a:cxn>
                    <a:cxn ang="0">
                      <a:pos x="72" y="20"/>
                    </a:cxn>
                    <a:cxn ang="0">
                      <a:pos x="71" y="13"/>
                    </a:cxn>
                    <a:cxn ang="0">
                      <a:pos x="68" y="7"/>
                    </a:cxn>
                    <a:cxn ang="0">
                      <a:pos x="67" y="0"/>
                    </a:cxn>
                    <a:cxn ang="0">
                      <a:pos x="62" y="1"/>
                    </a:cxn>
                    <a:cxn ang="0">
                      <a:pos x="55" y="2"/>
                    </a:cxn>
                    <a:cxn ang="0">
                      <a:pos x="49" y="4"/>
                    </a:cxn>
                    <a:cxn ang="0">
                      <a:pos x="42" y="5"/>
                    </a:cxn>
                    <a:cxn ang="0">
                      <a:pos x="37" y="4"/>
                    </a:cxn>
                    <a:cxn ang="0">
                      <a:pos x="32" y="3"/>
                    </a:cxn>
                    <a:cxn ang="0">
                      <a:pos x="27" y="2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83" h="56">
                      <a:moveTo>
                        <a:pt x="21" y="1"/>
                      </a:moveTo>
                      <a:lnTo>
                        <a:pt x="19" y="8"/>
                      </a:lnTo>
                      <a:lnTo>
                        <a:pt x="17" y="13"/>
                      </a:lnTo>
                      <a:lnTo>
                        <a:pt x="13" y="20"/>
                      </a:lnTo>
                      <a:lnTo>
                        <a:pt x="11" y="26"/>
                      </a:lnTo>
                      <a:lnTo>
                        <a:pt x="9" y="31"/>
                      </a:lnTo>
                      <a:lnTo>
                        <a:pt x="6" y="34"/>
                      </a:lnTo>
                      <a:lnTo>
                        <a:pt x="3" y="38"/>
                      </a:lnTo>
                      <a:lnTo>
                        <a:pt x="0" y="42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1" y="48"/>
                      </a:lnTo>
                      <a:lnTo>
                        <a:pt x="14" y="50"/>
                      </a:lnTo>
                      <a:lnTo>
                        <a:pt x="20" y="51"/>
                      </a:lnTo>
                      <a:lnTo>
                        <a:pt x="27" y="53"/>
                      </a:lnTo>
                      <a:lnTo>
                        <a:pt x="33" y="55"/>
                      </a:lnTo>
                      <a:lnTo>
                        <a:pt x="38" y="56"/>
                      </a:lnTo>
                      <a:lnTo>
                        <a:pt x="45" y="55"/>
                      </a:lnTo>
                      <a:lnTo>
                        <a:pt x="52" y="55"/>
                      </a:lnTo>
                      <a:lnTo>
                        <a:pt x="59" y="55"/>
                      </a:lnTo>
                      <a:lnTo>
                        <a:pt x="66" y="55"/>
                      </a:lnTo>
                      <a:lnTo>
                        <a:pt x="71" y="53"/>
                      </a:lnTo>
                      <a:lnTo>
                        <a:pt x="75" y="49"/>
                      </a:lnTo>
                      <a:lnTo>
                        <a:pt x="79" y="47"/>
                      </a:lnTo>
                      <a:lnTo>
                        <a:pt x="83" y="45"/>
                      </a:lnTo>
                      <a:lnTo>
                        <a:pt x="81" y="40"/>
                      </a:lnTo>
                      <a:lnTo>
                        <a:pt x="79" y="35"/>
                      </a:lnTo>
                      <a:lnTo>
                        <a:pt x="75" y="32"/>
                      </a:lnTo>
                      <a:lnTo>
                        <a:pt x="73" y="27"/>
                      </a:lnTo>
                      <a:lnTo>
                        <a:pt x="72" y="20"/>
                      </a:lnTo>
                      <a:lnTo>
                        <a:pt x="71" y="13"/>
                      </a:lnTo>
                      <a:lnTo>
                        <a:pt x="68" y="7"/>
                      </a:lnTo>
                      <a:lnTo>
                        <a:pt x="67" y="0"/>
                      </a:lnTo>
                      <a:lnTo>
                        <a:pt x="62" y="1"/>
                      </a:lnTo>
                      <a:lnTo>
                        <a:pt x="55" y="2"/>
                      </a:lnTo>
                      <a:lnTo>
                        <a:pt x="49" y="4"/>
                      </a:lnTo>
                      <a:lnTo>
                        <a:pt x="42" y="5"/>
                      </a:lnTo>
                      <a:lnTo>
                        <a:pt x="37" y="4"/>
                      </a:lnTo>
                      <a:lnTo>
                        <a:pt x="32" y="3"/>
                      </a:lnTo>
                      <a:lnTo>
                        <a:pt x="27" y="2"/>
                      </a:ln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A05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1" name="Freeform 220"/>
                <p:cNvSpPr>
                  <a:spLocks/>
                </p:cNvSpPr>
                <p:nvPr/>
              </p:nvSpPr>
              <p:spPr bwMode="auto">
                <a:xfrm>
                  <a:off x="7042151" y="3657601"/>
                  <a:ext cx="65088" cy="396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19" y="7"/>
                    </a:cxn>
                    <a:cxn ang="0">
                      <a:pos x="17" y="13"/>
                    </a:cxn>
                    <a:cxn ang="0">
                      <a:pos x="13" y="19"/>
                    </a:cxn>
                    <a:cxn ang="0">
                      <a:pos x="11" y="25"/>
                    </a:cxn>
                    <a:cxn ang="0">
                      <a:pos x="9" y="27"/>
                    </a:cxn>
                    <a:cxn ang="0">
                      <a:pos x="6" y="30"/>
                    </a:cxn>
                    <a:cxn ang="0">
                      <a:pos x="3" y="34"/>
                    </a:cxn>
                    <a:cxn ang="0">
                      <a:pos x="0" y="37"/>
                    </a:cxn>
                    <a:cxn ang="0">
                      <a:pos x="4" y="40"/>
                    </a:cxn>
                    <a:cxn ang="0">
                      <a:pos x="7" y="41"/>
                    </a:cxn>
                    <a:cxn ang="0">
                      <a:pos x="11" y="43"/>
                    </a:cxn>
                    <a:cxn ang="0">
                      <a:pos x="14" y="45"/>
                    </a:cxn>
                    <a:cxn ang="0">
                      <a:pos x="20" y="46"/>
                    </a:cxn>
                    <a:cxn ang="0">
                      <a:pos x="27" y="48"/>
                    </a:cxn>
                    <a:cxn ang="0">
                      <a:pos x="33" y="49"/>
                    </a:cxn>
                    <a:cxn ang="0">
                      <a:pos x="38" y="50"/>
                    </a:cxn>
                    <a:cxn ang="0">
                      <a:pos x="45" y="50"/>
                    </a:cxn>
                    <a:cxn ang="0">
                      <a:pos x="52" y="50"/>
                    </a:cxn>
                    <a:cxn ang="0">
                      <a:pos x="59" y="50"/>
                    </a:cxn>
                    <a:cxn ang="0">
                      <a:pos x="66" y="50"/>
                    </a:cxn>
                    <a:cxn ang="0">
                      <a:pos x="71" y="48"/>
                    </a:cxn>
                    <a:cxn ang="0">
                      <a:pos x="75" y="44"/>
                    </a:cxn>
                    <a:cxn ang="0">
                      <a:pos x="79" y="42"/>
                    </a:cxn>
                    <a:cxn ang="0">
                      <a:pos x="83" y="40"/>
                    </a:cxn>
                    <a:cxn ang="0">
                      <a:pos x="81" y="36"/>
                    </a:cxn>
                    <a:cxn ang="0">
                      <a:pos x="79" y="33"/>
                    </a:cxn>
                    <a:cxn ang="0">
                      <a:pos x="75" y="29"/>
                    </a:cxn>
                    <a:cxn ang="0">
                      <a:pos x="73" y="26"/>
                    </a:cxn>
                    <a:cxn ang="0">
                      <a:pos x="72" y="19"/>
                    </a:cxn>
                    <a:cxn ang="0">
                      <a:pos x="71" y="13"/>
                    </a:cxn>
                    <a:cxn ang="0">
                      <a:pos x="68" y="6"/>
                    </a:cxn>
                    <a:cxn ang="0">
                      <a:pos x="67" y="0"/>
                    </a:cxn>
                    <a:cxn ang="0">
                      <a:pos x="62" y="2"/>
                    </a:cxn>
                    <a:cxn ang="0">
                      <a:pos x="55" y="3"/>
                    </a:cxn>
                    <a:cxn ang="0">
                      <a:pos x="49" y="5"/>
                    </a:cxn>
                    <a:cxn ang="0">
                      <a:pos x="42" y="6"/>
                    </a:cxn>
                    <a:cxn ang="0">
                      <a:pos x="37" y="5"/>
                    </a:cxn>
                    <a:cxn ang="0">
                      <a:pos x="32" y="4"/>
                    </a:cxn>
                    <a:cxn ang="0">
                      <a:pos x="27" y="3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83" h="50">
                      <a:moveTo>
                        <a:pt x="21" y="2"/>
                      </a:moveTo>
                      <a:lnTo>
                        <a:pt x="19" y="7"/>
                      </a:lnTo>
                      <a:lnTo>
                        <a:pt x="17" y="13"/>
                      </a:lnTo>
                      <a:lnTo>
                        <a:pt x="13" y="19"/>
                      </a:lnTo>
                      <a:lnTo>
                        <a:pt x="11" y="25"/>
                      </a:lnTo>
                      <a:lnTo>
                        <a:pt x="9" y="27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0" y="37"/>
                      </a:lnTo>
                      <a:lnTo>
                        <a:pt x="4" y="40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4" y="45"/>
                      </a:lnTo>
                      <a:lnTo>
                        <a:pt x="20" y="46"/>
                      </a:lnTo>
                      <a:lnTo>
                        <a:pt x="27" y="48"/>
                      </a:lnTo>
                      <a:lnTo>
                        <a:pt x="33" y="49"/>
                      </a:lnTo>
                      <a:lnTo>
                        <a:pt x="38" y="50"/>
                      </a:lnTo>
                      <a:lnTo>
                        <a:pt x="45" y="50"/>
                      </a:lnTo>
                      <a:lnTo>
                        <a:pt x="52" y="50"/>
                      </a:lnTo>
                      <a:lnTo>
                        <a:pt x="59" y="50"/>
                      </a:lnTo>
                      <a:lnTo>
                        <a:pt x="66" y="50"/>
                      </a:lnTo>
                      <a:lnTo>
                        <a:pt x="71" y="48"/>
                      </a:lnTo>
                      <a:lnTo>
                        <a:pt x="75" y="44"/>
                      </a:lnTo>
                      <a:lnTo>
                        <a:pt x="79" y="42"/>
                      </a:lnTo>
                      <a:lnTo>
                        <a:pt x="83" y="40"/>
                      </a:lnTo>
                      <a:lnTo>
                        <a:pt x="81" y="36"/>
                      </a:lnTo>
                      <a:lnTo>
                        <a:pt x="79" y="33"/>
                      </a:lnTo>
                      <a:lnTo>
                        <a:pt x="75" y="29"/>
                      </a:lnTo>
                      <a:lnTo>
                        <a:pt x="73" y="26"/>
                      </a:lnTo>
                      <a:lnTo>
                        <a:pt x="72" y="19"/>
                      </a:lnTo>
                      <a:lnTo>
                        <a:pt x="71" y="13"/>
                      </a:lnTo>
                      <a:lnTo>
                        <a:pt x="68" y="6"/>
                      </a:lnTo>
                      <a:lnTo>
                        <a:pt x="67" y="0"/>
                      </a:lnTo>
                      <a:lnTo>
                        <a:pt x="62" y="2"/>
                      </a:lnTo>
                      <a:lnTo>
                        <a:pt x="55" y="3"/>
                      </a:lnTo>
                      <a:lnTo>
                        <a:pt x="49" y="5"/>
                      </a:lnTo>
                      <a:lnTo>
                        <a:pt x="42" y="6"/>
                      </a:lnTo>
                      <a:lnTo>
                        <a:pt x="37" y="5"/>
                      </a:lnTo>
                      <a:lnTo>
                        <a:pt x="32" y="4"/>
                      </a:lnTo>
                      <a:lnTo>
                        <a:pt x="27" y="3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A55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2" name="Freeform 221"/>
                <p:cNvSpPr>
                  <a:spLocks/>
                </p:cNvSpPr>
                <p:nvPr/>
              </p:nvSpPr>
              <p:spPr bwMode="auto">
                <a:xfrm>
                  <a:off x="7042151" y="3662363"/>
                  <a:ext cx="65088" cy="34925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19" y="6"/>
                    </a:cxn>
                    <a:cxn ang="0">
                      <a:pos x="17" y="10"/>
                    </a:cxn>
                    <a:cxn ang="0">
                      <a:pos x="13" y="16"/>
                    </a:cxn>
                    <a:cxn ang="0">
                      <a:pos x="11" y="21"/>
                    </a:cxn>
                    <a:cxn ang="0">
                      <a:pos x="9" y="23"/>
                    </a:cxn>
                    <a:cxn ang="0">
                      <a:pos x="6" y="25"/>
                    </a:cxn>
                    <a:cxn ang="0">
                      <a:pos x="3" y="28"/>
                    </a:cxn>
                    <a:cxn ang="0">
                      <a:pos x="0" y="31"/>
                    </a:cxn>
                    <a:cxn ang="0">
                      <a:pos x="4" y="32"/>
                    </a:cxn>
                    <a:cxn ang="0">
                      <a:pos x="7" y="35"/>
                    </a:cxn>
                    <a:cxn ang="0">
                      <a:pos x="11" y="36"/>
                    </a:cxn>
                    <a:cxn ang="0">
                      <a:pos x="14" y="38"/>
                    </a:cxn>
                    <a:cxn ang="0">
                      <a:pos x="20" y="39"/>
                    </a:cxn>
                    <a:cxn ang="0">
                      <a:pos x="27" y="42"/>
                    </a:cxn>
                    <a:cxn ang="0">
                      <a:pos x="33" y="43"/>
                    </a:cxn>
                    <a:cxn ang="0">
                      <a:pos x="38" y="44"/>
                    </a:cxn>
                    <a:cxn ang="0">
                      <a:pos x="45" y="44"/>
                    </a:cxn>
                    <a:cxn ang="0">
                      <a:pos x="52" y="44"/>
                    </a:cxn>
                    <a:cxn ang="0">
                      <a:pos x="59" y="44"/>
                    </a:cxn>
                    <a:cxn ang="0">
                      <a:pos x="66" y="44"/>
                    </a:cxn>
                    <a:cxn ang="0">
                      <a:pos x="71" y="42"/>
                    </a:cxn>
                    <a:cxn ang="0">
                      <a:pos x="75" y="39"/>
                    </a:cxn>
                    <a:cxn ang="0">
                      <a:pos x="79" y="37"/>
                    </a:cxn>
                    <a:cxn ang="0">
                      <a:pos x="83" y="35"/>
                    </a:cxn>
                    <a:cxn ang="0">
                      <a:pos x="81" y="31"/>
                    </a:cxn>
                    <a:cxn ang="0">
                      <a:pos x="79" y="28"/>
                    </a:cxn>
                    <a:cxn ang="0">
                      <a:pos x="75" y="24"/>
                    </a:cxn>
                    <a:cxn ang="0">
                      <a:pos x="73" y="22"/>
                    </a:cxn>
                    <a:cxn ang="0">
                      <a:pos x="72" y="16"/>
                    </a:cxn>
                    <a:cxn ang="0">
                      <a:pos x="71" y="10"/>
                    </a:cxn>
                    <a:cxn ang="0">
                      <a:pos x="68" y="6"/>
                    </a:cxn>
                    <a:cxn ang="0">
                      <a:pos x="67" y="0"/>
                    </a:cxn>
                    <a:cxn ang="0">
                      <a:pos x="62" y="1"/>
                    </a:cxn>
                    <a:cxn ang="0">
                      <a:pos x="55" y="2"/>
                    </a:cxn>
                    <a:cxn ang="0">
                      <a:pos x="49" y="4"/>
                    </a:cxn>
                    <a:cxn ang="0">
                      <a:pos x="42" y="5"/>
                    </a:cxn>
                    <a:cxn ang="0">
                      <a:pos x="37" y="4"/>
                    </a:cxn>
                    <a:cxn ang="0">
                      <a:pos x="32" y="2"/>
                    </a:cxn>
                    <a:cxn ang="0">
                      <a:pos x="27" y="2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83" h="44">
                      <a:moveTo>
                        <a:pt x="21" y="1"/>
                      </a:moveTo>
                      <a:lnTo>
                        <a:pt x="19" y="6"/>
                      </a:lnTo>
                      <a:lnTo>
                        <a:pt x="17" y="10"/>
                      </a:lnTo>
                      <a:lnTo>
                        <a:pt x="13" y="16"/>
                      </a:lnTo>
                      <a:lnTo>
                        <a:pt x="11" y="21"/>
                      </a:lnTo>
                      <a:lnTo>
                        <a:pt x="9" y="23"/>
                      </a:lnTo>
                      <a:lnTo>
                        <a:pt x="6" y="25"/>
                      </a:lnTo>
                      <a:lnTo>
                        <a:pt x="3" y="28"/>
                      </a:lnTo>
                      <a:lnTo>
                        <a:pt x="0" y="31"/>
                      </a:lnTo>
                      <a:lnTo>
                        <a:pt x="4" y="32"/>
                      </a:lnTo>
                      <a:lnTo>
                        <a:pt x="7" y="35"/>
                      </a:lnTo>
                      <a:lnTo>
                        <a:pt x="11" y="36"/>
                      </a:lnTo>
                      <a:lnTo>
                        <a:pt x="14" y="38"/>
                      </a:lnTo>
                      <a:lnTo>
                        <a:pt x="20" y="39"/>
                      </a:lnTo>
                      <a:lnTo>
                        <a:pt x="27" y="42"/>
                      </a:lnTo>
                      <a:lnTo>
                        <a:pt x="33" y="43"/>
                      </a:lnTo>
                      <a:lnTo>
                        <a:pt x="38" y="44"/>
                      </a:lnTo>
                      <a:lnTo>
                        <a:pt x="45" y="44"/>
                      </a:lnTo>
                      <a:lnTo>
                        <a:pt x="52" y="44"/>
                      </a:lnTo>
                      <a:lnTo>
                        <a:pt x="59" y="44"/>
                      </a:lnTo>
                      <a:lnTo>
                        <a:pt x="66" y="44"/>
                      </a:lnTo>
                      <a:lnTo>
                        <a:pt x="71" y="42"/>
                      </a:lnTo>
                      <a:lnTo>
                        <a:pt x="75" y="39"/>
                      </a:lnTo>
                      <a:lnTo>
                        <a:pt x="79" y="37"/>
                      </a:lnTo>
                      <a:lnTo>
                        <a:pt x="83" y="35"/>
                      </a:lnTo>
                      <a:lnTo>
                        <a:pt x="81" y="31"/>
                      </a:lnTo>
                      <a:lnTo>
                        <a:pt x="79" y="28"/>
                      </a:lnTo>
                      <a:lnTo>
                        <a:pt x="75" y="24"/>
                      </a:lnTo>
                      <a:lnTo>
                        <a:pt x="73" y="22"/>
                      </a:lnTo>
                      <a:lnTo>
                        <a:pt x="72" y="16"/>
                      </a:lnTo>
                      <a:lnTo>
                        <a:pt x="71" y="10"/>
                      </a:lnTo>
                      <a:lnTo>
                        <a:pt x="68" y="6"/>
                      </a:lnTo>
                      <a:lnTo>
                        <a:pt x="67" y="0"/>
                      </a:lnTo>
                      <a:lnTo>
                        <a:pt x="62" y="1"/>
                      </a:lnTo>
                      <a:lnTo>
                        <a:pt x="55" y="2"/>
                      </a:lnTo>
                      <a:lnTo>
                        <a:pt x="49" y="4"/>
                      </a:lnTo>
                      <a:lnTo>
                        <a:pt x="42" y="5"/>
                      </a:lnTo>
                      <a:lnTo>
                        <a:pt x="37" y="4"/>
                      </a:lnTo>
                      <a:lnTo>
                        <a:pt x="32" y="2"/>
                      </a:lnTo>
                      <a:lnTo>
                        <a:pt x="27" y="2"/>
                      </a:ln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AA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3" name="Freeform 222"/>
                <p:cNvSpPr>
                  <a:spLocks/>
                </p:cNvSpPr>
                <p:nvPr/>
              </p:nvSpPr>
              <p:spPr bwMode="auto">
                <a:xfrm>
                  <a:off x="7042151" y="3667126"/>
                  <a:ext cx="65088" cy="30163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17" y="6"/>
                    </a:cxn>
                    <a:cxn ang="0">
                      <a:pos x="15" y="9"/>
                    </a:cxn>
                    <a:cxn ang="0">
                      <a:pos x="11" y="14"/>
                    </a:cxn>
                    <a:cxn ang="0">
                      <a:pos x="9" y="17"/>
                    </a:cxn>
                    <a:cxn ang="0">
                      <a:pos x="7" y="19"/>
                    </a:cxn>
                    <a:cxn ang="0">
                      <a:pos x="4" y="22"/>
                    </a:cxn>
                    <a:cxn ang="0">
                      <a:pos x="2" y="23"/>
                    </a:cxn>
                    <a:cxn ang="0">
                      <a:pos x="0" y="25"/>
                    </a:cxn>
                    <a:cxn ang="0">
                      <a:pos x="2" y="26"/>
                    </a:cxn>
                    <a:cxn ang="0">
                      <a:pos x="5" y="29"/>
                    </a:cxn>
                    <a:cxn ang="0">
                      <a:pos x="9" y="30"/>
                    </a:cxn>
                    <a:cxn ang="0">
                      <a:pos x="12" y="32"/>
                    </a:cxn>
                    <a:cxn ang="0">
                      <a:pos x="18" y="33"/>
                    </a:cxn>
                    <a:cxn ang="0">
                      <a:pos x="25" y="34"/>
                    </a:cxn>
                    <a:cxn ang="0">
                      <a:pos x="31" y="37"/>
                    </a:cxn>
                    <a:cxn ang="0">
                      <a:pos x="36" y="38"/>
                    </a:cxn>
                    <a:cxn ang="0">
                      <a:pos x="43" y="38"/>
                    </a:cxn>
                    <a:cxn ang="0">
                      <a:pos x="50" y="38"/>
                    </a:cxn>
                    <a:cxn ang="0">
                      <a:pos x="57" y="38"/>
                    </a:cxn>
                    <a:cxn ang="0">
                      <a:pos x="64" y="37"/>
                    </a:cxn>
                    <a:cxn ang="0">
                      <a:pos x="69" y="34"/>
                    </a:cxn>
                    <a:cxn ang="0">
                      <a:pos x="73" y="32"/>
                    </a:cxn>
                    <a:cxn ang="0">
                      <a:pos x="77" y="31"/>
                    </a:cxn>
                    <a:cxn ang="0">
                      <a:pos x="81" y="29"/>
                    </a:cxn>
                    <a:cxn ang="0">
                      <a:pos x="79" y="26"/>
                    </a:cxn>
                    <a:cxn ang="0">
                      <a:pos x="77" y="23"/>
                    </a:cxn>
                    <a:cxn ang="0">
                      <a:pos x="73" y="21"/>
                    </a:cxn>
                    <a:cxn ang="0">
                      <a:pos x="71" y="18"/>
                    </a:cxn>
                    <a:cxn ang="0">
                      <a:pos x="70" y="14"/>
                    </a:cxn>
                    <a:cxn ang="0">
                      <a:pos x="69" y="9"/>
                    </a:cxn>
                    <a:cxn ang="0">
                      <a:pos x="68" y="4"/>
                    </a:cxn>
                    <a:cxn ang="0">
                      <a:pos x="66" y="0"/>
                    </a:cxn>
                    <a:cxn ang="0">
                      <a:pos x="60" y="1"/>
                    </a:cxn>
                    <a:cxn ang="0">
                      <a:pos x="54" y="2"/>
                    </a:cxn>
                    <a:cxn ang="0">
                      <a:pos x="47" y="3"/>
                    </a:cxn>
                    <a:cxn ang="0">
                      <a:pos x="40" y="4"/>
                    </a:cxn>
                    <a:cxn ang="0">
                      <a:pos x="35" y="3"/>
                    </a:cxn>
                    <a:cxn ang="0">
                      <a:pos x="30" y="2"/>
                    </a:cxn>
                    <a:cxn ang="0">
                      <a:pos x="25" y="2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81" h="38">
                      <a:moveTo>
                        <a:pt x="19" y="1"/>
                      </a:moveTo>
                      <a:lnTo>
                        <a:pt x="17" y="6"/>
                      </a:lnTo>
                      <a:lnTo>
                        <a:pt x="15" y="9"/>
                      </a:lnTo>
                      <a:lnTo>
                        <a:pt x="11" y="14"/>
                      </a:lnTo>
                      <a:lnTo>
                        <a:pt x="9" y="17"/>
                      </a:lnTo>
                      <a:lnTo>
                        <a:pt x="7" y="19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0" y="25"/>
                      </a:lnTo>
                      <a:lnTo>
                        <a:pt x="2" y="26"/>
                      </a:lnTo>
                      <a:lnTo>
                        <a:pt x="5" y="29"/>
                      </a:lnTo>
                      <a:lnTo>
                        <a:pt x="9" y="30"/>
                      </a:lnTo>
                      <a:lnTo>
                        <a:pt x="12" y="32"/>
                      </a:lnTo>
                      <a:lnTo>
                        <a:pt x="18" y="33"/>
                      </a:lnTo>
                      <a:lnTo>
                        <a:pt x="25" y="34"/>
                      </a:lnTo>
                      <a:lnTo>
                        <a:pt x="31" y="37"/>
                      </a:lnTo>
                      <a:lnTo>
                        <a:pt x="36" y="38"/>
                      </a:lnTo>
                      <a:lnTo>
                        <a:pt x="43" y="38"/>
                      </a:lnTo>
                      <a:lnTo>
                        <a:pt x="50" y="38"/>
                      </a:lnTo>
                      <a:lnTo>
                        <a:pt x="57" y="38"/>
                      </a:lnTo>
                      <a:lnTo>
                        <a:pt x="64" y="37"/>
                      </a:lnTo>
                      <a:lnTo>
                        <a:pt x="69" y="34"/>
                      </a:lnTo>
                      <a:lnTo>
                        <a:pt x="73" y="32"/>
                      </a:lnTo>
                      <a:lnTo>
                        <a:pt x="77" y="31"/>
                      </a:lnTo>
                      <a:lnTo>
                        <a:pt x="81" y="29"/>
                      </a:lnTo>
                      <a:lnTo>
                        <a:pt x="79" y="26"/>
                      </a:lnTo>
                      <a:lnTo>
                        <a:pt x="77" y="23"/>
                      </a:lnTo>
                      <a:lnTo>
                        <a:pt x="73" y="21"/>
                      </a:lnTo>
                      <a:lnTo>
                        <a:pt x="71" y="18"/>
                      </a:lnTo>
                      <a:lnTo>
                        <a:pt x="70" y="14"/>
                      </a:lnTo>
                      <a:lnTo>
                        <a:pt x="69" y="9"/>
                      </a:lnTo>
                      <a:lnTo>
                        <a:pt x="68" y="4"/>
                      </a:lnTo>
                      <a:lnTo>
                        <a:pt x="66" y="0"/>
                      </a:lnTo>
                      <a:lnTo>
                        <a:pt x="60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4"/>
                      </a:lnTo>
                      <a:lnTo>
                        <a:pt x="35" y="3"/>
                      </a:lnTo>
                      <a:lnTo>
                        <a:pt x="30" y="2"/>
                      </a:lnTo>
                      <a:lnTo>
                        <a:pt x="25" y="2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AF6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4" name="Freeform 223"/>
                <p:cNvSpPr>
                  <a:spLocks/>
                </p:cNvSpPr>
                <p:nvPr/>
              </p:nvSpPr>
              <p:spPr bwMode="auto">
                <a:xfrm>
                  <a:off x="7042151" y="3671888"/>
                  <a:ext cx="65088" cy="25400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17" y="4"/>
                    </a:cxn>
                    <a:cxn ang="0">
                      <a:pos x="15" y="8"/>
                    </a:cxn>
                    <a:cxn ang="0">
                      <a:pos x="11" y="11"/>
                    </a:cxn>
                    <a:cxn ang="0">
                      <a:pos x="9" y="15"/>
                    </a:cxn>
                    <a:cxn ang="0">
                      <a:pos x="7" y="15"/>
                    </a:cxn>
                    <a:cxn ang="0">
                      <a:pos x="4" y="17"/>
                    </a:cxn>
                    <a:cxn ang="0">
                      <a:pos x="2" y="18"/>
                    </a:cxn>
                    <a:cxn ang="0">
                      <a:pos x="0" y="19"/>
                    </a:cxn>
                    <a:cxn ang="0">
                      <a:pos x="3" y="20"/>
                    </a:cxn>
                    <a:cxn ang="0">
                      <a:pos x="7" y="23"/>
                    </a:cxn>
                    <a:cxn ang="0">
                      <a:pos x="9" y="24"/>
                    </a:cxn>
                    <a:cxn ang="0">
                      <a:pos x="12" y="26"/>
                    </a:cxn>
                    <a:cxn ang="0">
                      <a:pos x="18" y="27"/>
                    </a:cxn>
                    <a:cxn ang="0">
                      <a:pos x="25" y="28"/>
                    </a:cxn>
                    <a:cxn ang="0">
                      <a:pos x="31" y="31"/>
                    </a:cxn>
                    <a:cxn ang="0">
                      <a:pos x="36" y="32"/>
                    </a:cxn>
                    <a:cxn ang="0">
                      <a:pos x="43" y="32"/>
                    </a:cxn>
                    <a:cxn ang="0">
                      <a:pos x="50" y="31"/>
                    </a:cxn>
                    <a:cxn ang="0">
                      <a:pos x="57" y="31"/>
                    </a:cxn>
                    <a:cxn ang="0">
                      <a:pos x="64" y="31"/>
                    </a:cxn>
                    <a:cxn ang="0">
                      <a:pos x="69" y="28"/>
                    </a:cxn>
                    <a:cxn ang="0">
                      <a:pos x="72" y="26"/>
                    </a:cxn>
                    <a:cxn ang="0">
                      <a:pos x="77" y="25"/>
                    </a:cxn>
                    <a:cxn ang="0">
                      <a:pos x="80" y="23"/>
                    </a:cxn>
                    <a:cxn ang="0">
                      <a:pos x="78" y="20"/>
                    </a:cxn>
                    <a:cxn ang="0">
                      <a:pos x="76" y="18"/>
                    </a:cxn>
                    <a:cxn ang="0">
                      <a:pos x="73" y="17"/>
                    </a:cxn>
                    <a:cxn ang="0">
                      <a:pos x="71" y="15"/>
                    </a:cxn>
                    <a:cxn ang="0">
                      <a:pos x="70" y="11"/>
                    </a:cxn>
                    <a:cxn ang="0">
                      <a:pos x="69" y="7"/>
                    </a:cxn>
                    <a:cxn ang="0">
                      <a:pos x="68" y="3"/>
                    </a:cxn>
                    <a:cxn ang="0">
                      <a:pos x="66" y="0"/>
                    </a:cxn>
                    <a:cxn ang="0">
                      <a:pos x="60" y="1"/>
                    </a:cxn>
                    <a:cxn ang="0">
                      <a:pos x="54" y="1"/>
                    </a:cxn>
                    <a:cxn ang="0">
                      <a:pos x="47" y="2"/>
                    </a:cxn>
                    <a:cxn ang="0">
                      <a:pos x="40" y="3"/>
                    </a:cxn>
                    <a:cxn ang="0">
                      <a:pos x="35" y="3"/>
                    </a:cxn>
                    <a:cxn ang="0">
                      <a:pos x="30" y="2"/>
                    </a:cxn>
                    <a:cxn ang="0">
                      <a:pos x="25" y="2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80" h="32">
                      <a:moveTo>
                        <a:pt x="19" y="1"/>
                      </a:moveTo>
                      <a:lnTo>
                        <a:pt x="17" y="4"/>
                      </a:lnTo>
                      <a:lnTo>
                        <a:pt x="15" y="8"/>
                      </a:lnTo>
                      <a:lnTo>
                        <a:pt x="11" y="11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4" y="17"/>
                      </a:lnTo>
                      <a:lnTo>
                        <a:pt x="2" y="18"/>
                      </a:lnTo>
                      <a:lnTo>
                        <a:pt x="0" y="19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9" y="24"/>
                      </a:lnTo>
                      <a:lnTo>
                        <a:pt x="12" y="26"/>
                      </a:lnTo>
                      <a:lnTo>
                        <a:pt x="18" y="27"/>
                      </a:lnTo>
                      <a:lnTo>
                        <a:pt x="25" y="28"/>
                      </a:lnTo>
                      <a:lnTo>
                        <a:pt x="31" y="31"/>
                      </a:lnTo>
                      <a:lnTo>
                        <a:pt x="36" y="32"/>
                      </a:lnTo>
                      <a:lnTo>
                        <a:pt x="43" y="32"/>
                      </a:lnTo>
                      <a:lnTo>
                        <a:pt x="50" y="31"/>
                      </a:lnTo>
                      <a:lnTo>
                        <a:pt x="57" y="31"/>
                      </a:lnTo>
                      <a:lnTo>
                        <a:pt x="64" y="31"/>
                      </a:lnTo>
                      <a:lnTo>
                        <a:pt x="69" y="28"/>
                      </a:lnTo>
                      <a:lnTo>
                        <a:pt x="72" y="26"/>
                      </a:lnTo>
                      <a:lnTo>
                        <a:pt x="77" y="25"/>
                      </a:lnTo>
                      <a:lnTo>
                        <a:pt x="80" y="23"/>
                      </a:lnTo>
                      <a:lnTo>
                        <a:pt x="78" y="20"/>
                      </a:lnTo>
                      <a:lnTo>
                        <a:pt x="76" y="18"/>
                      </a:lnTo>
                      <a:lnTo>
                        <a:pt x="73" y="17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69" y="7"/>
                      </a:lnTo>
                      <a:lnTo>
                        <a:pt x="68" y="3"/>
                      </a:lnTo>
                      <a:lnTo>
                        <a:pt x="66" y="0"/>
                      </a:lnTo>
                      <a:lnTo>
                        <a:pt x="60" y="1"/>
                      </a:lnTo>
                      <a:lnTo>
                        <a:pt x="54" y="1"/>
                      </a:lnTo>
                      <a:lnTo>
                        <a:pt x="47" y="2"/>
                      </a:lnTo>
                      <a:lnTo>
                        <a:pt x="40" y="3"/>
                      </a:lnTo>
                      <a:lnTo>
                        <a:pt x="35" y="3"/>
                      </a:lnTo>
                      <a:lnTo>
                        <a:pt x="30" y="2"/>
                      </a:lnTo>
                      <a:lnTo>
                        <a:pt x="25" y="2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B2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5" name="Freeform 224"/>
                <p:cNvSpPr>
                  <a:spLocks/>
                </p:cNvSpPr>
                <p:nvPr/>
              </p:nvSpPr>
              <p:spPr bwMode="auto">
                <a:xfrm>
                  <a:off x="7043738" y="3675063"/>
                  <a:ext cx="63500" cy="22225"/>
                </a:xfrm>
                <a:custGeom>
                  <a:avLst/>
                  <a:gdLst/>
                  <a:ahLst/>
                  <a:cxnLst>
                    <a:cxn ang="0">
                      <a:pos x="18" y="3"/>
                    </a:cxn>
                    <a:cxn ang="0">
                      <a:pos x="8" y="13"/>
                    </a:cxn>
                    <a:cxn ang="0">
                      <a:pos x="0" y="16"/>
                    </a:cxn>
                    <a:cxn ang="0">
                      <a:pos x="11" y="21"/>
                    </a:cxn>
                    <a:cxn ang="0">
                      <a:pos x="35" y="28"/>
                    </a:cxn>
                    <a:cxn ang="0">
                      <a:pos x="63" y="27"/>
                    </a:cxn>
                    <a:cxn ang="0">
                      <a:pos x="79" y="19"/>
                    </a:cxn>
                    <a:cxn ang="0">
                      <a:pos x="70" y="13"/>
                    </a:cxn>
                    <a:cxn ang="0">
                      <a:pos x="65" y="0"/>
                    </a:cxn>
                    <a:cxn ang="0">
                      <a:pos x="39" y="5"/>
                    </a:cxn>
                    <a:cxn ang="0">
                      <a:pos x="18" y="3"/>
                    </a:cxn>
                  </a:cxnLst>
                  <a:rect l="0" t="0" r="r" b="b"/>
                  <a:pathLst>
                    <a:path w="79" h="28">
                      <a:moveTo>
                        <a:pt x="18" y="3"/>
                      </a:moveTo>
                      <a:lnTo>
                        <a:pt x="8" y="13"/>
                      </a:lnTo>
                      <a:lnTo>
                        <a:pt x="0" y="16"/>
                      </a:lnTo>
                      <a:lnTo>
                        <a:pt x="11" y="21"/>
                      </a:lnTo>
                      <a:lnTo>
                        <a:pt x="35" y="28"/>
                      </a:lnTo>
                      <a:lnTo>
                        <a:pt x="63" y="27"/>
                      </a:lnTo>
                      <a:lnTo>
                        <a:pt x="79" y="19"/>
                      </a:lnTo>
                      <a:lnTo>
                        <a:pt x="70" y="13"/>
                      </a:lnTo>
                      <a:lnTo>
                        <a:pt x="65" y="0"/>
                      </a:lnTo>
                      <a:lnTo>
                        <a:pt x="39" y="5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B76B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6" name="Freeform 225"/>
                <p:cNvSpPr>
                  <a:spLocks/>
                </p:cNvSpPr>
                <p:nvPr/>
              </p:nvSpPr>
              <p:spPr bwMode="auto">
                <a:xfrm>
                  <a:off x="7034213" y="368458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9" y="11"/>
                    </a:cxn>
                    <a:cxn ang="0">
                      <a:pos x="30" y="14"/>
                    </a:cxn>
                    <a:cxn ang="0">
                      <a:pos x="39" y="16"/>
                    </a:cxn>
                    <a:cxn ang="0">
                      <a:pos x="48" y="17"/>
                    </a:cxn>
                    <a:cxn ang="0">
                      <a:pos x="57" y="17"/>
                    </a:cxn>
                    <a:cxn ang="0">
                      <a:pos x="66" y="16"/>
                    </a:cxn>
                    <a:cxn ang="0">
                      <a:pos x="74" y="15"/>
                    </a:cxn>
                    <a:cxn ang="0">
                      <a:pos x="83" y="11"/>
                    </a:cxn>
                    <a:cxn ang="0">
                      <a:pos x="93" y="7"/>
                    </a:cxn>
                    <a:cxn ang="0">
                      <a:pos x="97" y="1"/>
                    </a:cxn>
                    <a:cxn ang="0">
                      <a:pos x="99" y="0"/>
                    </a:cxn>
                    <a:cxn ang="0">
                      <a:pos x="101" y="2"/>
                    </a:cxn>
                    <a:cxn ang="0">
                      <a:pos x="105" y="9"/>
                    </a:cxn>
                    <a:cxn ang="0">
                      <a:pos x="100" y="15"/>
                    </a:cxn>
                    <a:cxn ang="0">
                      <a:pos x="90" y="21"/>
                    </a:cxn>
                    <a:cxn ang="0">
                      <a:pos x="78" y="24"/>
                    </a:cxn>
                    <a:cxn ang="0">
                      <a:pos x="67" y="25"/>
                    </a:cxn>
                    <a:cxn ang="0">
                      <a:pos x="53" y="26"/>
                    </a:cxn>
                    <a:cxn ang="0">
                      <a:pos x="40" y="26"/>
                    </a:cxn>
                    <a:cxn ang="0">
                      <a:pos x="28" y="24"/>
                    </a:cxn>
                    <a:cxn ang="0">
                      <a:pos x="15" y="22"/>
                    </a:cxn>
                    <a:cxn ang="0">
                      <a:pos x="5" y="18"/>
                    </a:cxn>
                    <a:cxn ang="0">
                      <a:pos x="1" y="12"/>
                    </a:cxn>
                    <a:cxn ang="0">
                      <a:pos x="0" y="8"/>
                    </a:cxn>
                    <a:cxn ang="0">
                      <a:pos x="1" y="3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105" h="26">
                      <a:moveTo>
                        <a:pt x="7" y="1"/>
                      </a:moveTo>
                      <a:lnTo>
                        <a:pt x="19" y="11"/>
                      </a:lnTo>
                      <a:lnTo>
                        <a:pt x="30" y="14"/>
                      </a:lnTo>
                      <a:lnTo>
                        <a:pt x="39" y="16"/>
                      </a:lnTo>
                      <a:lnTo>
                        <a:pt x="48" y="17"/>
                      </a:lnTo>
                      <a:lnTo>
                        <a:pt x="57" y="17"/>
                      </a:lnTo>
                      <a:lnTo>
                        <a:pt x="66" y="16"/>
                      </a:lnTo>
                      <a:lnTo>
                        <a:pt x="74" y="15"/>
                      </a:lnTo>
                      <a:lnTo>
                        <a:pt x="83" y="11"/>
                      </a:lnTo>
                      <a:lnTo>
                        <a:pt x="93" y="7"/>
                      </a:lnTo>
                      <a:lnTo>
                        <a:pt x="97" y="1"/>
                      </a:lnTo>
                      <a:lnTo>
                        <a:pt x="99" y="0"/>
                      </a:lnTo>
                      <a:lnTo>
                        <a:pt x="101" y="2"/>
                      </a:lnTo>
                      <a:lnTo>
                        <a:pt x="105" y="9"/>
                      </a:lnTo>
                      <a:lnTo>
                        <a:pt x="100" y="15"/>
                      </a:lnTo>
                      <a:lnTo>
                        <a:pt x="90" y="21"/>
                      </a:lnTo>
                      <a:lnTo>
                        <a:pt x="78" y="24"/>
                      </a:lnTo>
                      <a:lnTo>
                        <a:pt x="67" y="25"/>
                      </a:lnTo>
                      <a:lnTo>
                        <a:pt x="53" y="26"/>
                      </a:lnTo>
                      <a:lnTo>
                        <a:pt x="40" y="26"/>
                      </a:lnTo>
                      <a:lnTo>
                        <a:pt x="28" y="24"/>
                      </a:lnTo>
                      <a:lnTo>
                        <a:pt x="15" y="22"/>
                      </a:lnTo>
                      <a:lnTo>
                        <a:pt x="5" y="18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1" y="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7" name="Freeform 226"/>
                <p:cNvSpPr>
                  <a:spLocks/>
                </p:cNvSpPr>
                <p:nvPr/>
              </p:nvSpPr>
              <p:spPr bwMode="auto">
                <a:xfrm>
                  <a:off x="7019926" y="3703638"/>
                  <a:ext cx="106363" cy="39688"/>
                </a:xfrm>
                <a:custGeom>
                  <a:avLst/>
                  <a:gdLst/>
                  <a:ahLst/>
                  <a:cxnLst>
                    <a:cxn ang="0">
                      <a:pos x="2" y="28"/>
                    </a:cxn>
                    <a:cxn ang="0">
                      <a:pos x="9" y="36"/>
                    </a:cxn>
                    <a:cxn ang="0">
                      <a:pos x="22" y="43"/>
                    </a:cxn>
                    <a:cxn ang="0">
                      <a:pos x="39" y="47"/>
                    </a:cxn>
                    <a:cxn ang="0">
                      <a:pos x="58" y="51"/>
                    </a:cxn>
                    <a:cxn ang="0">
                      <a:pos x="78" y="51"/>
                    </a:cxn>
                    <a:cxn ang="0">
                      <a:pos x="99" y="48"/>
                    </a:cxn>
                    <a:cxn ang="0">
                      <a:pos x="117" y="42"/>
                    </a:cxn>
                    <a:cxn ang="0">
                      <a:pos x="132" y="32"/>
                    </a:cxn>
                    <a:cxn ang="0">
                      <a:pos x="132" y="22"/>
                    </a:cxn>
                    <a:cxn ang="0">
                      <a:pos x="131" y="15"/>
                    </a:cxn>
                    <a:cxn ang="0">
                      <a:pos x="128" y="9"/>
                    </a:cxn>
                    <a:cxn ang="0">
                      <a:pos x="120" y="2"/>
                    </a:cxn>
                    <a:cxn ang="0">
                      <a:pos x="108" y="10"/>
                    </a:cxn>
                    <a:cxn ang="0">
                      <a:pos x="97" y="16"/>
                    </a:cxn>
                    <a:cxn ang="0">
                      <a:pos x="84" y="21"/>
                    </a:cxn>
                    <a:cxn ang="0">
                      <a:pos x="71" y="22"/>
                    </a:cxn>
                    <a:cxn ang="0">
                      <a:pos x="58" y="21"/>
                    </a:cxn>
                    <a:cxn ang="0">
                      <a:pos x="45" y="18"/>
                    </a:cxn>
                    <a:cxn ang="0">
                      <a:pos x="32" y="15"/>
                    </a:cxn>
                    <a:cxn ang="0">
                      <a:pos x="20" y="9"/>
                    </a:cxn>
                    <a:cxn ang="0">
                      <a:pos x="18" y="0"/>
                    </a:cxn>
                    <a:cxn ang="0">
                      <a:pos x="11" y="3"/>
                    </a:cxn>
                    <a:cxn ang="0">
                      <a:pos x="5" y="8"/>
                    </a:cxn>
                    <a:cxn ang="0">
                      <a:pos x="0" y="16"/>
                    </a:cxn>
                    <a:cxn ang="0">
                      <a:pos x="2" y="28"/>
                    </a:cxn>
                  </a:cxnLst>
                  <a:rect l="0" t="0" r="r" b="b"/>
                  <a:pathLst>
                    <a:path w="132" h="51">
                      <a:moveTo>
                        <a:pt x="2" y="28"/>
                      </a:moveTo>
                      <a:lnTo>
                        <a:pt x="9" y="36"/>
                      </a:lnTo>
                      <a:lnTo>
                        <a:pt x="22" y="43"/>
                      </a:lnTo>
                      <a:lnTo>
                        <a:pt x="39" y="47"/>
                      </a:lnTo>
                      <a:lnTo>
                        <a:pt x="58" y="51"/>
                      </a:lnTo>
                      <a:lnTo>
                        <a:pt x="78" y="51"/>
                      </a:lnTo>
                      <a:lnTo>
                        <a:pt x="99" y="48"/>
                      </a:lnTo>
                      <a:lnTo>
                        <a:pt x="117" y="42"/>
                      </a:lnTo>
                      <a:lnTo>
                        <a:pt x="132" y="32"/>
                      </a:lnTo>
                      <a:lnTo>
                        <a:pt x="132" y="22"/>
                      </a:lnTo>
                      <a:lnTo>
                        <a:pt x="131" y="15"/>
                      </a:lnTo>
                      <a:lnTo>
                        <a:pt x="128" y="9"/>
                      </a:lnTo>
                      <a:lnTo>
                        <a:pt x="120" y="2"/>
                      </a:lnTo>
                      <a:lnTo>
                        <a:pt x="108" y="10"/>
                      </a:lnTo>
                      <a:lnTo>
                        <a:pt x="97" y="16"/>
                      </a:lnTo>
                      <a:lnTo>
                        <a:pt x="84" y="21"/>
                      </a:lnTo>
                      <a:lnTo>
                        <a:pt x="71" y="22"/>
                      </a:lnTo>
                      <a:lnTo>
                        <a:pt x="58" y="21"/>
                      </a:lnTo>
                      <a:lnTo>
                        <a:pt x="45" y="18"/>
                      </a:lnTo>
                      <a:lnTo>
                        <a:pt x="32" y="15"/>
                      </a:lnTo>
                      <a:lnTo>
                        <a:pt x="20" y="9"/>
                      </a:lnTo>
                      <a:lnTo>
                        <a:pt x="18" y="0"/>
                      </a:lnTo>
                      <a:lnTo>
                        <a:pt x="11" y="3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8" name="Freeform 227"/>
                <p:cNvSpPr>
                  <a:spLocks/>
                </p:cNvSpPr>
                <p:nvPr/>
              </p:nvSpPr>
              <p:spPr bwMode="auto">
                <a:xfrm>
                  <a:off x="7040563" y="3722688"/>
                  <a:ext cx="73025" cy="1587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20"/>
                    </a:cxn>
                    <a:cxn ang="0">
                      <a:pos x="22" y="22"/>
                    </a:cxn>
                    <a:cxn ang="0">
                      <a:pos x="66" y="22"/>
                    </a:cxn>
                    <a:cxn ang="0">
                      <a:pos x="92" y="14"/>
                    </a:cxn>
                    <a:cxn ang="0">
                      <a:pos x="91" y="5"/>
                    </a:cxn>
                    <a:cxn ang="0">
                      <a:pos x="89" y="0"/>
                    </a:cxn>
                    <a:cxn ang="0">
                      <a:pos x="83" y="0"/>
                    </a:cxn>
                    <a:cxn ang="0">
                      <a:pos x="75" y="2"/>
                    </a:cxn>
                    <a:cxn ang="0">
                      <a:pos x="51" y="4"/>
                    </a:cxn>
                    <a:cxn ang="0">
                      <a:pos x="43" y="4"/>
                    </a:cxn>
                    <a:cxn ang="0">
                      <a:pos x="36" y="2"/>
                    </a:cxn>
                    <a:cxn ang="0">
                      <a:pos x="29" y="2"/>
                    </a:cxn>
                    <a:cxn ang="0">
                      <a:pos x="23" y="1"/>
                    </a:cxn>
                    <a:cxn ang="0">
                      <a:pos x="18" y="2"/>
                    </a:cxn>
                    <a:cxn ang="0">
                      <a:pos x="13" y="4"/>
                    </a:cxn>
                    <a:cxn ang="0">
                      <a:pos x="7" y="6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92" h="22">
                      <a:moveTo>
                        <a:pt x="0" y="9"/>
                      </a:moveTo>
                      <a:lnTo>
                        <a:pt x="5" y="20"/>
                      </a:lnTo>
                      <a:lnTo>
                        <a:pt x="22" y="22"/>
                      </a:lnTo>
                      <a:lnTo>
                        <a:pt x="66" y="22"/>
                      </a:lnTo>
                      <a:lnTo>
                        <a:pt x="92" y="14"/>
                      </a:lnTo>
                      <a:lnTo>
                        <a:pt x="91" y="5"/>
                      </a:lnTo>
                      <a:lnTo>
                        <a:pt x="89" y="0"/>
                      </a:lnTo>
                      <a:lnTo>
                        <a:pt x="83" y="0"/>
                      </a:lnTo>
                      <a:lnTo>
                        <a:pt x="75" y="2"/>
                      </a:lnTo>
                      <a:lnTo>
                        <a:pt x="51" y="4"/>
                      </a:lnTo>
                      <a:lnTo>
                        <a:pt x="43" y="4"/>
                      </a:lnTo>
                      <a:lnTo>
                        <a:pt x="36" y="2"/>
                      </a:lnTo>
                      <a:lnTo>
                        <a:pt x="29" y="2"/>
                      </a:lnTo>
                      <a:lnTo>
                        <a:pt x="23" y="1"/>
                      </a:lnTo>
                      <a:lnTo>
                        <a:pt x="18" y="2"/>
                      </a:lnTo>
                      <a:lnTo>
                        <a:pt x="13" y="4"/>
                      </a:lnTo>
                      <a:lnTo>
                        <a:pt x="7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9" name="Freeform 228"/>
                <p:cNvSpPr>
                  <a:spLocks/>
                </p:cNvSpPr>
                <p:nvPr/>
              </p:nvSpPr>
              <p:spPr bwMode="auto">
                <a:xfrm>
                  <a:off x="7042151" y="3722688"/>
                  <a:ext cx="71438" cy="1587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5" y="19"/>
                    </a:cxn>
                    <a:cxn ang="0">
                      <a:pos x="9" y="20"/>
                    </a:cxn>
                    <a:cxn ang="0">
                      <a:pos x="12" y="20"/>
                    </a:cxn>
                    <a:cxn ang="0">
                      <a:pos x="16" y="21"/>
                    </a:cxn>
                    <a:cxn ang="0">
                      <a:pos x="20" y="21"/>
                    </a:cxn>
                    <a:cxn ang="0">
                      <a:pos x="26" y="21"/>
                    </a:cxn>
                    <a:cxn ang="0">
                      <a:pos x="31" y="21"/>
                    </a:cxn>
                    <a:cxn ang="0">
                      <a:pos x="36" y="21"/>
                    </a:cxn>
                    <a:cxn ang="0">
                      <a:pos x="41" y="21"/>
                    </a:cxn>
                    <a:cxn ang="0">
                      <a:pos x="47" y="21"/>
                    </a:cxn>
                    <a:cxn ang="0">
                      <a:pos x="51" y="21"/>
                    </a:cxn>
                    <a:cxn ang="0">
                      <a:pos x="57" y="21"/>
                    </a:cxn>
                    <a:cxn ang="0">
                      <a:pos x="62" y="21"/>
                    </a:cxn>
                    <a:cxn ang="0">
                      <a:pos x="69" y="19"/>
                    </a:cxn>
                    <a:cxn ang="0">
                      <a:pos x="76" y="16"/>
                    </a:cxn>
                    <a:cxn ang="0">
                      <a:pos x="81" y="15"/>
                    </a:cxn>
                    <a:cxn ang="0">
                      <a:pos x="88" y="13"/>
                    </a:cxn>
                    <a:cxn ang="0">
                      <a:pos x="87" y="5"/>
                    </a:cxn>
                    <a:cxn ang="0">
                      <a:pos x="85" y="0"/>
                    </a:cxn>
                    <a:cxn ang="0">
                      <a:pos x="79" y="0"/>
                    </a:cxn>
                    <a:cxn ang="0">
                      <a:pos x="71" y="3"/>
                    </a:cxn>
                    <a:cxn ang="0">
                      <a:pos x="65" y="3"/>
                    </a:cxn>
                    <a:cxn ang="0">
                      <a:pos x="60" y="3"/>
                    </a:cxn>
                    <a:cxn ang="0">
                      <a:pos x="54" y="4"/>
                    </a:cxn>
                    <a:cxn ang="0">
                      <a:pos x="48" y="4"/>
                    </a:cxn>
                    <a:cxn ang="0">
                      <a:pos x="40" y="4"/>
                    </a:cxn>
                    <a:cxn ang="0">
                      <a:pos x="33" y="3"/>
                    </a:cxn>
                    <a:cxn ang="0">
                      <a:pos x="27" y="3"/>
                    </a:cxn>
                    <a:cxn ang="0">
                      <a:pos x="22" y="1"/>
                    </a:cxn>
                    <a:cxn ang="0">
                      <a:pos x="17" y="3"/>
                    </a:cxn>
                    <a:cxn ang="0">
                      <a:pos x="11" y="4"/>
                    </a:cxn>
                    <a:cxn ang="0">
                      <a:pos x="5" y="6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88" h="21">
                      <a:moveTo>
                        <a:pt x="0" y="9"/>
                      </a:move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6" y="21"/>
                      </a:lnTo>
                      <a:lnTo>
                        <a:pt x="20" y="21"/>
                      </a:lnTo>
                      <a:lnTo>
                        <a:pt x="26" y="21"/>
                      </a:lnTo>
                      <a:lnTo>
                        <a:pt x="31" y="21"/>
                      </a:lnTo>
                      <a:lnTo>
                        <a:pt x="36" y="21"/>
                      </a:lnTo>
                      <a:lnTo>
                        <a:pt x="41" y="21"/>
                      </a:lnTo>
                      <a:lnTo>
                        <a:pt x="47" y="21"/>
                      </a:lnTo>
                      <a:lnTo>
                        <a:pt x="51" y="21"/>
                      </a:lnTo>
                      <a:lnTo>
                        <a:pt x="57" y="21"/>
                      </a:lnTo>
                      <a:lnTo>
                        <a:pt x="62" y="21"/>
                      </a:lnTo>
                      <a:lnTo>
                        <a:pt x="69" y="19"/>
                      </a:lnTo>
                      <a:lnTo>
                        <a:pt x="76" y="16"/>
                      </a:lnTo>
                      <a:lnTo>
                        <a:pt x="81" y="15"/>
                      </a:lnTo>
                      <a:lnTo>
                        <a:pt x="88" y="13"/>
                      </a:lnTo>
                      <a:lnTo>
                        <a:pt x="87" y="5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1" y="3"/>
                      </a:lnTo>
                      <a:lnTo>
                        <a:pt x="65" y="3"/>
                      </a:lnTo>
                      <a:lnTo>
                        <a:pt x="60" y="3"/>
                      </a:lnTo>
                      <a:lnTo>
                        <a:pt x="54" y="4"/>
                      </a:lnTo>
                      <a:lnTo>
                        <a:pt x="48" y="4"/>
                      </a:lnTo>
                      <a:lnTo>
                        <a:pt x="40" y="4"/>
                      </a:lnTo>
                      <a:lnTo>
                        <a:pt x="33" y="3"/>
                      </a:lnTo>
                      <a:lnTo>
                        <a:pt x="27" y="3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1" y="4"/>
                      </a:lnTo>
                      <a:lnTo>
                        <a:pt x="5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6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0" name="Freeform 229"/>
                <p:cNvSpPr>
                  <a:spLocks/>
                </p:cNvSpPr>
                <p:nvPr/>
              </p:nvSpPr>
              <p:spPr bwMode="auto">
                <a:xfrm>
                  <a:off x="7043738" y="3724276"/>
                  <a:ext cx="68263" cy="1428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2" y="13"/>
                    </a:cxn>
                    <a:cxn ang="0">
                      <a:pos x="3" y="15"/>
                    </a:cxn>
                    <a:cxn ang="0">
                      <a:pos x="5" y="18"/>
                    </a:cxn>
                    <a:cxn ang="0">
                      <a:pos x="8" y="19"/>
                    </a:cxn>
                    <a:cxn ang="0">
                      <a:pos x="13" y="19"/>
                    </a:cxn>
                    <a:cxn ang="0">
                      <a:pos x="16" y="20"/>
                    </a:cxn>
                    <a:cxn ang="0">
                      <a:pos x="20" y="20"/>
                    </a:cxn>
                    <a:cxn ang="0">
                      <a:pos x="24" y="20"/>
                    </a:cxn>
                    <a:cxn ang="0">
                      <a:pos x="30" y="20"/>
                    </a:cxn>
                    <a:cxn ang="0">
                      <a:pos x="34" y="20"/>
                    </a:cxn>
                    <a:cxn ang="0">
                      <a:pos x="40" y="20"/>
                    </a:cxn>
                    <a:cxn ang="0">
                      <a:pos x="45" y="20"/>
                    </a:cxn>
                    <a:cxn ang="0">
                      <a:pos x="49" y="20"/>
                    </a:cxn>
                    <a:cxn ang="0">
                      <a:pos x="55" y="20"/>
                    </a:cxn>
                    <a:cxn ang="0">
                      <a:pos x="60" y="20"/>
                    </a:cxn>
                    <a:cxn ang="0">
                      <a:pos x="66" y="18"/>
                    </a:cxn>
                    <a:cxn ang="0">
                      <a:pos x="73" y="17"/>
                    </a:cxn>
                    <a:cxn ang="0">
                      <a:pos x="78" y="14"/>
                    </a:cxn>
                    <a:cxn ang="0">
                      <a:pos x="84" y="12"/>
                    </a:cxn>
                    <a:cxn ang="0">
                      <a:pos x="83" y="4"/>
                    </a:cxn>
                    <a:cxn ang="0">
                      <a:pos x="81" y="0"/>
                    </a:cxn>
                    <a:cxn ang="0">
                      <a:pos x="76" y="0"/>
                    </a:cxn>
                    <a:cxn ang="0">
                      <a:pos x="69" y="3"/>
                    </a:cxn>
                    <a:cxn ang="0">
                      <a:pos x="63" y="3"/>
                    </a:cxn>
                    <a:cxn ang="0">
                      <a:pos x="58" y="3"/>
                    </a:cxn>
                    <a:cxn ang="0">
                      <a:pos x="52" y="4"/>
                    </a:cxn>
                    <a:cxn ang="0">
                      <a:pos x="46" y="4"/>
                    </a:cxn>
                    <a:cxn ang="0">
                      <a:pos x="38" y="4"/>
                    </a:cxn>
                    <a:cxn ang="0">
                      <a:pos x="32" y="3"/>
                    </a:cxn>
                    <a:cxn ang="0">
                      <a:pos x="26" y="3"/>
                    </a:cxn>
                    <a:cxn ang="0">
                      <a:pos x="22" y="2"/>
                    </a:cxn>
                    <a:cxn ang="0">
                      <a:pos x="16" y="2"/>
                    </a:cxn>
                    <a:cxn ang="0">
                      <a:pos x="11" y="3"/>
                    </a:cxn>
                    <a:cxn ang="0">
                      <a:pos x="6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4" h="20">
                      <a:moveTo>
                        <a:pt x="0" y="8"/>
                      </a:move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8"/>
                      </a:lnTo>
                      <a:lnTo>
                        <a:pt x="8" y="19"/>
                      </a:lnTo>
                      <a:lnTo>
                        <a:pt x="13" y="19"/>
                      </a:lnTo>
                      <a:lnTo>
                        <a:pt x="16" y="20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30" y="20"/>
                      </a:lnTo>
                      <a:lnTo>
                        <a:pt x="34" y="20"/>
                      </a:lnTo>
                      <a:lnTo>
                        <a:pt x="40" y="20"/>
                      </a:lnTo>
                      <a:lnTo>
                        <a:pt x="45" y="20"/>
                      </a:lnTo>
                      <a:lnTo>
                        <a:pt x="49" y="20"/>
                      </a:lnTo>
                      <a:lnTo>
                        <a:pt x="55" y="20"/>
                      </a:lnTo>
                      <a:lnTo>
                        <a:pt x="60" y="20"/>
                      </a:lnTo>
                      <a:lnTo>
                        <a:pt x="66" y="18"/>
                      </a:lnTo>
                      <a:lnTo>
                        <a:pt x="73" y="17"/>
                      </a:lnTo>
                      <a:lnTo>
                        <a:pt x="78" y="14"/>
                      </a:lnTo>
                      <a:lnTo>
                        <a:pt x="84" y="12"/>
                      </a:lnTo>
                      <a:lnTo>
                        <a:pt x="83" y="4"/>
                      </a:ln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69" y="3"/>
                      </a:lnTo>
                      <a:lnTo>
                        <a:pt x="63" y="3"/>
                      </a:lnTo>
                      <a:lnTo>
                        <a:pt x="58" y="3"/>
                      </a:lnTo>
                      <a:lnTo>
                        <a:pt x="52" y="4"/>
                      </a:lnTo>
                      <a:lnTo>
                        <a:pt x="46" y="4"/>
                      </a:lnTo>
                      <a:lnTo>
                        <a:pt x="38" y="4"/>
                      </a:lnTo>
                      <a:lnTo>
                        <a:pt x="32" y="3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1" y="3"/>
                      </a:lnTo>
                      <a:lnTo>
                        <a:pt x="6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B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1" name="Freeform 230"/>
                <p:cNvSpPr>
                  <a:spLocks/>
                </p:cNvSpPr>
                <p:nvPr/>
              </p:nvSpPr>
              <p:spPr bwMode="auto">
                <a:xfrm>
                  <a:off x="7046913" y="3724276"/>
                  <a:ext cx="63500" cy="1428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1"/>
                    </a:cxn>
                    <a:cxn ang="0">
                      <a:pos x="3" y="13"/>
                    </a:cxn>
                    <a:cxn ang="0">
                      <a:pos x="4" y="16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4" y="18"/>
                    </a:cxn>
                    <a:cxn ang="0">
                      <a:pos x="19" y="18"/>
                    </a:cxn>
                    <a:cxn ang="0">
                      <a:pos x="23" y="18"/>
                    </a:cxn>
                    <a:cxn ang="0">
                      <a:pos x="28" y="18"/>
                    </a:cxn>
                    <a:cxn ang="0">
                      <a:pos x="33" y="18"/>
                    </a:cxn>
                    <a:cxn ang="0">
                      <a:pos x="37" y="18"/>
                    </a:cxn>
                    <a:cxn ang="0">
                      <a:pos x="42" y="18"/>
                    </a:cxn>
                    <a:cxn ang="0">
                      <a:pos x="46" y="18"/>
                    </a:cxn>
                    <a:cxn ang="0">
                      <a:pos x="51" y="18"/>
                    </a:cxn>
                    <a:cxn ang="0">
                      <a:pos x="56" y="18"/>
                    </a:cxn>
                    <a:cxn ang="0">
                      <a:pos x="61" y="16"/>
                    </a:cxn>
                    <a:cxn ang="0">
                      <a:pos x="68" y="15"/>
                    </a:cxn>
                    <a:cxn ang="0">
                      <a:pos x="74" y="12"/>
                    </a:cxn>
                    <a:cxn ang="0">
                      <a:pos x="80" y="11"/>
                    </a:cxn>
                    <a:cxn ang="0">
                      <a:pos x="79" y="3"/>
                    </a:cxn>
                    <a:cxn ang="0">
                      <a:pos x="76" y="0"/>
                    </a:cxn>
                    <a:cxn ang="0">
                      <a:pos x="72" y="0"/>
                    </a:cxn>
                    <a:cxn ang="0">
                      <a:pos x="65" y="2"/>
                    </a:cxn>
                    <a:cxn ang="0">
                      <a:pos x="59" y="2"/>
                    </a:cxn>
                    <a:cxn ang="0">
                      <a:pos x="55" y="2"/>
                    </a:cxn>
                    <a:cxn ang="0">
                      <a:pos x="49" y="2"/>
                    </a:cxn>
                    <a:cxn ang="0">
                      <a:pos x="43" y="3"/>
                    </a:cxn>
                    <a:cxn ang="0">
                      <a:pos x="36" y="3"/>
                    </a:cxn>
                    <a:cxn ang="0">
                      <a:pos x="29" y="2"/>
                    </a:cxn>
                    <a:cxn ang="0">
                      <a:pos x="25" y="2"/>
                    </a:cxn>
                    <a:cxn ang="0">
                      <a:pos x="20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0" h="18">
                      <a:moveTo>
                        <a:pt x="0" y="8"/>
                      </a:move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9" y="18"/>
                      </a:lnTo>
                      <a:lnTo>
                        <a:pt x="23" y="18"/>
                      </a:lnTo>
                      <a:lnTo>
                        <a:pt x="28" y="18"/>
                      </a:lnTo>
                      <a:lnTo>
                        <a:pt x="33" y="18"/>
                      </a:lnTo>
                      <a:lnTo>
                        <a:pt x="37" y="18"/>
                      </a:lnTo>
                      <a:lnTo>
                        <a:pt x="42" y="18"/>
                      </a:lnTo>
                      <a:lnTo>
                        <a:pt x="46" y="18"/>
                      </a:lnTo>
                      <a:lnTo>
                        <a:pt x="51" y="18"/>
                      </a:lnTo>
                      <a:lnTo>
                        <a:pt x="56" y="18"/>
                      </a:lnTo>
                      <a:lnTo>
                        <a:pt x="61" y="16"/>
                      </a:lnTo>
                      <a:lnTo>
                        <a:pt x="68" y="15"/>
                      </a:lnTo>
                      <a:lnTo>
                        <a:pt x="74" y="12"/>
                      </a:lnTo>
                      <a:lnTo>
                        <a:pt x="80" y="11"/>
                      </a:lnTo>
                      <a:lnTo>
                        <a:pt x="79" y="3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65" y="2"/>
                      </a:lnTo>
                      <a:lnTo>
                        <a:pt x="59" y="2"/>
                      </a:lnTo>
                      <a:lnTo>
                        <a:pt x="55" y="2"/>
                      </a:lnTo>
                      <a:lnTo>
                        <a:pt x="49" y="2"/>
                      </a:lnTo>
                      <a:lnTo>
                        <a:pt x="43" y="3"/>
                      </a:lnTo>
                      <a:lnTo>
                        <a:pt x="36" y="3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0" y="1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D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2" name="Freeform 231"/>
                <p:cNvSpPr>
                  <a:spLocks/>
                </p:cNvSpPr>
                <p:nvPr/>
              </p:nvSpPr>
              <p:spPr bwMode="auto">
                <a:xfrm>
                  <a:off x="7048501" y="3725863"/>
                  <a:ext cx="60325" cy="127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9"/>
                    </a:cxn>
                    <a:cxn ang="0">
                      <a:pos x="2" y="11"/>
                    </a:cxn>
                    <a:cxn ang="0">
                      <a:pos x="3" y="12"/>
                    </a:cxn>
                    <a:cxn ang="0">
                      <a:pos x="4" y="15"/>
                    </a:cxn>
                    <a:cxn ang="0">
                      <a:pos x="8" y="16"/>
                    </a:cxn>
                    <a:cxn ang="0">
                      <a:pos x="11" y="16"/>
                    </a:cxn>
                    <a:cxn ang="0">
                      <a:pos x="15" y="17"/>
                    </a:cxn>
                    <a:cxn ang="0">
                      <a:pos x="18" y="17"/>
                    </a:cxn>
                    <a:cxn ang="0">
                      <a:pos x="23" y="17"/>
                    </a:cxn>
                    <a:cxn ang="0">
                      <a:pos x="27" y="17"/>
                    </a:cxn>
                    <a:cxn ang="0">
                      <a:pos x="32" y="17"/>
                    </a:cxn>
                    <a:cxn ang="0">
                      <a:pos x="36" y="17"/>
                    </a:cxn>
                    <a:cxn ang="0">
                      <a:pos x="40" y="17"/>
                    </a:cxn>
                    <a:cxn ang="0">
                      <a:pos x="44" y="17"/>
                    </a:cxn>
                    <a:cxn ang="0">
                      <a:pos x="49" y="17"/>
                    </a:cxn>
                    <a:cxn ang="0">
                      <a:pos x="54" y="17"/>
                    </a:cxn>
                    <a:cxn ang="0">
                      <a:pos x="59" y="15"/>
                    </a:cxn>
                    <a:cxn ang="0">
                      <a:pos x="65" y="14"/>
                    </a:cxn>
                    <a:cxn ang="0">
                      <a:pos x="70" y="11"/>
                    </a:cxn>
                    <a:cxn ang="0">
                      <a:pos x="76" y="10"/>
                    </a:cxn>
                    <a:cxn ang="0">
                      <a:pos x="74" y="3"/>
                    </a:cxn>
                    <a:cxn ang="0">
                      <a:pos x="72" y="0"/>
                    </a:cxn>
                    <a:cxn ang="0">
                      <a:pos x="69" y="0"/>
                    </a:cxn>
                    <a:cxn ang="0">
                      <a:pos x="62" y="2"/>
                    </a:cxn>
                    <a:cxn ang="0">
                      <a:pos x="57" y="2"/>
                    </a:cxn>
                    <a:cxn ang="0">
                      <a:pos x="51" y="2"/>
                    </a:cxn>
                    <a:cxn ang="0">
                      <a:pos x="47" y="2"/>
                    </a:cxn>
                    <a:cxn ang="0">
                      <a:pos x="41" y="3"/>
                    </a:cxn>
                    <a:cxn ang="0">
                      <a:pos x="34" y="3"/>
                    </a:cxn>
                    <a:cxn ang="0">
                      <a:pos x="28" y="2"/>
                    </a:cxn>
                    <a:cxn ang="0">
                      <a:pos x="24" y="2"/>
                    </a:cxn>
                    <a:cxn ang="0">
                      <a:pos x="19" y="1"/>
                    </a:cxn>
                    <a:cxn ang="0">
                      <a:pos x="15" y="2"/>
                    </a:cxn>
                    <a:cxn ang="0">
                      <a:pos x="10" y="2"/>
                    </a:cxn>
                    <a:cxn ang="0">
                      <a:pos x="5" y="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6" h="17">
                      <a:moveTo>
                        <a:pt x="0" y="7"/>
                      </a:move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5"/>
                      </a:lnTo>
                      <a:lnTo>
                        <a:pt x="8" y="16"/>
                      </a:lnTo>
                      <a:lnTo>
                        <a:pt x="11" y="16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32" y="17"/>
                      </a:lnTo>
                      <a:lnTo>
                        <a:pt x="36" y="17"/>
                      </a:lnTo>
                      <a:lnTo>
                        <a:pt x="40" y="17"/>
                      </a:lnTo>
                      <a:lnTo>
                        <a:pt x="44" y="17"/>
                      </a:lnTo>
                      <a:lnTo>
                        <a:pt x="49" y="17"/>
                      </a:lnTo>
                      <a:lnTo>
                        <a:pt x="54" y="17"/>
                      </a:lnTo>
                      <a:lnTo>
                        <a:pt x="59" y="15"/>
                      </a:lnTo>
                      <a:lnTo>
                        <a:pt x="65" y="14"/>
                      </a:lnTo>
                      <a:lnTo>
                        <a:pt x="70" y="11"/>
                      </a:lnTo>
                      <a:lnTo>
                        <a:pt x="76" y="10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69" y="0"/>
                      </a:lnTo>
                      <a:lnTo>
                        <a:pt x="62" y="2"/>
                      </a:lnTo>
                      <a:lnTo>
                        <a:pt x="57" y="2"/>
                      </a:lnTo>
                      <a:lnTo>
                        <a:pt x="51" y="2"/>
                      </a:lnTo>
                      <a:lnTo>
                        <a:pt x="47" y="2"/>
                      </a:lnTo>
                      <a:lnTo>
                        <a:pt x="41" y="3"/>
                      </a:lnTo>
                      <a:lnTo>
                        <a:pt x="34" y="3"/>
                      </a:lnTo>
                      <a:lnTo>
                        <a:pt x="28" y="2"/>
                      </a:lnTo>
                      <a:lnTo>
                        <a:pt x="24" y="2"/>
                      </a:lnTo>
                      <a:lnTo>
                        <a:pt x="19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5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2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3" name="Freeform 232"/>
                <p:cNvSpPr>
                  <a:spLocks/>
                </p:cNvSpPr>
                <p:nvPr/>
              </p:nvSpPr>
              <p:spPr bwMode="auto">
                <a:xfrm>
                  <a:off x="7050088" y="3725863"/>
                  <a:ext cx="57150" cy="127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2" y="14"/>
                    </a:cxn>
                    <a:cxn ang="0">
                      <a:pos x="6" y="15"/>
                    </a:cxn>
                    <a:cxn ang="0">
                      <a:pos x="9" y="15"/>
                    </a:cxn>
                    <a:cxn ang="0">
                      <a:pos x="13" y="16"/>
                    </a:cxn>
                    <a:cxn ang="0">
                      <a:pos x="16" y="16"/>
                    </a:cxn>
                    <a:cxn ang="0">
                      <a:pos x="21" y="16"/>
                    </a:cxn>
                    <a:cxn ang="0">
                      <a:pos x="25" y="16"/>
                    </a:cxn>
                    <a:cxn ang="0">
                      <a:pos x="29" y="16"/>
                    </a:cxn>
                    <a:cxn ang="0">
                      <a:pos x="33" y="16"/>
                    </a:cxn>
                    <a:cxn ang="0">
                      <a:pos x="38" y="16"/>
                    </a:cxn>
                    <a:cxn ang="0">
                      <a:pos x="43" y="16"/>
                    </a:cxn>
                    <a:cxn ang="0">
                      <a:pos x="46" y="15"/>
                    </a:cxn>
                    <a:cxn ang="0">
                      <a:pos x="51" y="15"/>
                    </a:cxn>
                    <a:cxn ang="0">
                      <a:pos x="55" y="14"/>
                    </a:cxn>
                    <a:cxn ang="0">
                      <a:pos x="60" y="13"/>
                    </a:cxn>
                    <a:cxn ang="0">
                      <a:pos x="66" y="10"/>
                    </a:cxn>
                    <a:cxn ang="0">
                      <a:pos x="70" y="9"/>
                    </a:cxn>
                    <a:cxn ang="0">
                      <a:pos x="70" y="2"/>
                    </a:cxn>
                    <a:cxn ang="0">
                      <a:pos x="68" y="0"/>
                    </a:cxn>
                    <a:cxn ang="0">
                      <a:pos x="65" y="0"/>
                    </a:cxn>
                    <a:cxn ang="0">
                      <a:pos x="58" y="2"/>
                    </a:cxn>
                    <a:cxn ang="0">
                      <a:pos x="53" y="2"/>
                    </a:cxn>
                    <a:cxn ang="0">
                      <a:pos x="48" y="2"/>
                    </a:cxn>
                    <a:cxn ang="0">
                      <a:pos x="43" y="2"/>
                    </a:cxn>
                    <a:cxn ang="0">
                      <a:pos x="38" y="2"/>
                    </a:cxn>
                    <a:cxn ang="0">
                      <a:pos x="31" y="2"/>
                    </a:cxn>
                    <a:cxn ang="0">
                      <a:pos x="26" y="1"/>
                    </a:cxn>
                    <a:cxn ang="0">
                      <a:pos x="22" y="1"/>
                    </a:cxn>
                    <a:cxn ang="0">
                      <a:pos x="17" y="1"/>
                    </a:cxn>
                    <a:cxn ang="0">
                      <a:pos x="13" y="1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0" h="16">
                      <a:moveTo>
                        <a:pt x="0" y="7"/>
                      </a:move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2" y="14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3" y="16"/>
                      </a:lnTo>
                      <a:lnTo>
                        <a:pt x="16" y="16"/>
                      </a:lnTo>
                      <a:lnTo>
                        <a:pt x="21" y="16"/>
                      </a:lnTo>
                      <a:lnTo>
                        <a:pt x="25" y="16"/>
                      </a:lnTo>
                      <a:lnTo>
                        <a:pt x="29" y="16"/>
                      </a:lnTo>
                      <a:lnTo>
                        <a:pt x="33" y="16"/>
                      </a:lnTo>
                      <a:lnTo>
                        <a:pt x="38" y="16"/>
                      </a:lnTo>
                      <a:lnTo>
                        <a:pt x="43" y="16"/>
                      </a:lnTo>
                      <a:lnTo>
                        <a:pt x="46" y="15"/>
                      </a:lnTo>
                      <a:lnTo>
                        <a:pt x="51" y="15"/>
                      </a:lnTo>
                      <a:lnTo>
                        <a:pt x="55" y="14"/>
                      </a:lnTo>
                      <a:lnTo>
                        <a:pt x="60" y="13"/>
                      </a:lnTo>
                      <a:lnTo>
                        <a:pt x="66" y="10"/>
                      </a:lnTo>
                      <a:lnTo>
                        <a:pt x="70" y="9"/>
                      </a:lnTo>
                      <a:lnTo>
                        <a:pt x="70" y="2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58" y="2"/>
                      </a:lnTo>
                      <a:lnTo>
                        <a:pt x="53" y="2"/>
                      </a:lnTo>
                      <a:lnTo>
                        <a:pt x="48" y="2"/>
                      </a:lnTo>
                      <a:lnTo>
                        <a:pt x="43" y="2"/>
                      </a:lnTo>
                      <a:lnTo>
                        <a:pt x="38" y="2"/>
                      </a:lnTo>
                      <a:lnTo>
                        <a:pt x="31" y="2"/>
                      </a:lnTo>
                      <a:lnTo>
                        <a:pt x="26" y="1"/>
                      </a:lnTo>
                      <a:lnTo>
                        <a:pt x="22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8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4" name="Freeform 233"/>
                <p:cNvSpPr>
                  <a:spLocks/>
                </p:cNvSpPr>
                <p:nvPr/>
              </p:nvSpPr>
              <p:spPr bwMode="auto">
                <a:xfrm>
                  <a:off x="7053263" y="3727451"/>
                  <a:ext cx="52388" cy="1111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1" y="12"/>
                    </a:cxn>
                    <a:cxn ang="0">
                      <a:pos x="3" y="13"/>
                    </a:cxn>
                    <a:cxn ang="0">
                      <a:pos x="6" y="14"/>
                    </a:cxn>
                    <a:cxn ang="0">
                      <a:pos x="10" y="14"/>
                    </a:cxn>
                    <a:cxn ang="0">
                      <a:pos x="13" y="15"/>
                    </a:cxn>
                    <a:cxn ang="0">
                      <a:pos x="15" y="15"/>
                    </a:cxn>
                    <a:cxn ang="0">
                      <a:pos x="23" y="15"/>
                    </a:cxn>
                    <a:cxn ang="0">
                      <a:pos x="31" y="15"/>
                    </a:cxn>
                    <a:cxn ang="0">
                      <a:pos x="39" y="15"/>
                    </a:cxn>
                    <a:cxn ang="0">
                      <a:pos x="48" y="14"/>
                    </a:cxn>
                    <a:cxn ang="0">
                      <a:pos x="52" y="13"/>
                    </a:cxn>
                    <a:cxn ang="0">
                      <a:pos x="58" y="12"/>
                    </a:cxn>
                    <a:cxn ang="0">
                      <a:pos x="63" y="10"/>
                    </a:cxn>
                    <a:cxn ang="0">
                      <a:pos x="67" y="9"/>
                    </a:cxn>
                    <a:cxn ang="0">
                      <a:pos x="67" y="2"/>
                    </a:cxn>
                    <a:cxn ang="0">
                      <a:pos x="65" y="0"/>
                    </a:cxn>
                    <a:cxn ang="0">
                      <a:pos x="61" y="0"/>
                    </a:cxn>
                    <a:cxn ang="0">
                      <a:pos x="54" y="2"/>
                    </a:cxn>
                    <a:cxn ang="0">
                      <a:pos x="50" y="2"/>
                    </a:cxn>
                    <a:cxn ang="0">
                      <a:pos x="45" y="2"/>
                    </a:cxn>
                    <a:cxn ang="0">
                      <a:pos x="41" y="2"/>
                    </a:cxn>
                    <a:cxn ang="0">
                      <a:pos x="36" y="2"/>
                    </a:cxn>
                    <a:cxn ang="0">
                      <a:pos x="30" y="2"/>
                    </a:cxn>
                    <a:cxn ang="0">
                      <a:pos x="24" y="1"/>
                    </a:cxn>
                    <a:cxn ang="0">
                      <a:pos x="21" y="1"/>
                    </a:cxn>
                    <a:cxn ang="0">
                      <a:pos x="16" y="1"/>
                    </a:cxn>
                    <a:cxn ang="0">
                      <a:pos x="13" y="1"/>
                    </a:cxn>
                    <a:cxn ang="0">
                      <a:pos x="8" y="2"/>
                    </a:cxn>
                    <a:cxn ang="0">
                      <a:pos x="5" y="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7" h="15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10" y="14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23" y="15"/>
                      </a:lnTo>
                      <a:lnTo>
                        <a:pt x="31" y="15"/>
                      </a:lnTo>
                      <a:lnTo>
                        <a:pt x="39" y="15"/>
                      </a:lnTo>
                      <a:lnTo>
                        <a:pt x="48" y="14"/>
                      </a:lnTo>
                      <a:lnTo>
                        <a:pt x="52" y="13"/>
                      </a:lnTo>
                      <a:lnTo>
                        <a:pt x="58" y="12"/>
                      </a:lnTo>
                      <a:lnTo>
                        <a:pt x="63" y="10"/>
                      </a:lnTo>
                      <a:lnTo>
                        <a:pt x="67" y="9"/>
                      </a:lnTo>
                      <a:lnTo>
                        <a:pt x="67" y="2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50" y="2"/>
                      </a:lnTo>
                      <a:lnTo>
                        <a:pt x="45" y="2"/>
                      </a:lnTo>
                      <a:lnTo>
                        <a:pt x="41" y="2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24" y="1"/>
                      </a:lnTo>
                      <a:lnTo>
                        <a:pt x="21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8" y="2"/>
                      </a:lnTo>
                      <a:lnTo>
                        <a:pt x="5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D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5" name="Freeform 234"/>
                <p:cNvSpPr>
                  <a:spLocks/>
                </p:cNvSpPr>
                <p:nvPr/>
              </p:nvSpPr>
              <p:spPr bwMode="auto">
                <a:xfrm>
                  <a:off x="7054851" y="3729038"/>
                  <a:ext cx="49213" cy="9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2" y="12"/>
                    </a:cxn>
                    <a:cxn ang="0">
                      <a:pos x="5" y="13"/>
                    </a:cxn>
                    <a:cxn ang="0">
                      <a:pos x="9" y="13"/>
                    </a:cxn>
                    <a:cxn ang="0">
                      <a:pos x="11" y="14"/>
                    </a:cxn>
                    <a:cxn ang="0">
                      <a:pos x="15" y="14"/>
                    </a:cxn>
                    <a:cxn ang="0">
                      <a:pos x="21" y="14"/>
                    </a:cxn>
                    <a:cxn ang="0">
                      <a:pos x="30" y="13"/>
                    </a:cxn>
                    <a:cxn ang="0">
                      <a:pos x="36" y="13"/>
                    </a:cxn>
                    <a:cxn ang="0">
                      <a:pos x="45" y="13"/>
                    </a:cxn>
                    <a:cxn ang="0">
                      <a:pos x="49" y="12"/>
                    </a:cxn>
                    <a:cxn ang="0">
                      <a:pos x="54" y="11"/>
                    </a:cxn>
                    <a:cxn ang="0">
                      <a:pos x="57" y="9"/>
                    </a:cxn>
                    <a:cxn ang="0">
                      <a:pos x="62" y="8"/>
                    </a:cxn>
                    <a:cxn ang="0">
                      <a:pos x="62" y="2"/>
                    </a:cxn>
                    <a:cxn ang="0">
                      <a:pos x="60" y="0"/>
                    </a:cxn>
                    <a:cxn ang="0">
                      <a:pos x="56" y="0"/>
                    </a:cxn>
                    <a:cxn ang="0">
                      <a:pos x="50" y="2"/>
                    </a:cxn>
                    <a:cxn ang="0">
                      <a:pos x="46" y="2"/>
                    </a:cxn>
                    <a:cxn ang="0">
                      <a:pos x="42" y="2"/>
                    </a:cxn>
                    <a:cxn ang="0">
                      <a:pos x="38" y="2"/>
                    </a:cxn>
                    <a:cxn ang="0">
                      <a:pos x="34" y="2"/>
                    </a:cxn>
                    <a:cxn ang="0">
                      <a:pos x="28" y="2"/>
                    </a:cxn>
                    <a:cxn ang="0">
                      <a:pos x="24" y="1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1" y="1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2" h="14">
                      <a:moveTo>
                        <a:pt x="0" y="6"/>
                      </a:move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5" y="14"/>
                      </a:lnTo>
                      <a:lnTo>
                        <a:pt x="21" y="14"/>
                      </a:lnTo>
                      <a:lnTo>
                        <a:pt x="30" y="13"/>
                      </a:lnTo>
                      <a:lnTo>
                        <a:pt x="36" y="13"/>
                      </a:lnTo>
                      <a:lnTo>
                        <a:pt x="45" y="13"/>
                      </a:lnTo>
                      <a:lnTo>
                        <a:pt x="49" y="12"/>
                      </a:lnTo>
                      <a:lnTo>
                        <a:pt x="54" y="11"/>
                      </a:lnTo>
                      <a:lnTo>
                        <a:pt x="57" y="9"/>
                      </a:lnTo>
                      <a:lnTo>
                        <a:pt x="62" y="8"/>
                      </a:lnTo>
                      <a:lnTo>
                        <a:pt x="62" y="2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38" y="2"/>
                      </a:lnTo>
                      <a:lnTo>
                        <a:pt x="34" y="2"/>
                      </a:lnTo>
                      <a:lnTo>
                        <a:pt x="28" y="2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B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6" name="Freeform 235"/>
                <p:cNvSpPr>
                  <a:spLocks/>
                </p:cNvSpPr>
                <p:nvPr/>
              </p:nvSpPr>
              <p:spPr bwMode="auto">
                <a:xfrm>
                  <a:off x="7056438" y="3729038"/>
                  <a:ext cx="46038" cy="9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2" y="11"/>
                    </a:cxn>
                    <a:cxn ang="0">
                      <a:pos x="5" y="12"/>
                    </a:cxn>
                    <a:cxn ang="0">
                      <a:pos x="8" y="12"/>
                    </a:cxn>
                    <a:cxn ang="0">
                      <a:pos x="11" y="13"/>
                    </a:cxn>
                    <a:cxn ang="0">
                      <a:pos x="14" y="13"/>
                    </a:cxn>
                    <a:cxn ang="0">
                      <a:pos x="21" y="13"/>
                    </a:cxn>
                    <a:cxn ang="0">
                      <a:pos x="28" y="12"/>
                    </a:cxn>
                    <a:cxn ang="0">
                      <a:pos x="34" y="12"/>
                    </a:cxn>
                    <a:cxn ang="0">
                      <a:pos x="41" y="12"/>
                    </a:cxn>
                    <a:cxn ang="0">
                      <a:pos x="46" y="11"/>
                    </a:cxn>
                    <a:cxn ang="0">
                      <a:pos x="51" y="10"/>
                    </a:cxn>
                    <a:cxn ang="0">
                      <a:pos x="54" y="8"/>
                    </a:cxn>
                    <a:cxn ang="0">
                      <a:pos x="59" y="7"/>
                    </a:cxn>
                    <a:cxn ang="0">
                      <a:pos x="59" y="3"/>
                    </a:cxn>
                    <a:cxn ang="0">
                      <a:pos x="56" y="0"/>
                    </a:cxn>
                    <a:cxn ang="0">
                      <a:pos x="53" y="0"/>
                    </a:cxn>
                    <a:cxn ang="0">
                      <a:pos x="48" y="3"/>
                    </a:cxn>
                    <a:cxn ang="0">
                      <a:pos x="44" y="3"/>
                    </a:cxn>
                    <a:cxn ang="0">
                      <a:pos x="40" y="3"/>
                    </a:cxn>
                    <a:cxn ang="0">
                      <a:pos x="36" y="3"/>
                    </a:cxn>
                    <a:cxn ang="0">
                      <a:pos x="32" y="3"/>
                    </a:cxn>
                    <a:cxn ang="0">
                      <a:pos x="22" y="1"/>
                    </a:cxn>
                    <a:cxn ang="0">
                      <a:pos x="15" y="1"/>
                    </a:cxn>
                    <a:cxn ang="0">
                      <a:pos x="8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9" h="13">
                      <a:moveTo>
                        <a:pt x="0" y="6"/>
                      </a:move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1" y="13"/>
                      </a:lnTo>
                      <a:lnTo>
                        <a:pt x="14" y="13"/>
                      </a:lnTo>
                      <a:lnTo>
                        <a:pt x="21" y="13"/>
                      </a:lnTo>
                      <a:lnTo>
                        <a:pt x="28" y="12"/>
                      </a:lnTo>
                      <a:lnTo>
                        <a:pt x="34" y="12"/>
                      </a:lnTo>
                      <a:lnTo>
                        <a:pt x="41" y="12"/>
                      </a:lnTo>
                      <a:lnTo>
                        <a:pt x="46" y="11"/>
                      </a:lnTo>
                      <a:lnTo>
                        <a:pt x="51" y="10"/>
                      </a:lnTo>
                      <a:lnTo>
                        <a:pt x="54" y="8"/>
                      </a:lnTo>
                      <a:lnTo>
                        <a:pt x="59" y="7"/>
                      </a:lnTo>
                      <a:lnTo>
                        <a:pt x="59" y="3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48" y="3"/>
                      </a:lnTo>
                      <a:lnTo>
                        <a:pt x="44" y="3"/>
                      </a:lnTo>
                      <a:lnTo>
                        <a:pt x="40" y="3"/>
                      </a:lnTo>
                      <a:lnTo>
                        <a:pt x="36" y="3"/>
                      </a:lnTo>
                      <a:lnTo>
                        <a:pt x="32" y="3"/>
                      </a:lnTo>
                      <a:lnTo>
                        <a:pt x="22" y="1"/>
                      </a:lnTo>
                      <a:lnTo>
                        <a:pt x="15" y="1"/>
                      </a:lnTo>
                      <a:lnTo>
                        <a:pt x="8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7" name="Freeform 236"/>
                <p:cNvSpPr>
                  <a:spLocks/>
                </p:cNvSpPr>
                <p:nvPr/>
              </p:nvSpPr>
              <p:spPr bwMode="auto">
                <a:xfrm>
                  <a:off x="7058026" y="3730626"/>
                  <a:ext cx="42863" cy="793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3" y="10"/>
                    </a:cxn>
                    <a:cxn ang="0">
                      <a:pos x="5" y="11"/>
                    </a:cxn>
                    <a:cxn ang="0">
                      <a:pos x="8" y="11"/>
                    </a:cxn>
                    <a:cxn ang="0">
                      <a:pos x="11" y="11"/>
                    </a:cxn>
                    <a:cxn ang="0">
                      <a:pos x="13" y="12"/>
                    </a:cxn>
                    <a:cxn ang="0">
                      <a:pos x="20" y="12"/>
                    </a:cxn>
                    <a:cxn ang="0">
                      <a:pos x="27" y="11"/>
                    </a:cxn>
                    <a:cxn ang="0">
                      <a:pos x="32" y="11"/>
                    </a:cxn>
                    <a:cxn ang="0">
                      <a:pos x="39" y="11"/>
                    </a:cxn>
                    <a:cxn ang="0">
                      <a:pos x="43" y="10"/>
                    </a:cxn>
                    <a:cxn ang="0">
                      <a:pos x="47" y="9"/>
                    </a:cxn>
                    <a:cxn ang="0">
                      <a:pos x="51" y="9"/>
                    </a:cxn>
                    <a:cxn ang="0">
                      <a:pos x="54" y="7"/>
                    </a:cxn>
                    <a:cxn ang="0">
                      <a:pos x="54" y="3"/>
                    </a:cxn>
                    <a:cxn ang="0">
                      <a:pos x="52" y="0"/>
                    </a:cxn>
                    <a:cxn ang="0">
                      <a:pos x="50" y="0"/>
                    </a:cxn>
                    <a:cxn ang="0">
                      <a:pos x="45" y="2"/>
                    </a:cxn>
                    <a:cxn ang="0">
                      <a:pos x="41" y="3"/>
                    </a:cxn>
                    <a:cxn ang="0">
                      <a:pos x="37" y="3"/>
                    </a:cxn>
                    <a:cxn ang="0">
                      <a:pos x="34" y="3"/>
                    </a:cxn>
                    <a:cxn ang="0">
                      <a:pos x="30" y="3"/>
                    </a:cxn>
                    <a:cxn ang="0">
                      <a:pos x="21" y="3"/>
                    </a:cxn>
                    <a:cxn ang="0">
                      <a:pos x="14" y="2"/>
                    </a:cxn>
                    <a:cxn ang="0">
                      <a:pos x="7" y="3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12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3" y="10"/>
                      </a:lnTo>
                      <a:lnTo>
                        <a:pt x="5" y="11"/>
                      </a:lnTo>
                      <a:lnTo>
                        <a:pt x="8" y="11"/>
                      </a:lnTo>
                      <a:lnTo>
                        <a:pt x="11" y="11"/>
                      </a:lnTo>
                      <a:lnTo>
                        <a:pt x="13" y="12"/>
                      </a:lnTo>
                      <a:lnTo>
                        <a:pt x="20" y="12"/>
                      </a:lnTo>
                      <a:lnTo>
                        <a:pt x="27" y="11"/>
                      </a:lnTo>
                      <a:lnTo>
                        <a:pt x="32" y="11"/>
                      </a:lnTo>
                      <a:lnTo>
                        <a:pt x="39" y="11"/>
                      </a:lnTo>
                      <a:lnTo>
                        <a:pt x="43" y="10"/>
                      </a:lnTo>
                      <a:lnTo>
                        <a:pt x="47" y="9"/>
                      </a:lnTo>
                      <a:lnTo>
                        <a:pt x="51" y="9"/>
                      </a:lnTo>
                      <a:lnTo>
                        <a:pt x="54" y="7"/>
                      </a:lnTo>
                      <a:lnTo>
                        <a:pt x="54" y="3"/>
                      </a:lnTo>
                      <a:lnTo>
                        <a:pt x="52" y="0"/>
                      </a:lnTo>
                      <a:lnTo>
                        <a:pt x="50" y="0"/>
                      </a:lnTo>
                      <a:lnTo>
                        <a:pt x="45" y="2"/>
                      </a:lnTo>
                      <a:lnTo>
                        <a:pt x="41" y="3"/>
                      </a:lnTo>
                      <a:lnTo>
                        <a:pt x="37" y="3"/>
                      </a:lnTo>
                      <a:lnTo>
                        <a:pt x="34" y="3"/>
                      </a:lnTo>
                      <a:lnTo>
                        <a:pt x="30" y="3"/>
                      </a:lnTo>
                      <a:lnTo>
                        <a:pt x="21" y="3"/>
                      </a:lnTo>
                      <a:lnTo>
                        <a:pt x="14" y="2"/>
                      </a:lnTo>
                      <a:lnTo>
                        <a:pt x="7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9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Freeform 237"/>
                <p:cNvSpPr>
                  <a:spLocks/>
                </p:cNvSpPr>
                <p:nvPr/>
              </p:nvSpPr>
              <p:spPr bwMode="auto">
                <a:xfrm>
                  <a:off x="7059613" y="3730626"/>
                  <a:ext cx="39688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11" y="10"/>
                    </a:cxn>
                    <a:cxn ang="0">
                      <a:pos x="35" y="8"/>
                    </a:cxn>
                    <a:cxn ang="0">
                      <a:pos x="49" y="5"/>
                    </a:cxn>
                    <a:cxn ang="0">
                      <a:pos x="49" y="2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1" y="1"/>
                    </a:cxn>
                    <a:cxn ang="0">
                      <a:pos x="27" y="2"/>
                    </a:cxn>
                    <a:cxn ang="0">
                      <a:pos x="18" y="2"/>
                    </a:cxn>
                    <a:cxn ang="0">
                      <a:pos x="12" y="1"/>
                    </a:cxn>
                    <a:cxn ang="0">
                      <a:pos x="6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9" h="10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11" y="10"/>
                      </a:lnTo>
                      <a:lnTo>
                        <a:pt x="35" y="8"/>
                      </a:lnTo>
                      <a:lnTo>
                        <a:pt x="49" y="5"/>
                      </a:lnTo>
                      <a:lnTo>
                        <a:pt x="49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1" y="1"/>
                      </a:lnTo>
                      <a:lnTo>
                        <a:pt x="27" y="2"/>
                      </a:lnTo>
                      <a:lnTo>
                        <a:pt x="18" y="2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9" name="Freeform 238"/>
                <p:cNvSpPr>
                  <a:spLocks/>
                </p:cNvSpPr>
                <p:nvPr/>
              </p:nvSpPr>
              <p:spPr bwMode="auto">
                <a:xfrm>
                  <a:off x="7056438" y="3598863"/>
                  <a:ext cx="39688" cy="111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11"/>
                    </a:cxn>
                    <a:cxn ang="0">
                      <a:pos x="11" y="12"/>
                    </a:cxn>
                    <a:cxn ang="0">
                      <a:pos x="36" y="12"/>
                    </a:cxn>
                    <a:cxn ang="0">
                      <a:pos x="51" y="8"/>
                    </a:cxn>
                    <a:cxn ang="0">
                      <a:pos x="51" y="2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1" y="2"/>
                    </a:cxn>
                    <a:cxn ang="0">
                      <a:pos x="28" y="2"/>
                    </a:cxn>
                    <a:cxn ang="0">
                      <a:pos x="19" y="2"/>
                    </a:cxn>
                    <a:cxn ang="0">
                      <a:pos x="13" y="1"/>
                    </a:cxn>
                    <a:cxn ang="0">
                      <a:pos x="7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1" h="12">
                      <a:moveTo>
                        <a:pt x="0" y="5"/>
                      </a:moveTo>
                      <a:lnTo>
                        <a:pt x="2" y="11"/>
                      </a:lnTo>
                      <a:lnTo>
                        <a:pt x="11" y="12"/>
                      </a:lnTo>
                      <a:lnTo>
                        <a:pt x="36" y="12"/>
                      </a:lnTo>
                      <a:lnTo>
                        <a:pt x="51" y="8"/>
                      </a:lnTo>
                      <a:lnTo>
                        <a:pt x="51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1" y="2"/>
                      </a:lnTo>
                      <a:lnTo>
                        <a:pt x="28" y="2"/>
                      </a:lnTo>
                      <a:lnTo>
                        <a:pt x="19" y="2"/>
                      </a:lnTo>
                      <a:lnTo>
                        <a:pt x="13" y="1"/>
                      </a:lnTo>
                      <a:lnTo>
                        <a:pt x="7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0" name="Freeform 239"/>
                <p:cNvSpPr>
                  <a:spLocks/>
                </p:cNvSpPr>
                <p:nvPr/>
              </p:nvSpPr>
              <p:spPr bwMode="auto">
                <a:xfrm>
                  <a:off x="7058026" y="3600451"/>
                  <a:ext cx="38100" cy="95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7"/>
                    </a:cxn>
                    <a:cxn ang="0">
                      <a:pos x="2" y="9"/>
                    </a:cxn>
                    <a:cxn ang="0">
                      <a:pos x="2" y="10"/>
                    </a:cxn>
                    <a:cxn ang="0">
                      <a:pos x="5" y="10"/>
                    </a:cxn>
                    <a:cxn ang="0">
                      <a:pos x="7" y="10"/>
                    </a:cxn>
                    <a:cxn ang="0">
                      <a:pos x="9" y="11"/>
                    </a:cxn>
                    <a:cxn ang="0">
                      <a:pos x="12" y="11"/>
                    </a:cxn>
                    <a:cxn ang="0">
                      <a:pos x="17" y="11"/>
                    </a:cxn>
                    <a:cxn ang="0">
                      <a:pos x="23" y="11"/>
                    </a:cxn>
                    <a:cxn ang="0">
                      <a:pos x="29" y="11"/>
                    </a:cxn>
                    <a:cxn ang="0">
                      <a:pos x="35" y="11"/>
                    </a:cxn>
                    <a:cxn ang="0">
                      <a:pos x="38" y="10"/>
                    </a:cxn>
                    <a:cxn ang="0">
                      <a:pos x="42" y="9"/>
                    </a:cxn>
                    <a:cxn ang="0">
                      <a:pos x="45" y="8"/>
                    </a:cxn>
                    <a:cxn ang="0">
                      <a:pos x="48" y="7"/>
                    </a:cxn>
                    <a:cxn ang="0">
                      <a:pos x="48" y="2"/>
                    </a:cxn>
                    <a:cxn ang="0">
                      <a:pos x="46" y="0"/>
                    </a:cxn>
                    <a:cxn ang="0">
                      <a:pos x="44" y="0"/>
                    </a:cxn>
                    <a:cxn ang="0">
                      <a:pos x="39" y="1"/>
                    </a:cxn>
                    <a:cxn ang="0">
                      <a:pos x="37" y="1"/>
                    </a:cxn>
                    <a:cxn ang="0">
                      <a:pos x="33" y="1"/>
                    </a:cxn>
                    <a:cxn ang="0">
                      <a:pos x="30" y="2"/>
                    </a:cxn>
                    <a:cxn ang="0">
                      <a:pos x="27" y="2"/>
                    </a:cxn>
                    <a:cxn ang="0">
                      <a:pos x="18" y="1"/>
                    </a:cxn>
                    <a:cxn ang="0">
                      <a:pos x="13" y="1"/>
                    </a:cxn>
                    <a:cxn ang="0">
                      <a:pos x="7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8" h="11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9" y="11"/>
                      </a:lnTo>
                      <a:lnTo>
                        <a:pt x="12" y="11"/>
                      </a:lnTo>
                      <a:lnTo>
                        <a:pt x="17" y="11"/>
                      </a:lnTo>
                      <a:lnTo>
                        <a:pt x="23" y="11"/>
                      </a:lnTo>
                      <a:lnTo>
                        <a:pt x="29" y="11"/>
                      </a:lnTo>
                      <a:lnTo>
                        <a:pt x="35" y="11"/>
                      </a:lnTo>
                      <a:lnTo>
                        <a:pt x="38" y="10"/>
                      </a:lnTo>
                      <a:lnTo>
                        <a:pt x="42" y="9"/>
                      </a:lnTo>
                      <a:lnTo>
                        <a:pt x="45" y="8"/>
                      </a:lnTo>
                      <a:lnTo>
                        <a:pt x="48" y="7"/>
                      </a:lnTo>
                      <a:lnTo>
                        <a:pt x="48" y="2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3" y="1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18" y="1"/>
                      </a:lnTo>
                      <a:lnTo>
                        <a:pt x="13" y="1"/>
                      </a:lnTo>
                      <a:lnTo>
                        <a:pt x="7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6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1" name="Freeform 240"/>
                <p:cNvSpPr>
                  <a:spLocks/>
                </p:cNvSpPr>
                <p:nvPr/>
              </p:nvSpPr>
              <p:spPr bwMode="auto">
                <a:xfrm>
                  <a:off x="7058026" y="3600451"/>
                  <a:ext cx="36513" cy="95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3" y="8"/>
                    </a:cxn>
                    <a:cxn ang="0">
                      <a:pos x="3" y="9"/>
                    </a:cxn>
                    <a:cxn ang="0">
                      <a:pos x="5" y="9"/>
                    </a:cxn>
                    <a:cxn ang="0">
                      <a:pos x="7" y="9"/>
                    </a:cxn>
                    <a:cxn ang="0">
                      <a:pos x="9" y="10"/>
                    </a:cxn>
                    <a:cxn ang="0">
                      <a:pos x="12" y="10"/>
                    </a:cxn>
                    <a:cxn ang="0">
                      <a:pos x="17" y="10"/>
                    </a:cxn>
                    <a:cxn ang="0">
                      <a:pos x="22" y="10"/>
                    </a:cxn>
                    <a:cxn ang="0">
                      <a:pos x="28" y="10"/>
                    </a:cxn>
                    <a:cxn ang="0">
                      <a:pos x="34" y="10"/>
                    </a:cxn>
                    <a:cxn ang="0">
                      <a:pos x="37" y="9"/>
                    </a:cxn>
                    <a:cxn ang="0">
                      <a:pos x="41" y="8"/>
                    </a:cxn>
                    <a:cxn ang="0">
                      <a:pos x="44" y="7"/>
                    </a:cxn>
                    <a:cxn ang="0">
                      <a:pos x="46" y="6"/>
                    </a:cxn>
                    <a:cxn ang="0">
                      <a:pos x="46" y="2"/>
                    </a:cxn>
                    <a:cxn ang="0">
                      <a:pos x="45" y="0"/>
                    </a:cxn>
                    <a:cxn ang="0">
                      <a:pos x="43" y="0"/>
                    </a:cxn>
                    <a:cxn ang="0">
                      <a:pos x="38" y="1"/>
                    </a:cxn>
                    <a:cxn ang="0">
                      <a:pos x="35" y="1"/>
                    </a:cxn>
                    <a:cxn ang="0">
                      <a:pos x="32" y="1"/>
                    </a:cxn>
                    <a:cxn ang="0">
                      <a:pos x="29" y="1"/>
                    </a:cxn>
                    <a:cxn ang="0">
                      <a:pos x="26" y="1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6" h="1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9" y="10"/>
                      </a:lnTo>
                      <a:lnTo>
                        <a:pt x="12" y="10"/>
                      </a:lnTo>
                      <a:lnTo>
                        <a:pt x="17" y="10"/>
                      </a:lnTo>
                      <a:lnTo>
                        <a:pt x="22" y="10"/>
                      </a:lnTo>
                      <a:lnTo>
                        <a:pt x="28" y="10"/>
                      </a:lnTo>
                      <a:lnTo>
                        <a:pt x="34" y="10"/>
                      </a:lnTo>
                      <a:lnTo>
                        <a:pt x="37" y="9"/>
                      </a:lnTo>
                      <a:lnTo>
                        <a:pt x="41" y="8"/>
                      </a:lnTo>
                      <a:lnTo>
                        <a:pt x="44" y="7"/>
                      </a:lnTo>
                      <a:lnTo>
                        <a:pt x="46" y="6"/>
                      </a:lnTo>
                      <a:lnTo>
                        <a:pt x="46" y="2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6" y="1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B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2" name="Freeform 241"/>
                <p:cNvSpPr>
                  <a:spLocks/>
                </p:cNvSpPr>
                <p:nvPr/>
              </p:nvSpPr>
              <p:spPr bwMode="auto">
                <a:xfrm>
                  <a:off x="7059613" y="3600451"/>
                  <a:ext cx="34925" cy="95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3" y="9"/>
                    </a:cxn>
                    <a:cxn ang="0">
                      <a:pos x="5" y="9"/>
                    </a:cxn>
                    <a:cxn ang="0">
                      <a:pos x="8" y="10"/>
                    </a:cxn>
                    <a:cxn ang="0">
                      <a:pos x="10" y="10"/>
                    </a:cxn>
                    <a:cxn ang="0">
                      <a:pos x="14" y="10"/>
                    </a:cxn>
                    <a:cxn ang="0">
                      <a:pos x="19" y="10"/>
                    </a:cxn>
                    <a:cxn ang="0">
                      <a:pos x="25" y="10"/>
                    </a:cxn>
                    <a:cxn ang="0">
                      <a:pos x="31" y="10"/>
                    </a:cxn>
                    <a:cxn ang="0">
                      <a:pos x="33" y="9"/>
                    </a:cxn>
                    <a:cxn ang="0">
                      <a:pos x="36" y="8"/>
                    </a:cxn>
                    <a:cxn ang="0">
                      <a:pos x="40" y="7"/>
                    </a:cxn>
                    <a:cxn ang="0">
                      <a:pos x="43" y="6"/>
                    </a:cxn>
                    <a:cxn ang="0">
                      <a:pos x="43" y="2"/>
                    </a:cxn>
                    <a:cxn ang="0">
                      <a:pos x="41" y="0"/>
                    </a:cxn>
                    <a:cxn ang="0">
                      <a:pos x="39" y="0"/>
                    </a:cxn>
                    <a:cxn ang="0">
                      <a:pos x="35" y="1"/>
                    </a:cxn>
                    <a:cxn ang="0">
                      <a:pos x="32" y="1"/>
                    </a:cxn>
                    <a:cxn ang="0">
                      <a:pos x="29" y="1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16" y="2"/>
                    </a:cxn>
                    <a:cxn ang="0">
                      <a:pos x="10" y="1"/>
                    </a:cxn>
                    <a:cxn ang="0">
                      <a:pos x="5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3" h="10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5" y="10"/>
                      </a:lnTo>
                      <a:lnTo>
                        <a:pt x="31" y="10"/>
                      </a:lnTo>
                      <a:lnTo>
                        <a:pt x="33" y="9"/>
                      </a:lnTo>
                      <a:lnTo>
                        <a:pt x="36" y="8"/>
                      </a:lnTo>
                      <a:lnTo>
                        <a:pt x="40" y="7"/>
                      </a:lnTo>
                      <a:lnTo>
                        <a:pt x="43" y="6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D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3" name="Freeform 242"/>
                <p:cNvSpPr>
                  <a:spLocks/>
                </p:cNvSpPr>
                <p:nvPr/>
              </p:nvSpPr>
              <p:spPr bwMode="auto">
                <a:xfrm>
                  <a:off x="7061201" y="3602038"/>
                  <a:ext cx="33338" cy="793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7" y="9"/>
                    </a:cxn>
                    <a:cxn ang="0">
                      <a:pos x="9" y="9"/>
                    </a:cxn>
                    <a:cxn ang="0">
                      <a:pos x="15" y="9"/>
                    </a:cxn>
                    <a:cxn ang="0">
                      <a:pos x="19" y="9"/>
                    </a:cxn>
                    <a:cxn ang="0">
                      <a:pos x="25" y="9"/>
                    </a:cxn>
                    <a:cxn ang="0">
                      <a:pos x="30" y="9"/>
                    </a:cxn>
                    <a:cxn ang="0">
                      <a:pos x="32" y="8"/>
                    </a:cxn>
                    <a:cxn ang="0">
                      <a:pos x="35" y="7"/>
                    </a:cxn>
                    <a:cxn ang="0">
                      <a:pos x="38" y="7"/>
                    </a:cxn>
                    <a:cxn ang="0">
                      <a:pos x="41" y="6"/>
                    </a:cxn>
                    <a:cxn ang="0">
                      <a:pos x="41" y="2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3" y="1"/>
                    </a:cxn>
                    <a:cxn ang="0">
                      <a:pos x="31" y="1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2" y="1"/>
                    </a:cxn>
                    <a:cxn ang="0">
                      <a:pos x="15" y="1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1" h="9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9" y="9"/>
                      </a:lnTo>
                      <a:lnTo>
                        <a:pt x="25" y="9"/>
                      </a:lnTo>
                      <a:lnTo>
                        <a:pt x="30" y="9"/>
                      </a:lnTo>
                      <a:lnTo>
                        <a:pt x="32" y="8"/>
                      </a:lnTo>
                      <a:lnTo>
                        <a:pt x="35" y="7"/>
                      </a:lnTo>
                      <a:lnTo>
                        <a:pt x="38" y="7"/>
                      </a:lnTo>
                      <a:lnTo>
                        <a:pt x="41" y="6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2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4" name="Freeform 243"/>
                <p:cNvSpPr>
                  <a:spLocks/>
                </p:cNvSpPr>
                <p:nvPr/>
              </p:nvSpPr>
              <p:spPr bwMode="auto">
                <a:xfrm>
                  <a:off x="7061201" y="3602039"/>
                  <a:ext cx="31750" cy="793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6" y="8"/>
                    </a:cxn>
                    <a:cxn ang="0">
                      <a:pos x="7" y="9"/>
                    </a:cxn>
                    <a:cxn ang="0">
                      <a:pos x="9" y="9"/>
                    </a:cxn>
                    <a:cxn ang="0">
                      <a:pos x="14" y="9"/>
                    </a:cxn>
                    <a:cxn ang="0">
                      <a:pos x="18" y="9"/>
                    </a:cxn>
                    <a:cxn ang="0">
                      <a:pos x="24" y="9"/>
                    </a:cxn>
                    <a:cxn ang="0">
                      <a:pos x="29" y="9"/>
                    </a:cxn>
                    <a:cxn ang="0">
                      <a:pos x="31" y="8"/>
                    </a:cxn>
                    <a:cxn ang="0">
                      <a:pos x="33" y="7"/>
                    </a:cxn>
                    <a:cxn ang="0">
                      <a:pos x="37" y="7"/>
                    </a:cxn>
                    <a:cxn ang="0">
                      <a:pos x="39" y="6"/>
                    </a:cxn>
                    <a:cxn ang="0">
                      <a:pos x="39" y="2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2" y="1"/>
                    </a:cxn>
                    <a:cxn ang="0">
                      <a:pos x="30" y="1"/>
                    </a:cxn>
                    <a:cxn ang="0">
                      <a:pos x="26" y="1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4" y="2"/>
                    </a:cxn>
                    <a:cxn ang="0">
                      <a:pos x="9" y="1"/>
                    </a:cxn>
                    <a:cxn ang="0">
                      <a:pos x="6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9" h="9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1" y="8"/>
                      </a:lnTo>
                      <a:lnTo>
                        <a:pt x="33" y="7"/>
                      </a:lnTo>
                      <a:lnTo>
                        <a:pt x="37" y="7"/>
                      </a:lnTo>
                      <a:lnTo>
                        <a:pt x="39" y="6"/>
                      </a:lnTo>
                      <a:lnTo>
                        <a:pt x="39" y="2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4" y="2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8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5" name="Freeform 244"/>
                <p:cNvSpPr>
                  <a:spLocks/>
                </p:cNvSpPr>
                <p:nvPr/>
              </p:nvSpPr>
              <p:spPr bwMode="auto">
                <a:xfrm>
                  <a:off x="7062788" y="3603626"/>
                  <a:ext cx="28575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3" y="7"/>
                    </a:cxn>
                    <a:cxn ang="0">
                      <a:pos x="6" y="7"/>
                    </a:cxn>
                    <a:cxn ang="0">
                      <a:pos x="7" y="8"/>
                    </a:cxn>
                    <a:cxn ang="0">
                      <a:pos x="9" y="8"/>
                    </a:cxn>
                    <a:cxn ang="0">
                      <a:pos x="14" y="8"/>
                    </a:cxn>
                    <a:cxn ang="0">
                      <a:pos x="18" y="8"/>
                    </a:cxn>
                    <a:cxn ang="0">
                      <a:pos x="23" y="8"/>
                    </a:cxn>
                    <a:cxn ang="0">
                      <a:pos x="28" y="8"/>
                    </a:cxn>
                    <a:cxn ang="0">
                      <a:pos x="30" y="7"/>
                    </a:cxn>
                    <a:cxn ang="0">
                      <a:pos x="32" y="6"/>
                    </a:cxn>
                    <a:cxn ang="0">
                      <a:pos x="35" y="6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0" y="1"/>
                    </a:cxn>
                    <a:cxn ang="0">
                      <a:pos x="28" y="1"/>
                    </a:cxn>
                    <a:cxn ang="0">
                      <a:pos x="25" y="1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4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6" y="7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3" y="8"/>
                      </a:lnTo>
                      <a:lnTo>
                        <a:pt x="28" y="8"/>
                      </a:lnTo>
                      <a:lnTo>
                        <a:pt x="30" y="7"/>
                      </a:lnTo>
                      <a:lnTo>
                        <a:pt x="32" y="6"/>
                      </a:lnTo>
                      <a:lnTo>
                        <a:pt x="35" y="6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D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6" name="Freeform 245"/>
                <p:cNvSpPr>
                  <a:spLocks/>
                </p:cNvSpPr>
                <p:nvPr/>
              </p:nvSpPr>
              <p:spPr bwMode="auto">
                <a:xfrm>
                  <a:off x="7064376" y="3603626"/>
                  <a:ext cx="26988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5" y="7"/>
                    </a:cxn>
                    <a:cxn ang="0">
                      <a:pos x="7" y="8"/>
                    </a:cxn>
                    <a:cxn ang="0">
                      <a:pos x="8" y="8"/>
                    </a:cxn>
                    <a:cxn ang="0">
                      <a:pos x="13" y="8"/>
                    </a:cxn>
                    <a:cxn ang="0">
                      <a:pos x="16" y="8"/>
                    </a:cxn>
                    <a:cxn ang="0">
                      <a:pos x="21" y="8"/>
                    </a:cxn>
                    <a:cxn ang="0">
                      <a:pos x="24" y="7"/>
                    </a:cxn>
                    <a:cxn ang="0">
                      <a:pos x="27" y="7"/>
                    </a:cxn>
                    <a:cxn ang="0">
                      <a:pos x="30" y="6"/>
                    </a:cxn>
                    <a:cxn ang="0">
                      <a:pos x="32" y="6"/>
                    </a:cxn>
                    <a:cxn ang="0">
                      <a:pos x="35" y="5"/>
                    </a:cxn>
                    <a:cxn ang="0">
                      <a:pos x="35" y="2"/>
                    </a:cxn>
                    <a:cxn ang="0">
                      <a:pos x="34" y="1"/>
                    </a:cxn>
                    <a:cxn ang="0">
                      <a:pos x="31" y="0"/>
                    </a:cxn>
                    <a:cxn ang="0">
                      <a:pos x="29" y="1"/>
                    </a:cxn>
                    <a:cxn ang="0">
                      <a:pos x="27" y="1"/>
                    </a:cxn>
                    <a:cxn ang="0">
                      <a:pos x="24" y="1"/>
                    </a:cxn>
                    <a:cxn ang="0">
                      <a:pos x="21" y="1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9" y="1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5" h="8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13" y="8"/>
                      </a:lnTo>
                      <a:lnTo>
                        <a:pt x="16" y="8"/>
                      </a:lnTo>
                      <a:lnTo>
                        <a:pt x="21" y="8"/>
                      </a:lnTo>
                      <a:lnTo>
                        <a:pt x="24" y="7"/>
                      </a:lnTo>
                      <a:lnTo>
                        <a:pt x="27" y="7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5" y="5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1" y="1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B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7" name="Freeform 246"/>
                <p:cNvSpPr>
                  <a:spLocks/>
                </p:cNvSpPr>
                <p:nvPr/>
              </p:nvSpPr>
              <p:spPr bwMode="auto">
                <a:xfrm>
                  <a:off x="7064376" y="3603626"/>
                  <a:ext cx="25400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12" y="7"/>
                    </a:cxn>
                    <a:cxn ang="0">
                      <a:pos x="16" y="7"/>
                    </a:cxn>
                    <a:cxn ang="0">
                      <a:pos x="20" y="7"/>
                    </a:cxn>
                    <a:cxn ang="0">
                      <a:pos x="23" y="6"/>
                    </a:cxn>
                    <a:cxn ang="0">
                      <a:pos x="26" y="6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3" y="4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3" h="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2" y="7"/>
                      </a:lnTo>
                      <a:lnTo>
                        <a:pt x="16" y="7"/>
                      </a:lnTo>
                      <a:lnTo>
                        <a:pt x="20" y="7"/>
                      </a:lnTo>
                      <a:lnTo>
                        <a:pt x="23" y="6"/>
                      </a:lnTo>
                      <a:lnTo>
                        <a:pt x="26" y="6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4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8" name="Freeform 247"/>
                <p:cNvSpPr>
                  <a:spLocks/>
                </p:cNvSpPr>
                <p:nvPr/>
              </p:nvSpPr>
              <p:spPr bwMode="auto">
                <a:xfrm>
                  <a:off x="7065963" y="3603626"/>
                  <a:ext cx="23813" cy="63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12" y="7"/>
                    </a:cxn>
                    <a:cxn ang="0">
                      <a:pos x="15" y="7"/>
                    </a:cxn>
                    <a:cxn ang="0">
                      <a:pos x="19" y="7"/>
                    </a:cxn>
                    <a:cxn ang="0">
                      <a:pos x="22" y="6"/>
                    </a:cxn>
                    <a:cxn ang="0">
                      <a:pos x="25" y="6"/>
                    </a:cxn>
                    <a:cxn ang="0">
                      <a:pos x="27" y="5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0" y="3"/>
                    </a:cxn>
                    <a:cxn ang="0">
                      <a:pos x="29" y="1"/>
                    </a:cxn>
                    <a:cxn ang="0">
                      <a:pos x="28" y="0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8" y="3"/>
                    </a:cxn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0" h="7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2" y="7"/>
                      </a:lnTo>
                      <a:lnTo>
                        <a:pt x="15" y="7"/>
                      </a:lnTo>
                      <a:lnTo>
                        <a:pt x="19" y="7"/>
                      </a:lnTo>
                      <a:lnTo>
                        <a:pt x="22" y="6"/>
                      </a:lnTo>
                      <a:lnTo>
                        <a:pt x="25" y="6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0" y="3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8" y="3"/>
                      </a:lnTo>
                      <a:lnTo>
                        <a:pt x="13" y="3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9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9" name="Freeform 248"/>
                <p:cNvSpPr>
                  <a:spLocks/>
                </p:cNvSpPr>
                <p:nvPr/>
              </p:nvSpPr>
              <p:spPr bwMode="auto">
                <a:xfrm>
                  <a:off x="7067551" y="3605214"/>
                  <a:ext cx="20638" cy="476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5" y="6"/>
                    </a:cxn>
                    <a:cxn ang="0">
                      <a:pos x="19" y="5"/>
                    </a:cxn>
                    <a:cxn ang="0">
                      <a:pos x="26" y="4"/>
                    </a:cxn>
                    <a:cxn ang="0">
                      <a:pos x="26" y="2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2" y="2"/>
                    </a:cxn>
                    <a:cxn ang="0">
                      <a:pos x="15" y="2"/>
                    </a:cxn>
                    <a:cxn ang="0">
                      <a:pos x="10" y="2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6" h="6">
                      <a:moveTo>
                        <a:pt x="0" y="3"/>
                      </a:moveTo>
                      <a:lnTo>
                        <a:pt x="1" y="5"/>
                      </a:lnTo>
                      <a:lnTo>
                        <a:pt x="5" y="6"/>
                      </a:lnTo>
                      <a:lnTo>
                        <a:pt x="19" y="5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0" name="Freeform 249"/>
                <p:cNvSpPr>
                  <a:spLocks/>
                </p:cNvSpPr>
                <p:nvPr/>
              </p:nvSpPr>
              <p:spPr bwMode="auto">
                <a:xfrm>
                  <a:off x="7059613" y="3538539"/>
                  <a:ext cx="39688" cy="95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11"/>
                    </a:cxn>
                    <a:cxn ang="0">
                      <a:pos x="12" y="12"/>
                    </a:cxn>
                    <a:cxn ang="0">
                      <a:pos x="36" y="12"/>
                    </a:cxn>
                    <a:cxn ang="0">
                      <a:pos x="51" y="7"/>
                    </a:cxn>
                    <a:cxn ang="0">
                      <a:pos x="51" y="3"/>
                    </a:cxn>
                    <a:cxn ang="0">
                      <a:pos x="49" y="0"/>
                    </a:cxn>
                    <a:cxn ang="0">
                      <a:pos x="46" y="0"/>
                    </a:cxn>
                    <a:cxn ang="0">
                      <a:pos x="42" y="2"/>
                    </a:cxn>
                    <a:cxn ang="0">
                      <a:pos x="28" y="2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1" h="12">
                      <a:moveTo>
                        <a:pt x="0" y="5"/>
                      </a:moveTo>
                      <a:lnTo>
                        <a:pt x="3" y="11"/>
                      </a:lnTo>
                      <a:lnTo>
                        <a:pt x="12" y="12"/>
                      </a:lnTo>
                      <a:lnTo>
                        <a:pt x="36" y="12"/>
                      </a:lnTo>
                      <a:lnTo>
                        <a:pt x="51" y="7"/>
                      </a:lnTo>
                      <a:lnTo>
                        <a:pt x="51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2"/>
                      </a:lnTo>
                      <a:lnTo>
                        <a:pt x="28" y="2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1" name="Freeform 250"/>
                <p:cNvSpPr>
                  <a:spLocks/>
                </p:cNvSpPr>
                <p:nvPr/>
              </p:nvSpPr>
              <p:spPr bwMode="auto">
                <a:xfrm>
                  <a:off x="7059613" y="3538539"/>
                  <a:ext cx="38100" cy="95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1" y="9"/>
                    </a:cxn>
                    <a:cxn ang="0">
                      <a:pos x="1" y="10"/>
                    </a:cxn>
                    <a:cxn ang="0">
                      <a:pos x="2" y="11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9" y="12"/>
                    </a:cxn>
                    <a:cxn ang="0">
                      <a:pos x="11" y="12"/>
                    </a:cxn>
                    <a:cxn ang="0">
                      <a:pos x="17" y="12"/>
                    </a:cxn>
                    <a:cxn ang="0">
                      <a:pos x="23" y="12"/>
                    </a:cxn>
                    <a:cxn ang="0">
                      <a:pos x="28" y="12"/>
                    </a:cxn>
                    <a:cxn ang="0">
                      <a:pos x="34" y="12"/>
                    </a:cxn>
                    <a:cxn ang="0">
                      <a:pos x="38" y="11"/>
                    </a:cxn>
                    <a:cxn ang="0">
                      <a:pos x="41" y="10"/>
                    </a:cxn>
                    <a:cxn ang="0">
                      <a:pos x="44" y="9"/>
                    </a:cxn>
                    <a:cxn ang="0">
                      <a:pos x="48" y="7"/>
                    </a:cxn>
                    <a:cxn ang="0">
                      <a:pos x="48" y="3"/>
                    </a:cxn>
                    <a:cxn ang="0">
                      <a:pos x="46" y="0"/>
                    </a:cxn>
                    <a:cxn ang="0">
                      <a:pos x="43" y="0"/>
                    </a:cxn>
                    <a:cxn ang="0">
                      <a:pos x="39" y="2"/>
                    </a:cxn>
                    <a:cxn ang="0">
                      <a:pos x="35" y="3"/>
                    </a:cxn>
                    <a:cxn ang="0">
                      <a:pos x="33" y="3"/>
                    </a:cxn>
                    <a:cxn ang="0">
                      <a:pos x="29" y="3"/>
                    </a:cxn>
                    <a:cxn ang="0">
                      <a:pos x="26" y="3"/>
                    </a:cxn>
                    <a:cxn ang="0">
                      <a:pos x="18" y="3"/>
                    </a:cxn>
                    <a:cxn ang="0">
                      <a:pos x="11" y="2"/>
                    </a:cxn>
                    <a:cxn ang="0">
                      <a:pos x="5" y="3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8" h="12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7" y="12"/>
                      </a:lnTo>
                      <a:lnTo>
                        <a:pt x="23" y="12"/>
                      </a:lnTo>
                      <a:lnTo>
                        <a:pt x="28" y="12"/>
                      </a:lnTo>
                      <a:lnTo>
                        <a:pt x="34" y="12"/>
                      </a:lnTo>
                      <a:lnTo>
                        <a:pt x="38" y="11"/>
                      </a:lnTo>
                      <a:lnTo>
                        <a:pt x="41" y="10"/>
                      </a:lnTo>
                      <a:lnTo>
                        <a:pt x="44" y="9"/>
                      </a:lnTo>
                      <a:lnTo>
                        <a:pt x="48" y="7"/>
                      </a:lnTo>
                      <a:lnTo>
                        <a:pt x="48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2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18" y="3"/>
                      </a:lnTo>
                      <a:lnTo>
                        <a:pt x="11" y="2"/>
                      </a:lnTo>
                      <a:lnTo>
                        <a:pt x="5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6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2" name="Freeform 251"/>
                <p:cNvSpPr>
                  <a:spLocks/>
                </p:cNvSpPr>
                <p:nvPr/>
              </p:nvSpPr>
              <p:spPr bwMode="auto">
                <a:xfrm>
                  <a:off x="7061201" y="3540126"/>
                  <a:ext cx="36513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2" y="9"/>
                    </a:cxn>
                    <a:cxn ang="0">
                      <a:pos x="4" y="10"/>
                    </a:cxn>
                    <a:cxn ang="0">
                      <a:pos x="7" y="10"/>
                    </a:cxn>
                    <a:cxn ang="0">
                      <a:pos x="9" y="10"/>
                    </a:cxn>
                    <a:cxn ang="0">
                      <a:pos x="11" y="10"/>
                    </a:cxn>
                    <a:cxn ang="0">
                      <a:pos x="17" y="10"/>
                    </a:cxn>
                    <a:cxn ang="0">
                      <a:pos x="22" y="10"/>
                    </a:cxn>
                    <a:cxn ang="0">
                      <a:pos x="27" y="10"/>
                    </a:cxn>
                    <a:cxn ang="0">
                      <a:pos x="33" y="10"/>
                    </a:cxn>
                    <a:cxn ang="0">
                      <a:pos x="35" y="9"/>
                    </a:cxn>
                    <a:cxn ang="0">
                      <a:pos x="39" y="8"/>
                    </a:cxn>
                    <a:cxn ang="0">
                      <a:pos x="42" y="7"/>
                    </a:cxn>
                    <a:cxn ang="0">
                      <a:pos x="46" y="5"/>
                    </a:cxn>
                    <a:cxn ang="0">
                      <a:pos x="46" y="2"/>
                    </a:cxn>
                    <a:cxn ang="0">
                      <a:pos x="43" y="0"/>
                    </a:cxn>
                    <a:cxn ang="0">
                      <a:pos x="41" y="0"/>
                    </a:cxn>
                    <a:cxn ang="0">
                      <a:pos x="38" y="1"/>
                    </a:cxn>
                    <a:cxn ang="0">
                      <a:pos x="34" y="1"/>
                    </a:cxn>
                    <a:cxn ang="0">
                      <a:pos x="32" y="1"/>
                    </a:cxn>
                    <a:cxn ang="0">
                      <a:pos x="28" y="1"/>
                    </a:cxn>
                    <a:cxn ang="0">
                      <a:pos x="25" y="1"/>
                    </a:cxn>
                    <a:cxn ang="0">
                      <a:pos x="17" y="1"/>
                    </a:cxn>
                    <a:cxn ang="0">
                      <a:pos x="11" y="0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6" h="10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2" y="10"/>
                      </a:lnTo>
                      <a:lnTo>
                        <a:pt x="27" y="10"/>
                      </a:lnTo>
                      <a:lnTo>
                        <a:pt x="33" y="10"/>
                      </a:lnTo>
                      <a:lnTo>
                        <a:pt x="35" y="9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6" y="5"/>
                      </a:lnTo>
                      <a:lnTo>
                        <a:pt x="46" y="2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28" y="1"/>
                      </a:lnTo>
                      <a:lnTo>
                        <a:pt x="25" y="1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B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3" name="Freeform 252"/>
                <p:cNvSpPr>
                  <a:spLocks/>
                </p:cNvSpPr>
                <p:nvPr/>
              </p:nvSpPr>
              <p:spPr bwMode="auto">
                <a:xfrm>
                  <a:off x="7061201" y="3540126"/>
                  <a:ext cx="34925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2" y="9"/>
                    </a:cxn>
                    <a:cxn ang="0">
                      <a:pos x="4" y="10"/>
                    </a:cxn>
                    <a:cxn ang="0">
                      <a:pos x="7" y="10"/>
                    </a:cxn>
                    <a:cxn ang="0">
                      <a:pos x="8" y="10"/>
                    </a:cxn>
                    <a:cxn ang="0">
                      <a:pos x="10" y="10"/>
                    </a:cxn>
                    <a:cxn ang="0">
                      <a:pos x="16" y="10"/>
                    </a:cxn>
                    <a:cxn ang="0">
                      <a:pos x="21" y="10"/>
                    </a:cxn>
                    <a:cxn ang="0">
                      <a:pos x="26" y="10"/>
                    </a:cxn>
                    <a:cxn ang="0">
                      <a:pos x="31" y="10"/>
                    </a:cxn>
                    <a:cxn ang="0">
                      <a:pos x="34" y="9"/>
                    </a:cxn>
                    <a:cxn ang="0">
                      <a:pos x="38" y="8"/>
                    </a:cxn>
                    <a:cxn ang="0">
                      <a:pos x="41" y="8"/>
                    </a:cxn>
                    <a:cxn ang="0">
                      <a:pos x="44" y="7"/>
                    </a:cxn>
                    <a:cxn ang="0">
                      <a:pos x="44" y="2"/>
                    </a:cxn>
                    <a:cxn ang="0">
                      <a:pos x="42" y="0"/>
                    </a:cxn>
                    <a:cxn ang="0">
                      <a:pos x="40" y="0"/>
                    </a:cxn>
                    <a:cxn ang="0">
                      <a:pos x="36" y="1"/>
                    </a:cxn>
                    <a:cxn ang="0">
                      <a:pos x="33" y="2"/>
                    </a:cxn>
                    <a:cxn ang="0">
                      <a:pos x="30" y="2"/>
                    </a:cxn>
                    <a:cxn ang="0">
                      <a:pos x="27" y="2"/>
                    </a:cxn>
                    <a:cxn ang="0">
                      <a:pos x="24" y="2"/>
                    </a:cxn>
                    <a:cxn ang="0">
                      <a:pos x="17" y="2"/>
                    </a:cxn>
                    <a:cxn ang="0">
                      <a:pos x="11" y="1"/>
                    </a:cxn>
                    <a:cxn ang="0">
                      <a:pos x="6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4" h="10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21" y="10"/>
                      </a:lnTo>
                      <a:lnTo>
                        <a:pt x="26" y="10"/>
                      </a:lnTo>
                      <a:lnTo>
                        <a:pt x="31" y="10"/>
                      </a:lnTo>
                      <a:lnTo>
                        <a:pt x="34" y="9"/>
                      </a:lnTo>
                      <a:lnTo>
                        <a:pt x="38" y="8"/>
                      </a:lnTo>
                      <a:lnTo>
                        <a:pt x="41" y="8"/>
                      </a:lnTo>
                      <a:lnTo>
                        <a:pt x="44" y="7"/>
                      </a:lnTo>
                      <a:lnTo>
                        <a:pt x="44" y="2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6" y="1"/>
                      </a:lnTo>
                      <a:lnTo>
                        <a:pt x="33" y="2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4" y="2"/>
                      </a:lnTo>
                      <a:lnTo>
                        <a:pt x="17" y="2"/>
                      </a:lnTo>
                      <a:lnTo>
                        <a:pt x="11" y="1"/>
                      </a:lnTo>
                      <a:lnTo>
                        <a:pt x="6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D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4" name="Freeform 253"/>
                <p:cNvSpPr>
                  <a:spLocks/>
                </p:cNvSpPr>
                <p:nvPr/>
              </p:nvSpPr>
              <p:spPr bwMode="auto">
                <a:xfrm>
                  <a:off x="7064376" y="3540126"/>
                  <a:ext cx="31750" cy="793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7" y="9"/>
                    </a:cxn>
                    <a:cxn ang="0">
                      <a:pos x="9" y="9"/>
                    </a:cxn>
                    <a:cxn ang="0">
                      <a:pos x="14" y="9"/>
                    </a:cxn>
                    <a:cxn ang="0">
                      <a:pos x="20" y="9"/>
                    </a:cxn>
                    <a:cxn ang="0">
                      <a:pos x="24" y="9"/>
                    </a:cxn>
                    <a:cxn ang="0">
                      <a:pos x="29" y="9"/>
                    </a:cxn>
                    <a:cxn ang="0">
                      <a:pos x="32" y="8"/>
                    </a:cxn>
                    <a:cxn ang="0">
                      <a:pos x="35" y="7"/>
                    </a:cxn>
                    <a:cxn ang="0">
                      <a:pos x="38" y="7"/>
                    </a:cxn>
                    <a:cxn ang="0">
                      <a:pos x="40" y="6"/>
                    </a:cxn>
                    <a:cxn ang="0">
                      <a:pos x="40" y="2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4" y="1"/>
                    </a:cxn>
                    <a:cxn ang="0">
                      <a:pos x="31" y="1"/>
                    </a:cxn>
                    <a:cxn ang="0">
                      <a:pos x="28" y="1"/>
                    </a:cxn>
                    <a:cxn ang="0">
                      <a:pos x="25" y="1"/>
                    </a:cxn>
                    <a:cxn ang="0">
                      <a:pos x="22" y="1"/>
                    </a:cxn>
                    <a:cxn ang="0">
                      <a:pos x="15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0" h="9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20" y="9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2" y="8"/>
                      </a:lnTo>
                      <a:lnTo>
                        <a:pt x="35" y="7"/>
                      </a:lnTo>
                      <a:lnTo>
                        <a:pt x="38" y="7"/>
                      </a:lnTo>
                      <a:lnTo>
                        <a:pt x="40" y="6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4" y="1"/>
                      </a:lnTo>
                      <a:lnTo>
                        <a:pt x="31" y="1"/>
                      </a:lnTo>
                      <a:lnTo>
                        <a:pt x="28" y="1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2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5" name="Freeform 254"/>
                <p:cNvSpPr>
                  <a:spLocks/>
                </p:cNvSpPr>
                <p:nvPr/>
              </p:nvSpPr>
              <p:spPr bwMode="auto">
                <a:xfrm>
                  <a:off x="7064376" y="3540126"/>
                  <a:ext cx="31750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7" y="9"/>
                    </a:cxn>
                    <a:cxn ang="0">
                      <a:pos x="9" y="9"/>
                    </a:cxn>
                    <a:cxn ang="0">
                      <a:pos x="14" y="9"/>
                    </a:cxn>
                    <a:cxn ang="0">
                      <a:pos x="19" y="9"/>
                    </a:cxn>
                    <a:cxn ang="0">
                      <a:pos x="23" y="9"/>
                    </a:cxn>
                    <a:cxn ang="0">
                      <a:pos x="28" y="9"/>
                    </a:cxn>
                    <a:cxn ang="0">
                      <a:pos x="30" y="8"/>
                    </a:cxn>
                    <a:cxn ang="0">
                      <a:pos x="34" y="7"/>
                    </a:cxn>
                    <a:cxn ang="0">
                      <a:pos x="36" y="7"/>
                    </a:cxn>
                    <a:cxn ang="0">
                      <a:pos x="39" y="6"/>
                    </a:cxn>
                    <a:cxn ang="0">
                      <a:pos x="39" y="2"/>
                    </a:cxn>
                    <a:cxn ang="0">
                      <a:pos x="37" y="1"/>
                    </a:cxn>
                    <a:cxn ang="0">
                      <a:pos x="35" y="0"/>
                    </a:cxn>
                    <a:cxn ang="0">
                      <a:pos x="31" y="1"/>
                    </a:cxn>
                    <a:cxn ang="0">
                      <a:pos x="29" y="2"/>
                    </a:cxn>
                    <a:cxn ang="0">
                      <a:pos x="27" y="2"/>
                    </a:cxn>
                    <a:cxn ang="0">
                      <a:pos x="24" y="2"/>
                    </a:cxn>
                    <a:cxn ang="0">
                      <a:pos x="21" y="2"/>
                    </a:cxn>
                    <a:cxn ang="0">
                      <a:pos x="14" y="2"/>
                    </a:cxn>
                    <a:cxn ang="0">
                      <a:pos x="9" y="1"/>
                    </a:cxn>
                    <a:cxn ang="0">
                      <a:pos x="5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3" y="9"/>
                      </a:lnTo>
                      <a:lnTo>
                        <a:pt x="28" y="9"/>
                      </a:lnTo>
                      <a:lnTo>
                        <a:pt x="30" y="8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9" y="6"/>
                      </a:lnTo>
                      <a:lnTo>
                        <a:pt x="39" y="2"/>
                      </a:lnTo>
                      <a:lnTo>
                        <a:pt x="37" y="1"/>
                      </a:lnTo>
                      <a:lnTo>
                        <a:pt x="35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4" y="2"/>
                      </a:lnTo>
                      <a:lnTo>
                        <a:pt x="9" y="1"/>
                      </a:lnTo>
                      <a:lnTo>
                        <a:pt x="5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8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6" name="Freeform 255"/>
                <p:cNvSpPr>
                  <a:spLocks/>
                </p:cNvSpPr>
                <p:nvPr/>
              </p:nvSpPr>
              <p:spPr bwMode="auto">
                <a:xfrm>
                  <a:off x="7065963" y="3541714"/>
                  <a:ext cx="28575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5" y="7"/>
                    </a:cxn>
                    <a:cxn ang="0">
                      <a:pos x="7" y="8"/>
                    </a:cxn>
                    <a:cxn ang="0">
                      <a:pos x="8" y="8"/>
                    </a:cxn>
                    <a:cxn ang="0">
                      <a:pos x="13" y="8"/>
                    </a:cxn>
                    <a:cxn ang="0">
                      <a:pos x="18" y="8"/>
                    </a:cxn>
                    <a:cxn ang="0">
                      <a:pos x="22" y="8"/>
                    </a:cxn>
                    <a:cxn ang="0">
                      <a:pos x="27" y="8"/>
                    </a:cxn>
                    <a:cxn ang="0">
                      <a:pos x="29" y="7"/>
                    </a:cxn>
                    <a:cxn ang="0">
                      <a:pos x="33" y="6"/>
                    </a:cxn>
                    <a:cxn ang="0">
                      <a:pos x="35" y="6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0" y="1"/>
                    </a:cxn>
                    <a:cxn ang="0">
                      <a:pos x="28" y="1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4" y="1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2" y="8"/>
                      </a:lnTo>
                      <a:lnTo>
                        <a:pt x="27" y="8"/>
                      </a:lnTo>
                      <a:lnTo>
                        <a:pt x="29" y="7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4" y="1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D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7" name="Freeform 256"/>
                <p:cNvSpPr>
                  <a:spLocks/>
                </p:cNvSpPr>
                <p:nvPr/>
              </p:nvSpPr>
              <p:spPr bwMode="auto">
                <a:xfrm>
                  <a:off x="7065963" y="3541714"/>
                  <a:ext cx="28575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6" y="8"/>
                    </a:cxn>
                    <a:cxn ang="0">
                      <a:pos x="8" y="8"/>
                    </a:cxn>
                    <a:cxn ang="0">
                      <a:pos x="12" y="8"/>
                    </a:cxn>
                    <a:cxn ang="0">
                      <a:pos x="16" y="8"/>
                    </a:cxn>
                    <a:cxn ang="0">
                      <a:pos x="20" y="8"/>
                    </a:cxn>
                    <a:cxn ang="0">
                      <a:pos x="24" y="8"/>
                    </a:cxn>
                    <a:cxn ang="0">
                      <a:pos x="26" y="7"/>
                    </a:cxn>
                    <a:cxn ang="0">
                      <a:pos x="30" y="6"/>
                    </a:cxn>
                    <a:cxn ang="0">
                      <a:pos x="32" y="6"/>
                    </a:cxn>
                    <a:cxn ang="0">
                      <a:pos x="34" y="5"/>
                    </a:cxn>
                    <a:cxn ang="0">
                      <a:pos x="34" y="2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28" y="1"/>
                    </a:cxn>
                    <a:cxn ang="0">
                      <a:pos x="26" y="2"/>
                    </a:cxn>
                    <a:cxn ang="0">
                      <a:pos x="24" y="2"/>
                    </a:cxn>
                    <a:cxn ang="0">
                      <a:pos x="21" y="2"/>
                    </a:cxn>
                    <a:cxn ang="0">
                      <a:pos x="18" y="2"/>
                    </a:cxn>
                    <a:cxn ang="0">
                      <a:pos x="12" y="2"/>
                    </a:cxn>
                    <a:cxn ang="0">
                      <a:pos x="8" y="1"/>
                    </a:cxn>
                    <a:cxn ang="0">
                      <a:pos x="4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4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6" y="7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2B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8" name="Freeform 257"/>
                <p:cNvSpPr>
                  <a:spLocks/>
                </p:cNvSpPr>
                <p:nvPr/>
              </p:nvSpPr>
              <p:spPr bwMode="auto">
                <a:xfrm>
                  <a:off x="7067551" y="3543301"/>
                  <a:ext cx="25400" cy="476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11" y="7"/>
                    </a:cxn>
                    <a:cxn ang="0">
                      <a:pos x="16" y="7"/>
                    </a:cxn>
                    <a:cxn ang="0">
                      <a:pos x="19" y="7"/>
                    </a:cxn>
                    <a:cxn ang="0">
                      <a:pos x="23" y="6"/>
                    </a:cxn>
                    <a:cxn ang="0">
                      <a:pos x="25" y="6"/>
                    </a:cxn>
                    <a:cxn ang="0">
                      <a:pos x="27" y="5"/>
                    </a:cxn>
                    <a:cxn ang="0">
                      <a:pos x="30" y="5"/>
                    </a:cxn>
                    <a:cxn ang="0">
                      <a:pos x="32" y="5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4" y="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2" h="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6" y="7"/>
                      </a:lnTo>
                      <a:lnTo>
                        <a:pt x="19" y="7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5"/>
                      </a:lnTo>
                      <a:lnTo>
                        <a:pt x="30" y="5"/>
                      </a:lnTo>
                      <a:lnTo>
                        <a:pt x="32" y="5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4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9" name="Freeform 258"/>
                <p:cNvSpPr>
                  <a:spLocks/>
                </p:cNvSpPr>
                <p:nvPr/>
              </p:nvSpPr>
              <p:spPr bwMode="auto">
                <a:xfrm>
                  <a:off x="7067551" y="3543301"/>
                  <a:ext cx="23813" cy="476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6" y="7"/>
                    </a:cxn>
                    <a:cxn ang="0">
                      <a:pos x="7" y="7"/>
                    </a:cxn>
                    <a:cxn ang="0">
                      <a:pos x="11" y="7"/>
                    </a:cxn>
                    <a:cxn ang="0">
                      <a:pos x="15" y="7"/>
                    </a:cxn>
                    <a:cxn ang="0">
                      <a:pos x="18" y="7"/>
                    </a:cxn>
                    <a:cxn ang="0">
                      <a:pos x="22" y="6"/>
                    </a:cxn>
                    <a:cxn ang="0">
                      <a:pos x="24" y="6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0" y="2"/>
                    </a:cxn>
                    <a:cxn ang="0">
                      <a:pos x="29" y="1"/>
                    </a:cxn>
                    <a:cxn ang="0">
                      <a:pos x="28" y="0"/>
                    </a:cxn>
                    <a:cxn ang="0">
                      <a:pos x="25" y="1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9" y="2"/>
                    </a:cxn>
                    <a:cxn ang="0">
                      <a:pos x="16" y="2"/>
                    </a:cxn>
                    <a:cxn ang="0">
                      <a:pos x="11" y="2"/>
                    </a:cxn>
                    <a:cxn ang="0">
                      <a:pos x="8" y="1"/>
                    </a:cxn>
                    <a:cxn ang="0">
                      <a:pos x="3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0" h="7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11" y="7"/>
                      </a:lnTo>
                      <a:lnTo>
                        <a:pt x="15" y="7"/>
                      </a:lnTo>
                      <a:lnTo>
                        <a:pt x="18" y="7"/>
                      </a:lnTo>
                      <a:lnTo>
                        <a:pt x="22" y="6"/>
                      </a:lnTo>
                      <a:lnTo>
                        <a:pt x="24" y="6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3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9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0" name="Freeform 259"/>
                <p:cNvSpPr>
                  <a:spLocks/>
                </p:cNvSpPr>
                <p:nvPr/>
              </p:nvSpPr>
              <p:spPr bwMode="auto">
                <a:xfrm>
                  <a:off x="7069138" y="3543301"/>
                  <a:ext cx="22225" cy="476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7" y="6"/>
                    </a:cxn>
                    <a:cxn ang="0">
                      <a:pos x="21" y="5"/>
                    </a:cxn>
                    <a:cxn ang="0">
                      <a:pos x="28" y="4"/>
                    </a:cxn>
                    <a:cxn ang="0">
                      <a:pos x="28" y="1"/>
                    </a:cxn>
                    <a:cxn ang="0">
                      <a:pos x="28" y="0"/>
                    </a:cxn>
                    <a:cxn ang="0">
                      <a:pos x="25" y="0"/>
                    </a:cxn>
                    <a:cxn ang="0">
                      <a:pos x="23" y="1"/>
                    </a:cxn>
                    <a:cxn ang="0">
                      <a:pos x="16" y="1"/>
                    </a:cxn>
                    <a:cxn ang="0">
                      <a:pos x="12" y="1"/>
                    </a:cxn>
                    <a:cxn ang="0">
                      <a:pos x="7" y="1"/>
                    </a:cxn>
                    <a:cxn ang="0">
                      <a:pos x="3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8" h="6">
                      <a:moveTo>
                        <a:pt x="0" y="3"/>
                      </a:moveTo>
                      <a:lnTo>
                        <a:pt x="2" y="5"/>
                      </a:lnTo>
                      <a:lnTo>
                        <a:pt x="7" y="6"/>
                      </a:lnTo>
                      <a:lnTo>
                        <a:pt x="21" y="5"/>
                      </a:lnTo>
                      <a:lnTo>
                        <a:pt x="28" y="4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5" y="0"/>
                      </a:lnTo>
                      <a:lnTo>
                        <a:pt x="23" y="1"/>
                      </a:lnTo>
                      <a:lnTo>
                        <a:pt x="16" y="1"/>
                      </a:lnTo>
                      <a:lnTo>
                        <a:pt x="12" y="1"/>
                      </a:lnTo>
                      <a:lnTo>
                        <a:pt x="7" y="1"/>
                      </a:lnTo>
                      <a:lnTo>
                        <a:pt x="3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1" name="Freeform 260"/>
                <p:cNvSpPr>
                  <a:spLocks/>
                </p:cNvSpPr>
                <p:nvPr/>
              </p:nvSpPr>
              <p:spPr bwMode="auto">
                <a:xfrm>
                  <a:off x="7024688" y="3735389"/>
                  <a:ext cx="100013" cy="1746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9"/>
                    </a:cxn>
                    <a:cxn ang="0">
                      <a:pos x="27" y="13"/>
                    </a:cxn>
                    <a:cxn ang="0">
                      <a:pos x="45" y="16"/>
                    </a:cxn>
                    <a:cxn ang="0">
                      <a:pos x="62" y="18"/>
                    </a:cxn>
                    <a:cxn ang="0">
                      <a:pos x="79" y="16"/>
                    </a:cxn>
                    <a:cxn ang="0">
                      <a:pos x="97" y="14"/>
                    </a:cxn>
                    <a:cxn ang="0">
                      <a:pos x="111" y="8"/>
                    </a:cxn>
                    <a:cxn ang="0">
                      <a:pos x="125" y="0"/>
                    </a:cxn>
                    <a:cxn ang="0">
                      <a:pos x="117" y="8"/>
                    </a:cxn>
                    <a:cxn ang="0">
                      <a:pos x="107" y="14"/>
                    </a:cxn>
                    <a:cxn ang="0">
                      <a:pos x="95" y="19"/>
                    </a:cxn>
                    <a:cxn ang="0">
                      <a:pos x="82" y="21"/>
                    </a:cxn>
                    <a:cxn ang="0">
                      <a:pos x="68" y="22"/>
                    </a:cxn>
                    <a:cxn ang="0">
                      <a:pos x="52" y="22"/>
                    </a:cxn>
                    <a:cxn ang="0">
                      <a:pos x="35" y="20"/>
                    </a:cxn>
                    <a:cxn ang="0">
                      <a:pos x="17" y="16"/>
                    </a:cxn>
                    <a:cxn ang="0">
                      <a:pos x="3" y="8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25" h="22">
                      <a:moveTo>
                        <a:pt x="0" y="4"/>
                      </a:moveTo>
                      <a:lnTo>
                        <a:pt x="12" y="9"/>
                      </a:lnTo>
                      <a:lnTo>
                        <a:pt x="27" y="13"/>
                      </a:lnTo>
                      <a:lnTo>
                        <a:pt x="45" y="16"/>
                      </a:lnTo>
                      <a:lnTo>
                        <a:pt x="62" y="18"/>
                      </a:lnTo>
                      <a:lnTo>
                        <a:pt x="79" y="16"/>
                      </a:lnTo>
                      <a:lnTo>
                        <a:pt x="97" y="14"/>
                      </a:lnTo>
                      <a:lnTo>
                        <a:pt x="111" y="8"/>
                      </a:lnTo>
                      <a:lnTo>
                        <a:pt x="125" y="0"/>
                      </a:lnTo>
                      <a:lnTo>
                        <a:pt x="117" y="8"/>
                      </a:lnTo>
                      <a:lnTo>
                        <a:pt x="107" y="14"/>
                      </a:lnTo>
                      <a:lnTo>
                        <a:pt x="95" y="19"/>
                      </a:lnTo>
                      <a:lnTo>
                        <a:pt x="82" y="21"/>
                      </a:lnTo>
                      <a:lnTo>
                        <a:pt x="68" y="22"/>
                      </a:lnTo>
                      <a:lnTo>
                        <a:pt x="52" y="22"/>
                      </a:lnTo>
                      <a:lnTo>
                        <a:pt x="35" y="20"/>
                      </a:lnTo>
                      <a:lnTo>
                        <a:pt x="17" y="16"/>
                      </a:lnTo>
                      <a:lnTo>
                        <a:pt x="3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33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2" name="Freeform 261"/>
                <p:cNvSpPr>
                  <a:spLocks/>
                </p:cNvSpPr>
                <p:nvPr/>
              </p:nvSpPr>
              <p:spPr bwMode="auto">
                <a:xfrm>
                  <a:off x="7054851" y="3562351"/>
                  <a:ext cx="47625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5" y="2"/>
                    </a:cxn>
                    <a:cxn ang="0">
                      <a:pos x="23" y="2"/>
                    </a:cxn>
                    <a:cxn ang="0">
                      <a:pos x="30" y="2"/>
                    </a:cxn>
                    <a:cxn ang="0">
                      <a:pos x="36" y="3"/>
                    </a:cxn>
                    <a:cxn ang="0">
                      <a:pos x="45" y="2"/>
                    </a:cxn>
                    <a:cxn ang="0">
                      <a:pos x="51" y="2"/>
                    </a:cxn>
                    <a:cxn ang="0">
                      <a:pos x="60" y="0"/>
                    </a:cxn>
                    <a:cxn ang="0">
                      <a:pos x="49" y="5"/>
                    </a:cxn>
                    <a:cxn ang="0">
                      <a:pos x="40" y="7"/>
                    </a:cxn>
                    <a:cxn ang="0">
                      <a:pos x="32" y="8"/>
                    </a:cxn>
                    <a:cxn ang="0">
                      <a:pos x="26" y="8"/>
                    </a:cxn>
                    <a:cxn ang="0">
                      <a:pos x="19" y="7"/>
                    </a:cxn>
                    <a:cxn ang="0">
                      <a:pos x="13" y="5"/>
                    </a:cxn>
                    <a:cxn ang="0">
                      <a:pos x="7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8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23" y="2"/>
                      </a:lnTo>
                      <a:lnTo>
                        <a:pt x="30" y="2"/>
                      </a:lnTo>
                      <a:lnTo>
                        <a:pt x="36" y="3"/>
                      </a:lnTo>
                      <a:lnTo>
                        <a:pt x="45" y="2"/>
                      </a:lnTo>
                      <a:lnTo>
                        <a:pt x="51" y="2"/>
                      </a:lnTo>
                      <a:lnTo>
                        <a:pt x="60" y="0"/>
                      </a:lnTo>
                      <a:lnTo>
                        <a:pt x="49" y="5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8"/>
                      </a:lnTo>
                      <a:lnTo>
                        <a:pt x="19" y="7"/>
                      </a:lnTo>
                      <a:lnTo>
                        <a:pt x="13" y="5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3" name="Freeform 262"/>
                <p:cNvSpPr>
                  <a:spLocks/>
                </p:cNvSpPr>
                <p:nvPr/>
              </p:nvSpPr>
              <p:spPr bwMode="auto">
                <a:xfrm>
                  <a:off x="7067551" y="3508376"/>
                  <a:ext cx="20638" cy="1587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7" y="2"/>
                    </a:cxn>
                    <a:cxn ang="0">
                      <a:pos x="22" y="4"/>
                    </a:cxn>
                    <a:cxn ang="0">
                      <a:pos x="24" y="6"/>
                    </a:cxn>
                    <a:cxn ang="0">
                      <a:pos x="25" y="11"/>
                    </a:cxn>
                    <a:cxn ang="0">
                      <a:pos x="24" y="14"/>
                    </a:cxn>
                    <a:cxn ang="0">
                      <a:pos x="22" y="17"/>
                    </a:cxn>
                    <a:cxn ang="0">
                      <a:pos x="17" y="19"/>
                    </a:cxn>
                    <a:cxn ang="0">
                      <a:pos x="12" y="20"/>
                    </a:cxn>
                    <a:cxn ang="0">
                      <a:pos x="8" y="19"/>
                    </a:cxn>
                    <a:cxn ang="0">
                      <a:pos x="3" y="17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5" h="20">
                      <a:moveTo>
                        <a:pt x="12" y="0"/>
                      </a:moveTo>
                      <a:lnTo>
                        <a:pt x="17" y="2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5" y="11"/>
                      </a:lnTo>
                      <a:lnTo>
                        <a:pt x="24" y="14"/>
                      </a:lnTo>
                      <a:lnTo>
                        <a:pt x="22" y="17"/>
                      </a:lnTo>
                      <a:lnTo>
                        <a:pt x="17" y="19"/>
                      </a:lnTo>
                      <a:lnTo>
                        <a:pt x="12" y="20"/>
                      </a:lnTo>
                      <a:lnTo>
                        <a:pt x="8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1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7017405" y="1117921"/>
              <a:ext cx="185722" cy="401896"/>
              <a:chOff x="6424613" y="3952876"/>
              <a:chExt cx="127000" cy="231775"/>
            </a:xfrm>
          </p:grpSpPr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6424613" y="3952876"/>
                <a:ext cx="127000" cy="231775"/>
              </a:xfrm>
              <a:custGeom>
                <a:avLst/>
                <a:gdLst/>
                <a:ahLst/>
                <a:cxnLst>
                  <a:cxn ang="0">
                    <a:pos x="33" y="40"/>
                  </a:cxn>
                  <a:cxn ang="0">
                    <a:pos x="23" y="57"/>
                  </a:cxn>
                  <a:cxn ang="0">
                    <a:pos x="37" y="72"/>
                  </a:cxn>
                  <a:cxn ang="0">
                    <a:pos x="53" y="103"/>
                  </a:cxn>
                  <a:cxn ang="0">
                    <a:pos x="42" y="140"/>
                  </a:cxn>
                  <a:cxn ang="0">
                    <a:pos x="24" y="167"/>
                  </a:cxn>
                  <a:cxn ang="0">
                    <a:pos x="17" y="182"/>
                  </a:cxn>
                  <a:cxn ang="0">
                    <a:pos x="23" y="196"/>
                  </a:cxn>
                  <a:cxn ang="0">
                    <a:pos x="3" y="207"/>
                  </a:cxn>
                  <a:cxn ang="0">
                    <a:pos x="4" y="230"/>
                  </a:cxn>
                  <a:cxn ang="0">
                    <a:pos x="0" y="249"/>
                  </a:cxn>
                  <a:cxn ang="0">
                    <a:pos x="17" y="276"/>
                  </a:cxn>
                  <a:cxn ang="0">
                    <a:pos x="56" y="289"/>
                  </a:cxn>
                  <a:cxn ang="0">
                    <a:pos x="99" y="290"/>
                  </a:cxn>
                  <a:cxn ang="0">
                    <a:pos x="141" y="278"/>
                  </a:cxn>
                  <a:cxn ang="0">
                    <a:pos x="161" y="250"/>
                  </a:cxn>
                  <a:cxn ang="0">
                    <a:pos x="156" y="226"/>
                  </a:cxn>
                  <a:cxn ang="0">
                    <a:pos x="149" y="205"/>
                  </a:cxn>
                  <a:cxn ang="0">
                    <a:pos x="143" y="183"/>
                  </a:cxn>
                  <a:cxn ang="0">
                    <a:pos x="139" y="170"/>
                  </a:cxn>
                  <a:cxn ang="0">
                    <a:pos x="120" y="140"/>
                  </a:cxn>
                  <a:cxn ang="0">
                    <a:pos x="111" y="106"/>
                  </a:cxn>
                  <a:cxn ang="0">
                    <a:pos x="121" y="76"/>
                  </a:cxn>
                  <a:cxn ang="0">
                    <a:pos x="136" y="62"/>
                  </a:cxn>
                  <a:cxn ang="0">
                    <a:pos x="136" y="50"/>
                  </a:cxn>
                  <a:cxn ang="0">
                    <a:pos x="117" y="39"/>
                  </a:cxn>
                  <a:cxn ang="0">
                    <a:pos x="120" y="20"/>
                  </a:cxn>
                  <a:cxn ang="0">
                    <a:pos x="111" y="9"/>
                  </a:cxn>
                  <a:cxn ang="0">
                    <a:pos x="98" y="2"/>
                  </a:cxn>
                  <a:cxn ang="0">
                    <a:pos x="80" y="0"/>
                  </a:cxn>
                  <a:cxn ang="0">
                    <a:pos x="65" y="2"/>
                  </a:cxn>
                  <a:cxn ang="0">
                    <a:pos x="54" y="9"/>
                  </a:cxn>
                  <a:cxn ang="0">
                    <a:pos x="47" y="20"/>
                  </a:cxn>
                  <a:cxn ang="0">
                    <a:pos x="48" y="35"/>
                  </a:cxn>
                </a:cxnLst>
                <a:rect l="0" t="0" r="r" b="b"/>
                <a:pathLst>
                  <a:path w="161" h="291">
                    <a:moveTo>
                      <a:pt x="48" y="35"/>
                    </a:moveTo>
                    <a:lnTo>
                      <a:pt x="33" y="40"/>
                    </a:lnTo>
                    <a:lnTo>
                      <a:pt x="25" y="49"/>
                    </a:lnTo>
                    <a:lnTo>
                      <a:pt x="23" y="57"/>
                    </a:lnTo>
                    <a:lnTo>
                      <a:pt x="26" y="65"/>
                    </a:lnTo>
                    <a:lnTo>
                      <a:pt x="37" y="72"/>
                    </a:lnTo>
                    <a:lnTo>
                      <a:pt x="56" y="79"/>
                    </a:lnTo>
                    <a:lnTo>
                      <a:pt x="53" y="103"/>
                    </a:lnTo>
                    <a:lnTo>
                      <a:pt x="48" y="122"/>
                    </a:lnTo>
                    <a:lnTo>
                      <a:pt x="42" y="140"/>
                    </a:lnTo>
                    <a:lnTo>
                      <a:pt x="32" y="162"/>
                    </a:lnTo>
                    <a:lnTo>
                      <a:pt x="24" y="167"/>
                    </a:lnTo>
                    <a:lnTo>
                      <a:pt x="18" y="173"/>
                    </a:lnTo>
                    <a:lnTo>
                      <a:pt x="17" y="182"/>
                    </a:lnTo>
                    <a:lnTo>
                      <a:pt x="23" y="191"/>
                    </a:lnTo>
                    <a:lnTo>
                      <a:pt x="23" y="196"/>
                    </a:lnTo>
                    <a:lnTo>
                      <a:pt x="9" y="200"/>
                    </a:lnTo>
                    <a:lnTo>
                      <a:pt x="3" y="207"/>
                    </a:lnTo>
                    <a:lnTo>
                      <a:pt x="2" y="218"/>
                    </a:lnTo>
                    <a:lnTo>
                      <a:pt x="4" y="230"/>
                    </a:lnTo>
                    <a:lnTo>
                      <a:pt x="7" y="241"/>
                    </a:lnTo>
                    <a:lnTo>
                      <a:pt x="0" y="249"/>
                    </a:lnTo>
                    <a:lnTo>
                      <a:pt x="0" y="268"/>
                    </a:lnTo>
                    <a:lnTo>
                      <a:pt x="17" y="276"/>
                    </a:lnTo>
                    <a:lnTo>
                      <a:pt x="35" y="283"/>
                    </a:lnTo>
                    <a:lnTo>
                      <a:pt x="56" y="289"/>
                    </a:lnTo>
                    <a:lnTo>
                      <a:pt x="77" y="291"/>
                    </a:lnTo>
                    <a:lnTo>
                      <a:pt x="99" y="290"/>
                    </a:lnTo>
                    <a:lnTo>
                      <a:pt x="120" y="287"/>
                    </a:lnTo>
                    <a:lnTo>
                      <a:pt x="141" y="278"/>
                    </a:lnTo>
                    <a:lnTo>
                      <a:pt x="161" y="265"/>
                    </a:lnTo>
                    <a:lnTo>
                      <a:pt x="161" y="250"/>
                    </a:lnTo>
                    <a:lnTo>
                      <a:pt x="154" y="241"/>
                    </a:lnTo>
                    <a:lnTo>
                      <a:pt x="156" y="226"/>
                    </a:lnTo>
                    <a:lnTo>
                      <a:pt x="155" y="214"/>
                    </a:lnTo>
                    <a:lnTo>
                      <a:pt x="149" y="205"/>
                    </a:lnTo>
                    <a:lnTo>
                      <a:pt x="138" y="195"/>
                    </a:lnTo>
                    <a:lnTo>
                      <a:pt x="143" y="183"/>
                    </a:lnTo>
                    <a:lnTo>
                      <a:pt x="143" y="176"/>
                    </a:lnTo>
                    <a:lnTo>
                      <a:pt x="139" y="170"/>
                    </a:lnTo>
                    <a:lnTo>
                      <a:pt x="130" y="163"/>
                    </a:lnTo>
                    <a:lnTo>
                      <a:pt x="120" y="140"/>
                    </a:lnTo>
                    <a:lnTo>
                      <a:pt x="114" y="123"/>
                    </a:lnTo>
                    <a:lnTo>
                      <a:pt x="111" y="106"/>
                    </a:lnTo>
                    <a:lnTo>
                      <a:pt x="111" y="80"/>
                    </a:lnTo>
                    <a:lnTo>
                      <a:pt x="121" y="76"/>
                    </a:lnTo>
                    <a:lnTo>
                      <a:pt x="129" y="69"/>
                    </a:lnTo>
                    <a:lnTo>
                      <a:pt x="136" y="62"/>
                    </a:lnTo>
                    <a:lnTo>
                      <a:pt x="139" y="56"/>
                    </a:lnTo>
                    <a:lnTo>
                      <a:pt x="136" y="50"/>
                    </a:lnTo>
                    <a:lnTo>
                      <a:pt x="125" y="45"/>
                    </a:lnTo>
                    <a:lnTo>
                      <a:pt x="117" y="39"/>
                    </a:lnTo>
                    <a:lnTo>
                      <a:pt x="120" y="30"/>
                    </a:lnTo>
                    <a:lnTo>
                      <a:pt x="120" y="20"/>
                    </a:lnTo>
                    <a:lnTo>
                      <a:pt x="116" y="14"/>
                    </a:lnTo>
                    <a:lnTo>
                      <a:pt x="111" y="9"/>
                    </a:lnTo>
                    <a:lnTo>
                      <a:pt x="106" y="4"/>
                    </a:lnTo>
                    <a:lnTo>
                      <a:pt x="98" y="2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72" y="1"/>
                    </a:lnTo>
                    <a:lnTo>
                      <a:pt x="65" y="2"/>
                    </a:lnTo>
                    <a:lnTo>
                      <a:pt x="60" y="5"/>
                    </a:lnTo>
                    <a:lnTo>
                      <a:pt x="54" y="9"/>
                    </a:lnTo>
                    <a:lnTo>
                      <a:pt x="49" y="15"/>
                    </a:lnTo>
                    <a:lnTo>
                      <a:pt x="47" y="20"/>
                    </a:lnTo>
                    <a:lnTo>
                      <a:pt x="47" y="27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6462713" y="3984626"/>
                <a:ext cx="5397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"/>
                  </a:cxn>
                  <a:cxn ang="0">
                    <a:pos x="35" y="10"/>
                  </a:cxn>
                  <a:cxn ang="0">
                    <a:pos x="59" y="8"/>
                  </a:cxn>
                  <a:cxn ang="0">
                    <a:pos x="66" y="2"/>
                  </a:cxn>
                  <a:cxn ang="0">
                    <a:pos x="68" y="8"/>
                  </a:cxn>
                  <a:cxn ang="0">
                    <a:pos x="55" y="13"/>
                  </a:cxn>
                  <a:cxn ang="0">
                    <a:pos x="14" y="13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68" h="13">
                    <a:moveTo>
                      <a:pt x="0" y="0"/>
                    </a:moveTo>
                    <a:lnTo>
                      <a:pt x="9" y="8"/>
                    </a:lnTo>
                    <a:lnTo>
                      <a:pt x="35" y="10"/>
                    </a:lnTo>
                    <a:lnTo>
                      <a:pt x="59" y="8"/>
                    </a:lnTo>
                    <a:lnTo>
                      <a:pt x="66" y="2"/>
                    </a:lnTo>
                    <a:lnTo>
                      <a:pt x="68" y="8"/>
                    </a:lnTo>
                    <a:lnTo>
                      <a:pt x="55" y="13"/>
                    </a:lnTo>
                    <a:lnTo>
                      <a:pt x="14" y="13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6445250" y="3986213"/>
                <a:ext cx="87313" cy="254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7"/>
                  </a:cxn>
                  <a:cxn ang="0">
                    <a:pos x="0" y="14"/>
                  </a:cxn>
                  <a:cxn ang="0">
                    <a:pos x="6" y="21"/>
                  </a:cxn>
                  <a:cxn ang="0">
                    <a:pos x="16" y="27"/>
                  </a:cxn>
                  <a:cxn ang="0">
                    <a:pos x="27" y="29"/>
                  </a:cxn>
                  <a:cxn ang="0">
                    <a:pos x="37" y="30"/>
                  </a:cxn>
                  <a:cxn ang="0">
                    <a:pos x="46" y="31"/>
                  </a:cxn>
                  <a:cxn ang="0">
                    <a:pos x="55" y="33"/>
                  </a:cxn>
                  <a:cxn ang="0">
                    <a:pos x="66" y="33"/>
                  </a:cxn>
                  <a:cxn ang="0">
                    <a:pos x="75" y="33"/>
                  </a:cxn>
                  <a:cxn ang="0">
                    <a:pos x="84" y="31"/>
                  </a:cxn>
                  <a:cxn ang="0">
                    <a:pos x="95" y="30"/>
                  </a:cxn>
                  <a:cxn ang="0">
                    <a:pos x="107" y="25"/>
                  </a:cxn>
                  <a:cxn ang="0">
                    <a:pos x="111" y="15"/>
                  </a:cxn>
                  <a:cxn ang="0">
                    <a:pos x="106" y="7"/>
                  </a:cxn>
                  <a:cxn ang="0">
                    <a:pos x="92" y="1"/>
                  </a:cxn>
                  <a:cxn ang="0">
                    <a:pos x="85" y="12"/>
                  </a:cxn>
                  <a:cxn ang="0">
                    <a:pos x="77" y="13"/>
                  </a:cxn>
                  <a:cxn ang="0">
                    <a:pos x="70" y="13"/>
                  </a:cxn>
                  <a:cxn ang="0">
                    <a:pos x="62" y="14"/>
                  </a:cxn>
                  <a:cxn ang="0">
                    <a:pos x="55" y="14"/>
                  </a:cxn>
                  <a:cxn ang="0">
                    <a:pos x="49" y="14"/>
                  </a:cxn>
                  <a:cxn ang="0">
                    <a:pos x="42" y="14"/>
                  </a:cxn>
                  <a:cxn ang="0">
                    <a:pos x="34" y="13"/>
                  </a:cxn>
                  <a:cxn ang="0">
                    <a:pos x="26" y="12"/>
                  </a:cxn>
                  <a:cxn ang="0">
                    <a:pos x="16" y="6"/>
                  </a:cxn>
                  <a:cxn ang="0">
                    <a:pos x="12" y="0"/>
                  </a:cxn>
                </a:cxnLst>
                <a:rect l="0" t="0" r="r" b="b"/>
                <a:pathLst>
                  <a:path w="111" h="33">
                    <a:moveTo>
                      <a:pt x="12" y="0"/>
                    </a:moveTo>
                    <a:lnTo>
                      <a:pt x="1" y="7"/>
                    </a:lnTo>
                    <a:lnTo>
                      <a:pt x="0" y="14"/>
                    </a:lnTo>
                    <a:lnTo>
                      <a:pt x="6" y="21"/>
                    </a:lnTo>
                    <a:lnTo>
                      <a:pt x="16" y="27"/>
                    </a:lnTo>
                    <a:lnTo>
                      <a:pt x="27" y="29"/>
                    </a:lnTo>
                    <a:lnTo>
                      <a:pt x="37" y="30"/>
                    </a:lnTo>
                    <a:lnTo>
                      <a:pt x="46" y="31"/>
                    </a:lnTo>
                    <a:lnTo>
                      <a:pt x="55" y="33"/>
                    </a:lnTo>
                    <a:lnTo>
                      <a:pt x="66" y="33"/>
                    </a:lnTo>
                    <a:lnTo>
                      <a:pt x="75" y="33"/>
                    </a:lnTo>
                    <a:lnTo>
                      <a:pt x="84" y="31"/>
                    </a:lnTo>
                    <a:lnTo>
                      <a:pt x="95" y="30"/>
                    </a:lnTo>
                    <a:lnTo>
                      <a:pt x="107" y="25"/>
                    </a:lnTo>
                    <a:lnTo>
                      <a:pt x="111" y="15"/>
                    </a:lnTo>
                    <a:lnTo>
                      <a:pt x="106" y="7"/>
                    </a:lnTo>
                    <a:lnTo>
                      <a:pt x="92" y="1"/>
                    </a:lnTo>
                    <a:lnTo>
                      <a:pt x="85" y="12"/>
                    </a:lnTo>
                    <a:lnTo>
                      <a:pt x="77" y="13"/>
                    </a:lnTo>
                    <a:lnTo>
                      <a:pt x="70" y="13"/>
                    </a:lnTo>
                    <a:lnTo>
                      <a:pt x="62" y="14"/>
                    </a:lnTo>
                    <a:lnTo>
                      <a:pt x="55" y="14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4" y="13"/>
                    </a:lnTo>
                    <a:lnTo>
                      <a:pt x="26" y="12"/>
                    </a:lnTo>
                    <a:lnTo>
                      <a:pt x="1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6448425" y="4022726"/>
                <a:ext cx="77788" cy="79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50"/>
                  </a:cxn>
                  <a:cxn ang="0">
                    <a:pos x="0" y="81"/>
                  </a:cxn>
                  <a:cxn ang="0">
                    <a:pos x="18" y="94"/>
                  </a:cxn>
                  <a:cxn ang="0">
                    <a:pos x="48" y="101"/>
                  </a:cxn>
                  <a:cxn ang="0">
                    <a:pos x="79" y="98"/>
                  </a:cxn>
                  <a:cxn ang="0">
                    <a:pos x="98" y="86"/>
                  </a:cxn>
                  <a:cxn ang="0">
                    <a:pos x="86" y="52"/>
                  </a:cxn>
                  <a:cxn ang="0">
                    <a:pos x="79" y="0"/>
                  </a:cxn>
                  <a:cxn ang="0">
                    <a:pos x="53" y="10"/>
                  </a:cxn>
                  <a:cxn ang="0">
                    <a:pos x="27" y="0"/>
                  </a:cxn>
                </a:cxnLst>
                <a:rect l="0" t="0" r="r" b="b"/>
                <a:pathLst>
                  <a:path w="98" h="101">
                    <a:moveTo>
                      <a:pt x="27" y="0"/>
                    </a:moveTo>
                    <a:lnTo>
                      <a:pt x="15" y="50"/>
                    </a:lnTo>
                    <a:lnTo>
                      <a:pt x="0" y="81"/>
                    </a:lnTo>
                    <a:lnTo>
                      <a:pt x="18" y="94"/>
                    </a:lnTo>
                    <a:lnTo>
                      <a:pt x="48" y="101"/>
                    </a:lnTo>
                    <a:lnTo>
                      <a:pt x="79" y="98"/>
                    </a:lnTo>
                    <a:lnTo>
                      <a:pt x="98" y="86"/>
                    </a:lnTo>
                    <a:lnTo>
                      <a:pt x="86" y="52"/>
                    </a:lnTo>
                    <a:lnTo>
                      <a:pt x="79" y="0"/>
                    </a:lnTo>
                    <a:lnTo>
                      <a:pt x="53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6448425" y="4027488"/>
                <a:ext cx="77788" cy="7461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2"/>
                  </a:cxn>
                  <a:cxn ang="0">
                    <a:pos x="20" y="23"/>
                  </a:cxn>
                  <a:cxn ang="0">
                    <a:pos x="17" y="35"/>
                  </a:cxn>
                  <a:cxn ang="0">
                    <a:pos x="15" y="46"/>
                  </a:cxn>
                  <a:cxn ang="0">
                    <a:pos x="11" y="54"/>
                  </a:cxn>
                  <a:cxn ang="0">
                    <a:pos x="8" y="61"/>
                  </a:cxn>
                  <a:cxn ang="0">
                    <a:pos x="3" y="68"/>
                  </a:cxn>
                  <a:cxn ang="0">
                    <a:pos x="0" y="76"/>
                  </a:cxn>
                  <a:cxn ang="0">
                    <a:pos x="4" y="78"/>
                  </a:cxn>
                  <a:cxn ang="0">
                    <a:pos x="9" y="82"/>
                  </a:cxn>
                  <a:cxn ang="0">
                    <a:pos x="13" y="85"/>
                  </a:cxn>
                  <a:cxn ang="0">
                    <a:pos x="18" y="88"/>
                  </a:cxn>
                  <a:cxn ang="0">
                    <a:pos x="26" y="89"/>
                  </a:cxn>
                  <a:cxn ang="0">
                    <a:pos x="33" y="91"/>
                  </a:cxn>
                  <a:cxn ang="0">
                    <a:pos x="40" y="92"/>
                  </a:cxn>
                  <a:cxn ang="0">
                    <a:pos x="48" y="95"/>
                  </a:cxn>
                  <a:cxn ang="0">
                    <a:pos x="56" y="93"/>
                  </a:cxn>
                  <a:cxn ang="0">
                    <a:pos x="64" y="93"/>
                  </a:cxn>
                  <a:cxn ang="0">
                    <a:pos x="71" y="93"/>
                  </a:cxn>
                  <a:cxn ang="0">
                    <a:pos x="79" y="92"/>
                  </a:cxn>
                  <a:cxn ang="0">
                    <a:pos x="83" y="89"/>
                  </a:cxn>
                  <a:cxn ang="0">
                    <a:pos x="87" y="85"/>
                  </a:cxn>
                  <a:cxn ang="0">
                    <a:pos x="93" y="83"/>
                  </a:cxn>
                  <a:cxn ang="0">
                    <a:pos x="98" y="80"/>
                  </a:cxn>
                  <a:cxn ang="0">
                    <a:pos x="95" y="72"/>
                  </a:cxn>
                  <a:cxn ang="0">
                    <a:pos x="92" y="64"/>
                  </a:cxn>
                  <a:cxn ang="0">
                    <a:pos x="88" y="55"/>
                  </a:cxn>
                  <a:cxn ang="0">
                    <a:pos x="86" y="47"/>
                  </a:cxn>
                  <a:cxn ang="0">
                    <a:pos x="84" y="36"/>
                  </a:cxn>
                  <a:cxn ang="0">
                    <a:pos x="83" y="24"/>
                  </a:cxn>
                  <a:cxn ang="0">
                    <a:pos x="81" y="13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6" y="5"/>
                  </a:cxn>
                  <a:cxn ang="0">
                    <a:pos x="60" y="7"/>
                  </a:cxn>
                  <a:cxn ang="0">
                    <a:pos x="53" y="9"/>
                  </a:cxn>
                  <a:cxn ang="0">
                    <a:pos x="46" y="7"/>
                  </a:cxn>
                  <a:cxn ang="0">
                    <a:pos x="40" y="5"/>
                  </a:cxn>
                  <a:cxn ang="0">
                    <a:pos x="33" y="2"/>
                  </a:cxn>
                  <a:cxn ang="0">
                    <a:pos x="27" y="0"/>
                  </a:cxn>
                </a:cxnLst>
                <a:rect l="0" t="0" r="r" b="b"/>
                <a:pathLst>
                  <a:path w="98" h="95">
                    <a:moveTo>
                      <a:pt x="27" y="0"/>
                    </a:moveTo>
                    <a:lnTo>
                      <a:pt x="24" y="12"/>
                    </a:lnTo>
                    <a:lnTo>
                      <a:pt x="20" y="23"/>
                    </a:lnTo>
                    <a:lnTo>
                      <a:pt x="17" y="35"/>
                    </a:lnTo>
                    <a:lnTo>
                      <a:pt x="15" y="46"/>
                    </a:lnTo>
                    <a:lnTo>
                      <a:pt x="11" y="54"/>
                    </a:lnTo>
                    <a:lnTo>
                      <a:pt x="8" y="61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9" y="82"/>
                    </a:lnTo>
                    <a:lnTo>
                      <a:pt x="13" y="85"/>
                    </a:lnTo>
                    <a:lnTo>
                      <a:pt x="18" y="88"/>
                    </a:lnTo>
                    <a:lnTo>
                      <a:pt x="26" y="89"/>
                    </a:lnTo>
                    <a:lnTo>
                      <a:pt x="33" y="91"/>
                    </a:lnTo>
                    <a:lnTo>
                      <a:pt x="40" y="92"/>
                    </a:lnTo>
                    <a:lnTo>
                      <a:pt x="48" y="95"/>
                    </a:lnTo>
                    <a:lnTo>
                      <a:pt x="56" y="93"/>
                    </a:lnTo>
                    <a:lnTo>
                      <a:pt x="64" y="93"/>
                    </a:lnTo>
                    <a:lnTo>
                      <a:pt x="71" y="93"/>
                    </a:lnTo>
                    <a:lnTo>
                      <a:pt x="79" y="92"/>
                    </a:lnTo>
                    <a:lnTo>
                      <a:pt x="83" y="89"/>
                    </a:lnTo>
                    <a:lnTo>
                      <a:pt x="87" y="85"/>
                    </a:lnTo>
                    <a:lnTo>
                      <a:pt x="93" y="83"/>
                    </a:lnTo>
                    <a:lnTo>
                      <a:pt x="98" y="80"/>
                    </a:lnTo>
                    <a:lnTo>
                      <a:pt x="95" y="72"/>
                    </a:lnTo>
                    <a:lnTo>
                      <a:pt x="92" y="64"/>
                    </a:lnTo>
                    <a:lnTo>
                      <a:pt x="88" y="55"/>
                    </a:lnTo>
                    <a:lnTo>
                      <a:pt x="86" y="47"/>
                    </a:lnTo>
                    <a:lnTo>
                      <a:pt x="84" y="36"/>
                    </a:lnTo>
                    <a:lnTo>
                      <a:pt x="83" y="24"/>
                    </a:lnTo>
                    <a:lnTo>
                      <a:pt x="81" y="13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6" y="5"/>
                    </a:lnTo>
                    <a:lnTo>
                      <a:pt x="60" y="7"/>
                    </a:lnTo>
                    <a:lnTo>
                      <a:pt x="53" y="9"/>
                    </a:lnTo>
                    <a:lnTo>
                      <a:pt x="46" y="7"/>
                    </a:lnTo>
                    <a:lnTo>
                      <a:pt x="40" y="5"/>
                    </a:lnTo>
                    <a:lnTo>
                      <a:pt x="3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6448425" y="4033838"/>
                <a:ext cx="77788" cy="6667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11"/>
                  </a:cxn>
                  <a:cxn ang="0">
                    <a:pos x="19" y="21"/>
                  </a:cxn>
                  <a:cxn ang="0">
                    <a:pos x="16" y="31"/>
                  </a:cxn>
                  <a:cxn ang="0">
                    <a:pos x="14" y="42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3" y="61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9" y="74"/>
                  </a:cxn>
                  <a:cxn ang="0">
                    <a:pos x="12" y="76"/>
                  </a:cxn>
                  <a:cxn ang="0">
                    <a:pos x="17" y="80"/>
                  </a:cxn>
                  <a:cxn ang="0">
                    <a:pos x="25" y="81"/>
                  </a:cxn>
                  <a:cxn ang="0">
                    <a:pos x="32" y="83"/>
                  </a:cxn>
                  <a:cxn ang="0">
                    <a:pos x="39" y="84"/>
                  </a:cxn>
                  <a:cxn ang="0">
                    <a:pos x="47" y="85"/>
                  </a:cxn>
                  <a:cxn ang="0">
                    <a:pos x="55" y="85"/>
                  </a:cxn>
                  <a:cxn ang="0">
                    <a:pos x="63" y="84"/>
                  </a:cxn>
                  <a:cxn ang="0">
                    <a:pos x="70" y="84"/>
                  </a:cxn>
                  <a:cxn ang="0">
                    <a:pos x="78" y="84"/>
                  </a:cxn>
                  <a:cxn ang="0">
                    <a:pos x="82" y="81"/>
                  </a:cxn>
                  <a:cxn ang="0">
                    <a:pos x="86" y="77"/>
                  </a:cxn>
                  <a:cxn ang="0">
                    <a:pos x="92" y="75"/>
                  </a:cxn>
                  <a:cxn ang="0">
                    <a:pos x="97" y="72"/>
                  </a:cxn>
                  <a:cxn ang="0">
                    <a:pos x="94" y="65"/>
                  </a:cxn>
                  <a:cxn ang="0">
                    <a:pos x="91" y="58"/>
                  </a:cxn>
                  <a:cxn ang="0">
                    <a:pos x="87" y="51"/>
                  </a:cxn>
                  <a:cxn ang="0">
                    <a:pos x="85" y="44"/>
                  </a:cxn>
                  <a:cxn ang="0">
                    <a:pos x="83" y="32"/>
                  </a:cxn>
                  <a:cxn ang="0">
                    <a:pos x="82" y="22"/>
                  </a:cxn>
                  <a:cxn ang="0">
                    <a:pos x="80" y="11"/>
                  </a:cxn>
                  <a:cxn ang="0">
                    <a:pos x="79" y="0"/>
                  </a:cxn>
                  <a:cxn ang="0">
                    <a:pos x="72" y="1"/>
                  </a:cxn>
                  <a:cxn ang="0">
                    <a:pos x="65" y="4"/>
                  </a:cxn>
                  <a:cxn ang="0">
                    <a:pos x="59" y="5"/>
                  </a:cxn>
                  <a:cxn ang="0">
                    <a:pos x="52" y="7"/>
                  </a:cxn>
                  <a:cxn ang="0">
                    <a:pos x="45" y="5"/>
                  </a:cxn>
                  <a:cxn ang="0">
                    <a:pos x="39" y="4"/>
                  </a:cxn>
                  <a:cxn ang="0">
                    <a:pos x="32" y="1"/>
                  </a:cxn>
                  <a:cxn ang="0">
                    <a:pos x="26" y="0"/>
                  </a:cxn>
                </a:cxnLst>
                <a:rect l="0" t="0" r="r" b="b"/>
                <a:pathLst>
                  <a:path w="97" h="85">
                    <a:moveTo>
                      <a:pt x="26" y="0"/>
                    </a:moveTo>
                    <a:lnTo>
                      <a:pt x="23" y="11"/>
                    </a:lnTo>
                    <a:lnTo>
                      <a:pt x="19" y="21"/>
                    </a:lnTo>
                    <a:lnTo>
                      <a:pt x="16" y="31"/>
                    </a:lnTo>
                    <a:lnTo>
                      <a:pt x="14" y="42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3" y="61"/>
                    </a:lnTo>
                    <a:lnTo>
                      <a:pt x="0" y="68"/>
                    </a:lnTo>
                    <a:lnTo>
                      <a:pt x="4" y="70"/>
                    </a:lnTo>
                    <a:lnTo>
                      <a:pt x="9" y="74"/>
                    </a:lnTo>
                    <a:lnTo>
                      <a:pt x="12" y="76"/>
                    </a:lnTo>
                    <a:lnTo>
                      <a:pt x="17" y="80"/>
                    </a:lnTo>
                    <a:lnTo>
                      <a:pt x="25" y="81"/>
                    </a:lnTo>
                    <a:lnTo>
                      <a:pt x="32" y="83"/>
                    </a:lnTo>
                    <a:lnTo>
                      <a:pt x="39" y="84"/>
                    </a:lnTo>
                    <a:lnTo>
                      <a:pt x="47" y="85"/>
                    </a:lnTo>
                    <a:lnTo>
                      <a:pt x="55" y="85"/>
                    </a:lnTo>
                    <a:lnTo>
                      <a:pt x="63" y="84"/>
                    </a:lnTo>
                    <a:lnTo>
                      <a:pt x="70" y="84"/>
                    </a:lnTo>
                    <a:lnTo>
                      <a:pt x="78" y="84"/>
                    </a:lnTo>
                    <a:lnTo>
                      <a:pt x="82" y="81"/>
                    </a:lnTo>
                    <a:lnTo>
                      <a:pt x="86" y="77"/>
                    </a:lnTo>
                    <a:lnTo>
                      <a:pt x="92" y="75"/>
                    </a:lnTo>
                    <a:lnTo>
                      <a:pt x="97" y="72"/>
                    </a:lnTo>
                    <a:lnTo>
                      <a:pt x="94" y="65"/>
                    </a:lnTo>
                    <a:lnTo>
                      <a:pt x="91" y="58"/>
                    </a:lnTo>
                    <a:lnTo>
                      <a:pt x="87" y="51"/>
                    </a:lnTo>
                    <a:lnTo>
                      <a:pt x="85" y="44"/>
                    </a:lnTo>
                    <a:lnTo>
                      <a:pt x="83" y="32"/>
                    </a:lnTo>
                    <a:lnTo>
                      <a:pt x="82" y="22"/>
                    </a:lnTo>
                    <a:lnTo>
                      <a:pt x="80" y="11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5" y="4"/>
                    </a:lnTo>
                    <a:lnTo>
                      <a:pt x="59" y="5"/>
                    </a:lnTo>
                    <a:lnTo>
                      <a:pt x="52" y="7"/>
                    </a:lnTo>
                    <a:lnTo>
                      <a:pt x="45" y="5"/>
                    </a:lnTo>
                    <a:lnTo>
                      <a:pt x="39" y="4"/>
                    </a:lnTo>
                    <a:lnTo>
                      <a:pt x="3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6448425" y="4037013"/>
                <a:ext cx="77788" cy="63500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3" y="10"/>
                  </a:cxn>
                  <a:cxn ang="0">
                    <a:pos x="19" y="20"/>
                  </a:cxn>
                  <a:cxn ang="0">
                    <a:pos x="16" y="30"/>
                  </a:cxn>
                  <a:cxn ang="0">
                    <a:pos x="14" y="39"/>
                  </a:cxn>
                  <a:cxn ang="0">
                    <a:pos x="10" y="45"/>
                  </a:cxn>
                  <a:cxn ang="0">
                    <a:pos x="7" y="51"/>
                  </a:cxn>
                  <a:cxn ang="0">
                    <a:pos x="3" y="56"/>
                  </a:cxn>
                  <a:cxn ang="0">
                    <a:pos x="0" y="62"/>
                  </a:cxn>
                  <a:cxn ang="0">
                    <a:pos x="4" y="64"/>
                  </a:cxn>
                  <a:cxn ang="0">
                    <a:pos x="9" y="67"/>
                  </a:cxn>
                  <a:cxn ang="0">
                    <a:pos x="12" y="70"/>
                  </a:cxn>
                  <a:cxn ang="0">
                    <a:pos x="17" y="73"/>
                  </a:cxn>
                  <a:cxn ang="0">
                    <a:pos x="25" y="74"/>
                  </a:cxn>
                  <a:cxn ang="0">
                    <a:pos x="32" y="76"/>
                  </a:cxn>
                  <a:cxn ang="0">
                    <a:pos x="39" y="77"/>
                  </a:cxn>
                  <a:cxn ang="0">
                    <a:pos x="47" y="79"/>
                  </a:cxn>
                  <a:cxn ang="0">
                    <a:pos x="55" y="79"/>
                  </a:cxn>
                  <a:cxn ang="0">
                    <a:pos x="63" y="78"/>
                  </a:cxn>
                  <a:cxn ang="0">
                    <a:pos x="70" y="78"/>
                  </a:cxn>
                  <a:cxn ang="0">
                    <a:pos x="78" y="78"/>
                  </a:cxn>
                  <a:cxn ang="0">
                    <a:pos x="82" y="75"/>
                  </a:cxn>
                  <a:cxn ang="0">
                    <a:pos x="86" y="71"/>
                  </a:cxn>
                  <a:cxn ang="0">
                    <a:pos x="92" y="69"/>
                  </a:cxn>
                  <a:cxn ang="0">
                    <a:pos x="97" y="66"/>
                  </a:cxn>
                  <a:cxn ang="0">
                    <a:pos x="94" y="60"/>
                  </a:cxn>
                  <a:cxn ang="0">
                    <a:pos x="91" y="53"/>
                  </a:cxn>
                  <a:cxn ang="0">
                    <a:pos x="87" y="47"/>
                  </a:cxn>
                  <a:cxn ang="0">
                    <a:pos x="85" y="40"/>
                  </a:cxn>
                  <a:cxn ang="0">
                    <a:pos x="83" y="30"/>
                  </a:cxn>
                  <a:cxn ang="0">
                    <a:pos x="82" y="20"/>
                  </a:cxn>
                  <a:cxn ang="0">
                    <a:pos x="80" y="10"/>
                  </a:cxn>
                  <a:cxn ang="0">
                    <a:pos x="79" y="0"/>
                  </a:cxn>
                  <a:cxn ang="0">
                    <a:pos x="72" y="2"/>
                  </a:cxn>
                  <a:cxn ang="0">
                    <a:pos x="65" y="3"/>
                  </a:cxn>
                  <a:cxn ang="0">
                    <a:pos x="59" y="6"/>
                  </a:cxn>
                  <a:cxn ang="0">
                    <a:pos x="52" y="8"/>
                  </a:cxn>
                  <a:cxn ang="0">
                    <a:pos x="45" y="6"/>
                  </a:cxn>
                  <a:cxn ang="0">
                    <a:pos x="39" y="5"/>
                  </a:cxn>
                  <a:cxn ang="0">
                    <a:pos x="32" y="2"/>
                  </a:cxn>
                  <a:cxn ang="0">
                    <a:pos x="26" y="1"/>
                  </a:cxn>
                </a:cxnLst>
                <a:rect l="0" t="0" r="r" b="b"/>
                <a:pathLst>
                  <a:path w="97" h="79">
                    <a:moveTo>
                      <a:pt x="26" y="1"/>
                    </a:moveTo>
                    <a:lnTo>
                      <a:pt x="23" y="10"/>
                    </a:lnTo>
                    <a:lnTo>
                      <a:pt x="19" y="20"/>
                    </a:lnTo>
                    <a:lnTo>
                      <a:pt x="16" y="30"/>
                    </a:lnTo>
                    <a:lnTo>
                      <a:pt x="14" y="39"/>
                    </a:lnTo>
                    <a:lnTo>
                      <a:pt x="10" y="45"/>
                    </a:lnTo>
                    <a:lnTo>
                      <a:pt x="7" y="51"/>
                    </a:lnTo>
                    <a:lnTo>
                      <a:pt x="3" y="56"/>
                    </a:lnTo>
                    <a:lnTo>
                      <a:pt x="0" y="62"/>
                    </a:lnTo>
                    <a:lnTo>
                      <a:pt x="4" y="64"/>
                    </a:lnTo>
                    <a:lnTo>
                      <a:pt x="9" y="67"/>
                    </a:lnTo>
                    <a:lnTo>
                      <a:pt x="12" y="70"/>
                    </a:lnTo>
                    <a:lnTo>
                      <a:pt x="17" y="73"/>
                    </a:lnTo>
                    <a:lnTo>
                      <a:pt x="25" y="74"/>
                    </a:lnTo>
                    <a:lnTo>
                      <a:pt x="32" y="76"/>
                    </a:lnTo>
                    <a:lnTo>
                      <a:pt x="39" y="77"/>
                    </a:lnTo>
                    <a:lnTo>
                      <a:pt x="47" y="79"/>
                    </a:lnTo>
                    <a:lnTo>
                      <a:pt x="55" y="79"/>
                    </a:lnTo>
                    <a:lnTo>
                      <a:pt x="63" y="78"/>
                    </a:lnTo>
                    <a:lnTo>
                      <a:pt x="70" y="78"/>
                    </a:lnTo>
                    <a:lnTo>
                      <a:pt x="78" y="78"/>
                    </a:lnTo>
                    <a:lnTo>
                      <a:pt x="82" y="75"/>
                    </a:lnTo>
                    <a:lnTo>
                      <a:pt x="86" y="71"/>
                    </a:lnTo>
                    <a:lnTo>
                      <a:pt x="92" y="69"/>
                    </a:lnTo>
                    <a:lnTo>
                      <a:pt x="97" y="66"/>
                    </a:lnTo>
                    <a:lnTo>
                      <a:pt x="94" y="60"/>
                    </a:lnTo>
                    <a:lnTo>
                      <a:pt x="91" y="53"/>
                    </a:lnTo>
                    <a:lnTo>
                      <a:pt x="87" y="47"/>
                    </a:lnTo>
                    <a:lnTo>
                      <a:pt x="85" y="40"/>
                    </a:lnTo>
                    <a:lnTo>
                      <a:pt x="83" y="30"/>
                    </a:lnTo>
                    <a:lnTo>
                      <a:pt x="82" y="20"/>
                    </a:lnTo>
                    <a:lnTo>
                      <a:pt x="80" y="10"/>
                    </a:lnTo>
                    <a:lnTo>
                      <a:pt x="79" y="0"/>
                    </a:lnTo>
                    <a:lnTo>
                      <a:pt x="72" y="2"/>
                    </a:lnTo>
                    <a:lnTo>
                      <a:pt x="65" y="3"/>
                    </a:lnTo>
                    <a:lnTo>
                      <a:pt x="59" y="6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6450013" y="4043363"/>
                <a:ext cx="76200" cy="5715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2" y="9"/>
                  </a:cxn>
                  <a:cxn ang="0">
                    <a:pos x="18" y="18"/>
                  </a:cxn>
                  <a:cxn ang="0">
                    <a:pos x="15" y="26"/>
                  </a:cxn>
                  <a:cxn ang="0">
                    <a:pos x="13" y="34"/>
                  </a:cxn>
                  <a:cxn ang="0">
                    <a:pos x="9" y="39"/>
                  </a:cxn>
                  <a:cxn ang="0">
                    <a:pos x="7" y="45"/>
                  </a:cxn>
                  <a:cxn ang="0">
                    <a:pos x="3" y="49"/>
                  </a:cxn>
                  <a:cxn ang="0">
                    <a:pos x="0" y="55"/>
                  </a:cxn>
                  <a:cxn ang="0">
                    <a:pos x="5" y="57"/>
                  </a:cxn>
                  <a:cxn ang="0">
                    <a:pos x="8" y="60"/>
                  </a:cxn>
                  <a:cxn ang="0">
                    <a:pos x="11" y="63"/>
                  </a:cxn>
                  <a:cxn ang="0">
                    <a:pos x="16" y="66"/>
                  </a:cxn>
                  <a:cxn ang="0">
                    <a:pos x="24" y="67"/>
                  </a:cxn>
                  <a:cxn ang="0">
                    <a:pos x="31" y="69"/>
                  </a:cxn>
                  <a:cxn ang="0">
                    <a:pos x="38" y="70"/>
                  </a:cxn>
                  <a:cxn ang="0">
                    <a:pos x="46" y="72"/>
                  </a:cxn>
                  <a:cxn ang="0">
                    <a:pos x="54" y="71"/>
                  </a:cxn>
                  <a:cxn ang="0">
                    <a:pos x="62" y="71"/>
                  </a:cxn>
                  <a:cxn ang="0">
                    <a:pos x="69" y="71"/>
                  </a:cxn>
                  <a:cxn ang="0">
                    <a:pos x="77" y="71"/>
                  </a:cxn>
                  <a:cxn ang="0">
                    <a:pos x="81" y="68"/>
                  </a:cxn>
                  <a:cxn ang="0">
                    <a:pos x="85" y="64"/>
                  </a:cxn>
                  <a:cxn ang="0">
                    <a:pos x="91" y="62"/>
                  </a:cxn>
                  <a:cxn ang="0">
                    <a:pos x="96" y="59"/>
                  </a:cxn>
                  <a:cxn ang="0">
                    <a:pos x="93" y="53"/>
                  </a:cxn>
                  <a:cxn ang="0">
                    <a:pos x="90" y="47"/>
                  </a:cxn>
                  <a:cxn ang="0">
                    <a:pos x="86" y="43"/>
                  </a:cxn>
                  <a:cxn ang="0">
                    <a:pos x="84" y="37"/>
                  </a:cxn>
                  <a:cxn ang="0">
                    <a:pos x="82" y="28"/>
                  </a:cxn>
                  <a:cxn ang="0">
                    <a:pos x="81" y="18"/>
                  </a:cxn>
                  <a:cxn ang="0">
                    <a:pos x="79" y="9"/>
                  </a:cxn>
                  <a:cxn ang="0">
                    <a:pos x="78" y="0"/>
                  </a:cxn>
                  <a:cxn ang="0">
                    <a:pos x="71" y="1"/>
                  </a:cxn>
                  <a:cxn ang="0">
                    <a:pos x="64" y="3"/>
                  </a:cxn>
                  <a:cxn ang="0">
                    <a:pos x="58" y="4"/>
                  </a:cxn>
                  <a:cxn ang="0">
                    <a:pos x="51" y="7"/>
                  </a:cxn>
                  <a:cxn ang="0">
                    <a:pos x="44" y="6"/>
                  </a:cxn>
                  <a:cxn ang="0">
                    <a:pos x="38" y="3"/>
                  </a:cxn>
                  <a:cxn ang="0">
                    <a:pos x="31" y="2"/>
                  </a:cxn>
                  <a:cxn ang="0">
                    <a:pos x="25" y="1"/>
                  </a:cxn>
                </a:cxnLst>
                <a:rect l="0" t="0" r="r" b="b"/>
                <a:pathLst>
                  <a:path w="96" h="72">
                    <a:moveTo>
                      <a:pt x="25" y="1"/>
                    </a:moveTo>
                    <a:lnTo>
                      <a:pt x="22" y="9"/>
                    </a:lnTo>
                    <a:lnTo>
                      <a:pt x="18" y="18"/>
                    </a:lnTo>
                    <a:lnTo>
                      <a:pt x="15" y="26"/>
                    </a:lnTo>
                    <a:lnTo>
                      <a:pt x="13" y="34"/>
                    </a:lnTo>
                    <a:lnTo>
                      <a:pt x="9" y="39"/>
                    </a:lnTo>
                    <a:lnTo>
                      <a:pt x="7" y="45"/>
                    </a:lnTo>
                    <a:lnTo>
                      <a:pt x="3" y="49"/>
                    </a:lnTo>
                    <a:lnTo>
                      <a:pt x="0" y="55"/>
                    </a:lnTo>
                    <a:lnTo>
                      <a:pt x="5" y="57"/>
                    </a:lnTo>
                    <a:lnTo>
                      <a:pt x="8" y="60"/>
                    </a:lnTo>
                    <a:lnTo>
                      <a:pt x="11" y="63"/>
                    </a:lnTo>
                    <a:lnTo>
                      <a:pt x="16" y="66"/>
                    </a:lnTo>
                    <a:lnTo>
                      <a:pt x="24" y="67"/>
                    </a:lnTo>
                    <a:lnTo>
                      <a:pt x="31" y="69"/>
                    </a:lnTo>
                    <a:lnTo>
                      <a:pt x="38" y="70"/>
                    </a:lnTo>
                    <a:lnTo>
                      <a:pt x="46" y="72"/>
                    </a:lnTo>
                    <a:lnTo>
                      <a:pt x="54" y="71"/>
                    </a:lnTo>
                    <a:lnTo>
                      <a:pt x="62" y="71"/>
                    </a:lnTo>
                    <a:lnTo>
                      <a:pt x="69" y="71"/>
                    </a:lnTo>
                    <a:lnTo>
                      <a:pt x="77" y="71"/>
                    </a:lnTo>
                    <a:lnTo>
                      <a:pt x="81" y="68"/>
                    </a:lnTo>
                    <a:lnTo>
                      <a:pt x="85" y="64"/>
                    </a:lnTo>
                    <a:lnTo>
                      <a:pt x="91" y="62"/>
                    </a:lnTo>
                    <a:lnTo>
                      <a:pt x="96" y="59"/>
                    </a:lnTo>
                    <a:lnTo>
                      <a:pt x="93" y="53"/>
                    </a:lnTo>
                    <a:lnTo>
                      <a:pt x="90" y="47"/>
                    </a:lnTo>
                    <a:lnTo>
                      <a:pt x="86" y="43"/>
                    </a:lnTo>
                    <a:lnTo>
                      <a:pt x="84" y="37"/>
                    </a:lnTo>
                    <a:lnTo>
                      <a:pt x="82" y="28"/>
                    </a:lnTo>
                    <a:lnTo>
                      <a:pt x="81" y="18"/>
                    </a:lnTo>
                    <a:lnTo>
                      <a:pt x="79" y="9"/>
                    </a:lnTo>
                    <a:lnTo>
                      <a:pt x="78" y="0"/>
                    </a:lnTo>
                    <a:lnTo>
                      <a:pt x="71" y="1"/>
                    </a:lnTo>
                    <a:lnTo>
                      <a:pt x="64" y="3"/>
                    </a:lnTo>
                    <a:lnTo>
                      <a:pt x="58" y="4"/>
                    </a:lnTo>
                    <a:lnTo>
                      <a:pt x="51" y="7"/>
                    </a:lnTo>
                    <a:lnTo>
                      <a:pt x="44" y="6"/>
                    </a:lnTo>
                    <a:lnTo>
                      <a:pt x="38" y="3"/>
                    </a:lnTo>
                    <a:lnTo>
                      <a:pt x="31" y="2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6450013" y="4048126"/>
                <a:ext cx="76200" cy="52388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2" y="8"/>
                  </a:cxn>
                  <a:cxn ang="0">
                    <a:pos x="18" y="16"/>
                  </a:cxn>
                  <a:cxn ang="0">
                    <a:pos x="15" y="23"/>
                  </a:cxn>
                  <a:cxn ang="0">
                    <a:pos x="13" y="31"/>
                  </a:cxn>
                  <a:cxn ang="0">
                    <a:pos x="10" y="36"/>
                  </a:cxn>
                  <a:cxn ang="0">
                    <a:pos x="7" y="39"/>
                  </a:cxn>
                  <a:cxn ang="0">
                    <a:pos x="3" y="44"/>
                  </a:cxn>
                  <a:cxn ang="0">
                    <a:pos x="0" y="48"/>
                  </a:cxn>
                  <a:cxn ang="0">
                    <a:pos x="5" y="50"/>
                  </a:cxn>
                  <a:cxn ang="0">
                    <a:pos x="8" y="53"/>
                  </a:cxn>
                  <a:cxn ang="0">
                    <a:pos x="13" y="56"/>
                  </a:cxn>
                  <a:cxn ang="0">
                    <a:pos x="16" y="59"/>
                  </a:cxn>
                  <a:cxn ang="0">
                    <a:pos x="24" y="60"/>
                  </a:cxn>
                  <a:cxn ang="0">
                    <a:pos x="31" y="62"/>
                  </a:cxn>
                  <a:cxn ang="0">
                    <a:pos x="38" y="63"/>
                  </a:cxn>
                  <a:cxn ang="0">
                    <a:pos x="46" y="65"/>
                  </a:cxn>
                  <a:cxn ang="0">
                    <a:pos x="54" y="64"/>
                  </a:cxn>
                  <a:cxn ang="0">
                    <a:pos x="62" y="64"/>
                  </a:cxn>
                  <a:cxn ang="0">
                    <a:pos x="69" y="64"/>
                  </a:cxn>
                  <a:cxn ang="0">
                    <a:pos x="77" y="63"/>
                  </a:cxn>
                  <a:cxn ang="0">
                    <a:pos x="81" y="61"/>
                  </a:cxn>
                  <a:cxn ang="0">
                    <a:pos x="85" y="57"/>
                  </a:cxn>
                  <a:cxn ang="0">
                    <a:pos x="91" y="55"/>
                  </a:cxn>
                  <a:cxn ang="0">
                    <a:pos x="96" y="53"/>
                  </a:cxn>
                  <a:cxn ang="0">
                    <a:pos x="93" y="47"/>
                  </a:cxn>
                  <a:cxn ang="0">
                    <a:pos x="90" y="42"/>
                  </a:cxn>
                  <a:cxn ang="0">
                    <a:pos x="86" y="37"/>
                  </a:cxn>
                  <a:cxn ang="0">
                    <a:pos x="84" y="32"/>
                  </a:cxn>
                  <a:cxn ang="0">
                    <a:pos x="83" y="24"/>
                  </a:cxn>
                  <a:cxn ang="0">
                    <a:pos x="81" y="16"/>
                  </a:cxn>
                  <a:cxn ang="0">
                    <a:pos x="79" y="8"/>
                  </a:cxn>
                  <a:cxn ang="0">
                    <a:pos x="79" y="0"/>
                  </a:cxn>
                  <a:cxn ang="0">
                    <a:pos x="71" y="1"/>
                  </a:cxn>
                  <a:cxn ang="0">
                    <a:pos x="64" y="2"/>
                  </a:cxn>
                  <a:cxn ang="0">
                    <a:pos x="58" y="4"/>
                  </a:cxn>
                  <a:cxn ang="0">
                    <a:pos x="51" y="6"/>
                  </a:cxn>
                  <a:cxn ang="0">
                    <a:pos x="44" y="4"/>
                  </a:cxn>
                  <a:cxn ang="0">
                    <a:pos x="38" y="3"/>
                  </a:cxn>
                  <a:cxn ang="0">
                    <a:pos x="31" y="2"/>
                  </a:cxn>
                  <a:cxn ang="0">
                    <a:pos x="25" y="1"/>
                  </a:cxn>
                </a:cxnLst>
                <a:rect l="0" t="0" r="r" b="b"/>
                <a:pathLst>
                  <a:path w="96" h="65">
                    <a:moveTo>
                      <a:pt x="25" y="1"/>
                    </a:moveTo>
                    <a:lnTo>
                      <a:pt x="22" y="8"/>
                    </a:lnTo>
                    <a:lnTo>
                      <a:pt x="18" y="16"/>
                    </a:lnTo>
                    <a:lnTo>
                      <a:pt x="15" y="23"/>
                    </a:lnTo>
                    <a:lnTo>
                      <a:pt x="13" y="31"/>
                    </a:lnTo>
                    <a:lnTo>
                      <a:pt x="10" y="36"/>
                    </a:lnTo>
                    <a:lnTo>
                      <a:pt x="7" y="39"/>
                    </a:lnTo>
                    <a:lnTo>
                      <a:pt x="3" y="44"/>
                    </a:lnTo>
                    <a:lnTo>
                      <a:pt x="0" y="48"/>
                    </a:lnTo>
                    <a:lnTo>
                      <a:pt x="5" y="50"/>
                    </a:lnTo>
                    <a:lnTo>
                      <a:pt x="8" y="53"/>
                    </a:lnTo>
                    <a:lnTo>
                      <a:pt x="13" y="56"/>
                    </a:lnTo>
                    <a:lnTo>
                      <a:pt x="16" y="59"/>
                    </a:lnTo>
                    <a:lnTo>
                      <a:pt x="24" y="60"/>
                    </a:lnTo>
                    <a:lnTo>
                      <a:pt x="31" y="62"/>
                    </a:lnTo>
                    <a:lnTo>
                      <a:pt x="38" y="63"/>
                    </a:lnTo>
                    <a:lnTo>
                      <a:pt x="46" y="65"/>
                    </a:lnTo>
                    <a:lnTo>
                      <a:pt x="54" y="64"/>
                    </a:lnTo>
                    <a:lnTo>
                      <a:pt x="62" y="64"/>
                    </a:lnTo>
                    <a:lnTo>
                      <a:pt x="69" y="64"/>
                    </a:lnTo>
                    <a:lnTo>
                      <a:pt x="77" y="63"/>
                    </a:lnTo>
                    <a:lnTo>
                      <a:pt x="81" y="61"/>
                    </a:lnTo>
                    <a:lnTo>
                      <a:pt x="85" y="57"/>
                    </a:lnTo>
                    <a:lnTo>
                      <a:pt x="91" y="55"/>
                    </a:lnTo>
                    <a:lnTo>
                      <a:pt x="96" y="53"/>
                    </a:lnTo>
                    <a:lnTo>
                      <a:pt x="93" y="47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4" y="32"/>
                    </a:lnTo>
                    <a:lnTo>
                      <a:pt x="83" y="24"/>
                    </a:lnTo>
                    <a:lnTo>
                      <a:pt x="81" y="16"/>
                    </a:lnTo>
                    <a:lnTo>
                      <a:pt x="79" y="8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4" y="2"/>
                    </a:lnTo>
                    <a:lnTo>
                      <a:pt x="58" y="4"/>
                    </a:lnTo>
                    <a:lnTo>
                      <a:pt x="51" y="6"/>
                    </a:lnTo>
                    <a:lnTo>
                      <a:pt x="44" y="4"/>
                    </a:lnTo>
                    <a:lnTo>
                      <a:pt x="38" y="3"/>
                    </a:lnTo>
                    <a:lnTo>
                      <a:pt x="31" y="2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6451600" y="4052888"/>
                <a:ext cx="74613" cy="47625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1" y="8"/>
                  </a:cxn>
                  <a:cxn ang="0">
                    <a:pos x="17" y="15"/>
                  </a:cxn>
                  <a:cxn ang="0">
                    <a:pos x="14" y="21"/>
                  </a:cxn>
                  <a:cxn ang="0">
                    <a:pos x="12" y="28"/>
                  </a:cxn>
                  <a:cxn ang="0">
                    <a:pos x="9" y="32"/>
                  </a:cxn>
                  <a:cxn ang="0">
                    <a:pos x="6" y="35"/>
                  </a:cxn>
                  <a:cxn ang="0">
                    <a:pos x="2" y="39"/>
                  </a:cxn>
                  <a:cxn ang="0">
                    <a:pos x="0" y="43"/>
                  </a:cxn>
                  <a:cxn ang="0">
                    <a:pos x="4" y="46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5" y="53"/>
                  </a:cxn>
                  <a:cxn ang="0">
                    <a:pos x="23" y="54"/>
                  </a:cxn>
                  <a:cxn ang="0">
                    <a:pos x="30" y="55"/>
                  </a:cxn>
                  <a:cxn ang="0">
                    <a:pos x="37" y="57"/>
                  </a:cxn>
                  <a:cxn ang="0">
                    <a:pos x="45" y="58"/>
                  </a:cxn>
                  <a:cxn ang="0">
                    <a:pos x="53" y="58"/>
                  </a:cxn>
                  <a:cxn ang="0">
                    <a:pos x="61" y="58"/>
                  </a:cxn>
                  <a:cxn ang="0">
                    <a:pos x="68" y="58"/>
                  </a:cxn>
                  <a:cxn ang="0">
                    <a:pos x="76" y="57"/>
                  </a:cxn>
                  <a:cxn ang="0">
                    <a:pos x="80" y="55"/>
                  </a:cxn>
                  <a:cxn ang="0">
                    <a:pos x="84" y="51"/>
                  </a:cxn>
                  <a:cxn ang="0">
                    <a:pos x="90" y="49"/>
                  </a:cxn>
                  <a:cxn ang="0">
                    <a:pos x="95" y="47"/>
                  </a:cxn>
                  <a:cxn ang="0">
                    <a:pos x="91" y="42"/>
                  </a:cxn>
                  <a:cxn ang="0">
                    <a:pos x="89" y="38"/>
                  </a:cxn>
                  <a:cxn ang="0">
                    <a:pos x="85" y="34"/>
                  </a:cxn>
                  <a:cxn ang="0">
                    <a:pos x="83" y="30"/>
                  </a:cxn>
                  <a:cxn ang="0">
                    <a:pos x="82" y="21"/>
                  </a:cxn>
                  <a:cxn ang="0">
                    <a:pos x="80" y="15"/>
                  </a:cxn>
                  <a:cxn ang="0">
                    <a:pos x="78" y="8"/>
                  </a:cxn>
                  <a:cxn ang="0">
                    <a:pos x="78" y="0"/>
                  </a:cxn>
                  <a:cxn ang="0">
                    <a:pos x="70" y="1"/>
                  </a:cxn>
                  <a:cxn ang="0">
                    <a:pos x="63" y="3"/>
                  </a:cxn>
                  <a:cxn ang="0">
                    <a:pos x="57" y="4"/>
                  </a:cxn>
                  <a:cxn ang="0">
                    <a:pos x="50" y="6"/>
                  </a:cxn>
                  <a:cxn ang="0">
                    <a:pos x="43" y="5"/>
                  </a:cxn>
                  <a:cxn ang="0">
                    <a:pos x="37" y="4"/>
                  </a:cxn>
                  <a:cxn ang="0">
                    <a:pos x="30" y="3"/>
                  </a:cxn>
                  <a:cxn ang="0">
                    <a:pos x="24" y="2"/>
                  </a:cxn>
                </a:cxnLst>
                <a:rect l="0" t="0" r="r" b="b"/>
                <a:pathLst>
                  <a:path w="95" h="58">
                    <a:moveTo>
                      <a:pt x="24" y="2"/>
                    </a:moveTo>
                    <a:lnTo>
                      <a:pt x="21" y="8"/>
                    </a:lnTo>
                    <a:lnTo>
                      <a:pt x="17" y="15"/>
                    </a:lnTo>
                    <a:lnTo>
                      <a:pt x="14" y="21"/>
                    </a:lnTo>
                    <a:lnTo>
                      <a:pt x="12" y="28"/>
                    </a:lnTo>
                    <a:lnTo>
                      <a:pt x="9" y="32"/>
                    </a:lnTo>
                    <a:lnTo>
                      <a:pt x="6" y="35"/>
                    </a:lnTo>
                    <a:lnTo>
                      <a:pt x="2" y="39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5" y="53"/>
                    </a:lnTo>
                    <a:lnTo>
                      <a:pt x="23" y="54"/>
                    </a:lnTo>
                    <a:lnTo>
                      <a:pt x="30" y="55"/>
                    </a:lnTo>
                    <a:lnTo>
                      <a:pt x="37" y="57"/>
                    </a:lnTo>
                    <a:lnTo>
                      <a:pt x="45" y="58"/>
                    </a:lnTo>
                    <a:lnTo>
                      <a:pt x="53" y="58"/>
                    </a:lnTo>
                    <a:lnTo>
                      <a:pt x="61" y="58"/>
                    </a:lnTo>
                    <a:lnTo>
                      <a:pt x="68" y="58"/>
                    </a:lnTo>
                    <a:lnTo>
                      <a:pt x="76" y="57"/>
                    </a:lnTo>
                    <a:lnTo>
                      <a:pt x="80" y="55"/>
                    </a:lnTo>
                    <a:lnTo>
                      <a:pt x="84" y="51"/>
                    </a:lnTo>
                    <a:lnTo>
                      <a:pt x="90" y="49"/>
                    </a:lnTo>
                    <a:lnTo>
                      <a:pt x="95" y="47"/>
                    </a:lnTo>
                    <a:lnTo>
                      <a:pt x="91" y="42"/>
                    </a:lnTo>
                    <a:lnTo>
                      <a:pt x="89" y="38"/>
                    </a:lnTo>
                    <a:lnTo>
                      <a:pt x="85" y="34"/>
                    </a:lnTo>
                    <a:lnTo>
                      <a:pt x="83" y="30"/>
                    </a:lnTo>
                    <a:lnTo>
                      <a:pt x="82" y="21"/>
                    </a:lnTo>
                    <a:lnTo>
                      <a:pt x="80" y="15"/>
                    </a:lnTo>
                    <a:lnTo>
                      <a:pt x="78" y="8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3" y="3"/>
                    </a:lnTo>
                    <a:lnTo>
                      <a:pt x="57" y="4"/>
                    </a:lnTo>
                    <a:lnTo>
                      <a:pt x="50" y="6"/>
                    </a:lnTo>
                    <a:lnTo>
                      <a:pt x="43" y="5"/>
                    </a:lnTo>
                    <a:lnTo>
                      <a:pt x="37" y="4"/>
                    </a:lnTo>
                    <a:lnTo>
                      <a:pt x="30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6451600" y="4059238"/>
                <a:ext cx="74613" cy="41275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21" y="9"/>
                  </a:cxn>
                  <a:cxn ang="0">
                    <a:pos x="17" y="13"/>
                  </a:cxn>
                  <a:cxn ang="0">
                    <a:pos x="14" y="19"/>
                  </a:cxn>
                  <a:cxn ang="0">
                    <a:pos x="12" y="25"/>
                  </a:cxn>
                  <a:cxn ang="0">
                    <a:pos x="9" y="28"/>
                  </a:cxn>
                  <a:cxn ang="0">
                    <a:pos x="6" y="30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5" y="40"/>
                  </a:cxn>
                  <a:cxn ang="0">
                    <a:pos x="8" y="41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3" y="47"/>
                  </a:cxn>
                  <a:cxn ang="0">
                    <a:pos x="30" y="49"/>
                  </a:cxn>
                  <a:cxn ang="0">
                    <a:pos x="37" y="50"/>
                  </a:cxn>
                  <a:cxn ang="0">
                    <a:pos x="45" y="52"/>
                  </a:cxn>
                  <a:cxn ang="0">
                    <a:pos x="53" y="52"/>
                  </a:cxn>
                  <a:cxn ang="0">
                    <a:pos x="61" y="51"/>
                  </a:cxn>
                  <a:cxn ang="0">
                    <a:pos x="68" y="51"/>
                  </a:cxn>
                  <a:cxn ang="0">
                    <a:pos x="76" y="51"/>
                  </a:cxn>
                  <a:cxn ang="0">
                    <a:pos x="80" y="49"/>
                  </a:cxn>
                  <a:cxn ang="0">
                    <a:pos x="84" y="45"/>
                  </a:cxn>
                  <a:cxn ang="0">
                    <a:pos x="90" y="43"/>
                  </a:cxn>
                  <a:cxn ang="0">
                    <a:pos x="95" y="41"/>
                  </a:cxn>
                  <a:cxn ang="0">
                    <a:pos x="91" y="37"/>
                  </a:cxn>
                  <a:cxn ang="0">
                    <a:pos x="89" y="33"/>
                  </a:cxn>
                  <a:cxn ang="0">
                    <a:pos x="85" y="29"/>
                  </a:cxn>
                  <a:cxn ang="0">
                    <a:pos x="83" y="26"/>
                  </a:cxn>
                  <a:cxn ang="0">
                    <a:pos x="82" y="19"/>
                  </a:cxn>
                  <a:cxn ang="0">
                    <a:pos x="80" y="13"/>
                  </a:cxn>
                  <a:cxn ang="0">
                    <a:pos x="78" y="6"/>
                  </a:cxn>
                  <a:cxn ang="0">
                    <a:pos x="78" y="0"/>
                  </a:cxn>
                  <a:cxn ang="0">
                    <a:pos x="72" y="2"/>
                  </a:cxn>
                  <a:cxn ang="0">
                    <a:pos x="65" y="3"/>
                  </a:cxn>
                  <a:cxn ang="0">
                    <a:pos x="57" y="5"/>
                  </a:cxn>
                  <a:cxn ang="0">
                    <a:pos x="50" y="6"/>
                  </a:cxn>
                  <a:cxn ang="0">
                    <a:pos x="43" y="5"/>
                  </a:cxn>
                  <a:cxn ang="0">
                    <a:pos x="37" y="4"/>
                  </a:cxn>
                  <a:cxn ang="0">
                    <a:pos x="30" y="4"/>
                  </a:cxn>
                  <a:cxn ang="0">
                    <a:pos x="24" y="3"/>
                  </a:cxn>
                </a:cxnLst>
                <a:rect l="0" t="0" r="r" b="b"/>
                <a:pathLst>
                  <a:path w="95" h="52">
                    <a:moveTo>
                      <a:pt x="24" y="3"/>
                    </a:moveTo>
                    <a:lnTo>
                      <a:pt x="21" y="9"/>
                    </a:lnTo>
                    <a:lnTo>
                      <a:pt x="17" y="13"/>
                    </a:lnTo>
                    <a:lnTo>
                      <a:pt x="14" y="19"/>
                    </a:lnTo>
                    <a:lnTo>
                      <a:pt x="12" y="25"/>
                    </a:lnTo>
                    <a:lnTo>
                      <a:pt x="9" y="28"/>
                    </a:lnTo>
                    <a:lnTo>
                      <a:pt x="6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5" y="40"/>
                    </a:lnTo>
                    <a:lnTo>
                      <a:pt x="8" y="41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3" y="47"/>
                    </a:lnTo>
                    <a:lnTo>
                      <a:pt x="30" y="49"/>
                    </a:lnTo>
                    <a:lnTo>
                      <a:pt x="37" y="50"/>
                    </a:lnTo>
                    <a:lnTo>
                      <a:pt x="45" y="52"/>
                    </a:lnTo>
                    <a:lnTo>
                      <a:pt x="53" y="52"/>
                    </a:lnTo>
                    <a:lnTo>
                      <a:pt x="61" y="51"/>
                    </a:lnTo>
                    <a:lnTo>
                      <a:pt x="68" y="51"/>
                    </a:lnTo>
                    <a:lnTo>
                      <a:pt x="76" y="51"/>
                    </a:lnTo>
                    <a:lnTo>
                      <a:pt x="80" y="49"/>
                    </a:lnTo>
                    <a:lnTo>
                      <a:pt x="84" y="45"/>
                    </a:lnTo>
                    <a:lnTo>
                      <a:pt x="90" y="43"/>
                    </a:lnTo>
                    <a:lnTo>
                      <a:pt x="95" y="41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5" y="29"/>
                    </a:lnTo>
                    <a:lnTo>
                      <a:pt x="83" y="26"/>
                    </a:lnTo>
                    <a:lnTo>
                      <a:pt x="82" y="19"/>
                    </a:lnTo>
                    <a:lnTo>
                      <a:pt x="80" y="13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65" y="3"/>
                    </a:lnTo>
                    <a:lnTo>
                      <a:pt x="57" y="5"/>
                    </a:lnTo>
                    <a:lnTo>
                      <a:pt x="50" y="6"/>
                    </a:lnTo>
                    <a:lnTo>
                      <a:pt x="43" y="5"/>
                    </a:lnTo>
                    <a:lnTo>
                      <a:pt x="37" y="4"/>
                    </a:lnTo>
                    <a:lnTo>
                      <a:pt x="30" y="4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6451600" y="4064001"/>
                <a:ext cx="74613" cy="36513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20" y="7"/>
                  </a:cxn>
                  <a:cxn ang="0">
                    <a:pos x="16" y="12"/>
                  </a:cxn>
                  <a:cxn ang="0">
                    <a:pos x="13" y="17"/>
                  </a:cxn>
                  <a:cxn ang="0">
                    <a:pos x="11" y="21"/>
                  </a:cxn>
                  <a:cxn ang="0">
                    <a:pos x="8" y="23"/>
                  </a:cxn>
                  <a:cxn ang="0">
                    <a:pos x="6" y="26"/>
                  </a:cxn>
                  <a:cxn ang="0">
                    <a:pos x="3" y="28"/>
                  </a:cxn>
                  <a:cxn ang="0">
                    <a:pos x="0" y="30"/>
                  </a:cxn>
                  <a:cxn ang="0">
                    <a:pos x="4" y="33"/>
                  </a:cxn>
                  <a:cxn ang="0">
                    <a:pos x="7" y="34"/>
                  </a:cxn>
                  <a:cxn ang="0">
                    <a:pos x="11" y="36"/>
                  </a:cxn>
                  <a:cxn ang="0">
                    <a:pos x="14" y="38"/>
                  </a:cxn>
                  <a:cxn ang="0">
                    <a:pos x="22" y="40"/>
                  </a:cxn>
                  <a:cxn ang="0">
                    <a:pos x="29" y="42"/>
                  </a:cxn>
                  <a:cxn ang="0">
                    <a:pos x="36" y="43"/>
                  </a:cxn>
                  <a:cxn ang="0">
                    <a:pos x="44" y="45"/>
                  </a:cxn>
                  <a:cxn ang="0">
                    <a:pos x="52" y="45"/>
                  </a:cxn>
                  <a:cxn ang="0">
                    <a:pos x="60" y="44"/>
                  </a:cxn>
                  <a:cxn ang="0">
                    <a:pos x="67" y="44"/>
                  </a:cxn>
                  <a:cxn ang="0">
                    <a:pos x="75" y="44"/>
                  </a:cxn>
                  <a:cxn ang="0">
                    <a:pos x="79" y="42"/>
                  </a:cxn>
                  <a:cxn ang="0">
                    <a:pos x="83" y="38"/>
                  </a:cxn>
                  <a:cxn ang="0">
                    <a:pos x="89" y="36"/>
                  </a:cxn>
                  <a:cxn ang="0">
                    <a:pos x="94" y="34"/>
                  </a:cxn>
                  <a:cxn ang="0">
                    <a:pos x="90" y="31"/>
                  </a:cxn>
                  <a:cxn ang="0">
                    <a:pos x="88" y="28"/>
                  </a:cxn>
                  <a:cxn ang="0">
                    <a:pos x="84" y="25"/>
                  </a:cxn>
                  <a:cxn ang="0">
                    <a:pos x="82" y="22"/>
                  </a:cxn>
                  <a:cxn ang="0">
                    <a:pos x="81" y="17"/>
                  </a:cxn>
                  <a:cxn ang="0">
                    <a:pos x="79" y="11"/>
                  </a:cxn>
                  <a:cxn ang="0">
                    <a:pos x="77" y="6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4" y="3"/>
                  </a:cxn>
                  <a:cxn ang="0">
                    <a:pos x="56" y="4"/>
                  </a:cxn>
                  <a:cxn ang="0">
                    <a:pos x="49" y="5"/>
                  </a:cxn>
                  <a:cxn ang="0">
                    <a:pos x="42" y="4"/>
                  </a:cxn>
                  <a:cxn ang="0">
                    <a:pos x="36" y="4"/>
                  </a:cxn>
                  <a:cxn ang="0">
                    <a:pos x="29" y="3"/>
                  </a:cxn>
                  <a:cxn ang="0">
                    <a:pos x="23" y="3"/>
                  </a:cxn>
                </a:cxnLst>
                <a:rect l="0" t="0" r="r" b="b"/>
                <a:pathLst>
                  <a:path w="94" h="45">
                    <a:moveTo>
                      <a:pt x="23" y="3"/>
                    </a:moveTo>
                    <a:lnTo>
                      <a:pt x="20" y="7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1" y="21"/>
                    </a:lnTo>
                    <a:lnTo>
                      <a:pt x="8" y="23"/>
                    </a:lnTo>
                    <a:lnTo>
                      <a:pt x="6" y="26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4" y="33"/>
                    </a:lnTo>
                    <a:lnTo>
                      <a:pt x="7" y="34"/>
                    </a:lnTo>
                    <a:lnTo>
                      <a:pt x="11" y="36"/>
                    </a:lnTo>
                    <a:lnTo>
                      <a:pt x="14" y="38"/>
                    </a:lnTo>
                    <a:lnTo>
                      <a:pt x="22" y="40"/>
                    </a:lnTo>
                    <a:lnTo>
                      <a:pt x="29" y="42"/>
                    </a:lnTo>
                    <a:lnTo>
                      <a:pt x="36" y="43"/>
                    </a:lnTo>
                    <a:lnTo>
                      <a:pt x="44" y="45"/>
                    </a:lnTo>
                    <a:lnTo>
                      <a:pt x="52" y="45"/>
                    </a:lnTo>
                    <a:lnTo>
                      <a:pt x="60" y="44"/>
                    </a:lnTo>
                    <a:lnTo>
                      <a:pt x="67" y="44"/>
                    </a:lnTo>
                    <a:lnTo>
                      <a:pt x="75" y="44"/>
                    </a:lnTo>
                    <a:lnTo>
                      <a:pt x="79" y="42"/>
                    </a:lnTo>
                    <a:lnTo>
                      <a:pt x="83" y="38"/>
                    </a:lnTo>
                    <a:lnTo>
                      <a:pt x="89" y="36"/>
                    </a:lnTo>
                    <a:lnTo>
                      <a:pt x="94" y="34"/>
                    </a:lnTo>
                    <a:lnTo>
                      <a:pt x="90" y="31"/>
                    </a:lnTo>
                    <a:lnTo>
                      <a:pt x="88" y="28"/>
                    </a:lnTo>
                    <a:lnTo>
                      <a:pt x="84" y="25"/>
                    </a:lnTo>
                    <a:lnTo>
                      <a:pt x="82" y="22"/>
                    </a:lnTo>
                    <a:lnTo>
                      <a:pt x="81" y="17"/>
                    </a:lnTo>
                    <a:lnTo>
                      <a:pt x="79" y="11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4" y="3"/>
                    </a:lnTo>
                    <a:lnTo>
                      <a:pt x="56" y="4"/>
                    </a:lnTo>
                    <a:lnTo>
                      <a:pt x="49" y="5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29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6451600" y="4068763"/>
                <a:ext cx="74613" cy="30163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0" y="7"/>
                  </a:cxn>
                  <a:cxn ang="0">
                    <a:pos x="16" y="11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3" y="23"/>
                  </a:cxn>
                  <a:cxn ang="0">
                    <a:pos x="0" y="24"/>
                  </a:cxn>
                  <a:cxn ang="0">
                    <a:pos x="4" y="27"/>
                  </a:cxn>
                  <a:cxn ang="0">
                    <a:pos x="7" y="28"/>
                  </a:cxn>
                  <a:cxn ang="0">
                    <a:pos x="11" y="30"/>
                  </a:cxn>
                  <a:cxn ang="0">
                    <a:pos x="14" y="32"/>
                  </a:cxn>
                  <a:cxn ang="0">
                    <a:pos x="22" y="34"/>
                  </a:cxn>
                  <a:cxn ang="0">
                    <a:pos x="29" y="36"/>
                  </a:cxn>
                  <a:cxn ang="0">
                    <a:pos x="36" y="37"/>
                  </a:cxn>
                  <a:cxn ang="0">
                    <a:pos x="44" y="38"/>
                  </a:cxn>
                  <a:cxn ang="0">
                    <a:pos x="52" y="38"/>
                  </a:cxn>
                  <a:cxn ang="0">
                    <a:pos x="60" y="38"/>
                  </a:cxn>
                  <a:cxn ang="0">
                    <a:pos x="67" y="38"/>
                  </a:cxn>
                  <a:cxn ang="0">
                    <a:pos x="75" y="38"/>
                  </a:cxn>
                  <a:cxn ang="0">
                    <a:pos x="79" y="36"/>
                  </a:cxn>
                  <a:cxn ang="0">
                    <a:pos x="83" y="32"/>
                  </a:cxn>
                  <a:cxn ang="0">
                    <a:pos x="89" y="30"/>
                  </a:cxn>
                  <a:cxn ang="0">
                    <a:pos x="94" y="28"/>
                  </a:cxn>
                  <a:cxn ang="0">
                    <a:pos x="90" y="25"/>
                  </a:cxn>
                  <a:cxn ang="0">
                    <a:pos x="88" y="23"/>
                  </a:cxn>
                  <a:cxn ang="0">
                    <a:pos x="84" y="21"/>
                  </a:cxn>
                  <a:cxn ang="0">
                    <a:pos x="82" y="19"/>
                  </a:cxn>
                  <a:cxn ang="0">
                    <a:pos x="81" y="14"/>
                  </a:cxn>
                  <a:cxn ang="0">
                    <a:pos x="79" y="9"/>
                  </a:cxn>
                  <a:cxn ang="0">
                    <a:pos x="77" y="5"/>
                  </a:cxn>
                  <a:cxn ang="0">
                    <a:pos x="77" y="0"/>
                  </a:cxn>
                  <a:cxn ang="0">
                    <a:pos x="71" y="1"/>
                  </a:cxn>
                  <a:cxn ang="0">
                    <a:pos x="64" y="2"/>
                  </a:cxn>
                  <a:cxn ang="0">
                    <a:pos x="56" y="5"/>
                  </a:cxn>
                  <a:cxn ang="0">
                    <a:pos x="49" y="6"/>
                  </a:cxn>
                  <a:cxn ang="0">
                    <a:pos x="42" y="5"/>
                  </a:cxn>
                  <a:cxn ang="0">
                    <a:pos x="36" y="4"/>
                  </a:cxn>
                  <a:cxn ang="0">
                    <a:pos x="29" y="4"/>
                  </a:cxn>
                  <a:cxn ang="0">
                    <a:pos x="23" y="2"/>
                  </a:cxn>
                </a:cxnLst>
                <a:rect l="0" t="0" r="r" b="b"/>
                <a:pathLst>
                  <a:path w="94" h="38">
                    <a:moveTo>
                      <a:pt x="23" y="2"/>
                    </a:moveTo>
                    <a:lnTo>
                      <a:pt x="20" y="7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3" y="23"/>
                    </a:lnTo>
                    <a:lnTo>
                      <a:pt x="0" y="24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11" y="30"/>
                    </a:lnTo>
                    <a:lnTo>
                      <a:pt x="14" y="32"/>
                    </a:lnTo>
                    <a:lnTo>
                      <a:pt x="22" y="34"/>
                    </a:lnTo>
                    <a:lnTo>
                      <a:pt x="29" y="36"/>
                    </a:lnTo>
                    <a:lnTo>
                      <a:pt x="36" y="37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0" y="38"/>
                    </a:lnTo>
                    <a:lnTo>
                      <a:pt x="67" y="38"/>
                    </a:lnTo>
                    <a:lnTo>
                      <a:pt x="75" y="38"/>
                    </a:lnTo>
                    <a:lnTo>
                      <a:pt x="79" y="36"/>
                    </a:lnTo>
                    <a:lnTo>
                      <a:pt x="83" y="32"/>
                    </a:lnTo>
                    <a:lnTo>
                      <a:pt x="89" y="30"/>
                    </a:lnTo>
                    <a:lnTo>
                      <a:pt x="94" y="28"/>
                    </a:lnTo>
                    <a:lnTo>
                      <a:pt x="90" y="25"/>
                    </a:lnTo>
                    <a:lnTo>
                      <a:pt x="88" y="23"/>
                    </a:lnTo>
                    <a:lnTo>
                      <a:pt x="84" y="21"/>
                    </a:lnTo>
                    <a:lnTo>
                      <a:pt x="82" y="19"/>
                    </a:lnTo>
                    <a:lnTo>
                      <a:pt x="81" y="14"/>
                    </a:lnTo>
                    <a:lnTo>
                      <a:pt x="79" y="9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71" y="1"/>
                    </a:lnTo>
                    <a:lnTo>
                      <a:pt x="64" y="2"/>
                    </a:lnTo>
                    <a:lnTo>
                      <a:pt x="56" y="5"/>
                    </a:lnTo>
                    <a:lnTo>
                      <a:pt x="49" y="6"/>
                    </a:lnTo>
                    <a:lnTo>
                      <a:pt x="42" y="5"/>
                    </a:lnTo>
                    <a:lnTo>
                      <a:pt x="36" y="4"/>
                    </a:lnTo>
                    <a:lnTo>
                      <a:pt x="29" y="4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6451600" y="4075113"/>
                <a:ext cx="74613" cy="23813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11" y="14"/>
                  </a:cxn>
                  <a:cxn ang="0">
                    <a:pos x="0" y="17"/>
                  </a:cxn>
                  <a:cxn ang="0">
                    <a:pos x="14" y="24"/>
                  </a:cxn>
                  <a:cxn ang="0">
                    <a:pos x="44" y="31"/>
                  </a:cxn>
                  <a:cxn ang="0">
                    <a:pos x="75" y="31"/>
                  </a:cxn>
                  <a:cxn ang="0">
                    <a:pos x="94" y="21"/>
                  </a:cxn>
                  <a:cxn ang="0">
                    <a:pos x="82" y="15"/>
                  </a:cxn>
                  <a:cxn ang="0">
                    <a:pos x="77" y="0"/>
                  </a:cxn>
                  <a:cxn ang="0">
                    <a:pos x="49" y="5"/>
                  </a:cxn>
                  <a:cxn ang="0">
                    <a:pos x="23" y="2"/>
                  </a:cxn>
                </a:cxnLst>
                <a:rect l="0" t="0" r="r" b="b"/>
                <a:pathLst>
                  <a:path w="94" h="31">
                    <a:moveTo>
                      <a:pt x="23" y="2"/>
                    </a:moveTo>
                    <a:lnTo>
                      <a:pt x="11" y="14"/>
                    </a:lnTo>
                    <a:lnTo>
                      <a:pt x="0" y="17"/>
                    </a:lnTo>
                    <a:lnTo>
                      <a:pt x="14" y="24"/>
                    </a:lnTo>
                    <a:lnTo>
                      <a:pt x="44" y="31"/>
                    </a:lnTo>
                    <a:lnTo>
                      <a:pt x="75" y="31"/>
                    </a:lnTo>
                    <a:lnTo>
                      <a:pt x="94" y="21"/>
                    </a:lnTo>
                    <a:lnTo>
                      <a:pt x="82" y="15"/>
                    </a:lnTo>
                    <a:lnTo>
                      <a:pt x="77" y="0"/>
                    </a:lnTo>
                    <a:lnTo>
                      <a:pt x="49" y="5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6440488" y="4084638"/>
                <a:ext cx="96838" cy="2540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23" y="13"/>
                  </a:cxn>
                  <a:cxn ang="0">
                    <a:pos x="36" y="15"/>
                  </a:cxn>
                  <a:cxn ang="0">
                    <a:pos x="48" y="17"/>
                  </a:cxn>
                  <a:cxn ang="0">
                    <a:pos x="58" y="18"/>
                  </a:cxn>
                  <a:cxn ang="0">
                    <a:pos x="68" y="18"/>
                  </a:cxn>
                  <a:cxn ang="0">
                    <a:pos x="77" y="18"/>
                  </a:cxn>
                  <a:cxn ang="0">
                    <a:pos x="88" y="16"/>
                  </a:cxn>
                  <a:cxn ang="0">
                    <a:pos x="98" y="13"/>
                  </a:cxn>
                  <a:cxn ang="0">
                    <a:pos x="110" y="7"/>
                  </a:cxn>
                  <a:cxn ang="0">
                    <a:pos x="113" y="1"/>
                  </a:cxn>
                  <a:cxn ang="0">
                    <a:pos x="115" y="0"/>
                  </a:cxn>
                  <a:cxn ang="0">
                    <a:pos x="118" y="3"/>
                  </a:cxn>
                  <a:cxn ang="0">
                    <a:pos x="122" y="9"/>
                  </a:cxn>
                  <a:cxn ang="0">
                    <a:pos x="118" y="17"/>
                  </a:cxn>
                  <a:cxn ang="0">
                    <a:pos x="106" y="23"/>
                  </a:cxn>
                  <a:cxn ang="0">
                    <a:pos x="94" y="28"/>
                  </a:cxn>
                  <a:cxn ang="0">
                    <a:pos x="80" y="30"/>
                  </a:cxn>
                  <a:cxn ang="0">
                    <a:pos x="65" y="31"/>
                  </a:cxn>
                  <a:cxn ang="0">
                    <a:pos x="49" y="30"/>
                  </a:cxn>
                  <a:cxn ang="0">
                    <a:pos x="34" y="28"/>
                  </a:cxn>
                  <a:cxn ang="0">
                    <a:pos x="20" y="25"/>
                  </a:cxn>
                  <a:cxn ang="0">
                    <a:pos x="7" y="21"/>
                  </a:cxn>
                  <a:cxn ang="0">
                    <a:pos x="3" y="16"/>
                  </a:cxn>
                  <a:cxn ang="0">
                    <a:pos x="0" y="10"/>
                  </a:cxn>
                  <a:cxn ang="0">
                    <a:pos x="3" y="4"/>
                  </a:cxn>
                  <a:cxn ang="0">
                    <a:pos x="9" y="1"/>
                  </a:cxn>
                </a:cxnLst>
                <a:rect l="0" t="0" r="r" b="b"/>
                <a:pathLst>
                  <a:path w="122" h="31">
                    <a:moveTo>
                      <a:pt x="9" y="1"/>
                    </a:moveTo>
                    <a:lnTo>
                      <a:pt x="23" y="13"/>
                    </a:lnTo>
                    <a:lnTo>
                      <a:pt x="36" y="15"/>
                    </a:lnTo>
                    <a:lnTo>
                      <a:pt x="48" y="17"/>
                    </a:lnTo>
                    <a:lnTo>
                      <a:pt x="58" y="18"/>
                    </a:lnTo>
                    <a:lnTo>
                      <a:pt x="68" y="18"/>
                    </a:lnTo>
                    <a:lnTo>
                      <a:pt x="77" y="18"/>
                    </a:lnTo>
                    <a:lnTo>
                      <a:pt x="88" y="16"/>
                    </a:lnTo>
                    <a:lnTo>
                      <a:pt x="98" y="13"/>
                    </a:lnTo>
                    <a:lnTo>
                      <a:pt x="110" y="7"/>
                    </a:lnTo>
                    <a:lnTo>
                      <a:pt x="113" y="1"/>
                    </a:lnTo>
                    <a:lnTo>
                      <a:pt x="115" y="0"/>
                    </a:lnTo>
                    <a:lnTo>
                      <a:pt x="118" y="3"/>
                    </a:lnTo>
                    <a:lnTo>
                      <a:pt x="122" y="9"/>
                    </a:lnTo>
                    <a:lnTo>
                      <a:pt x="118" y="17"/>
                    </a:lnTo>
                    <a:lnTo>
                      <a:pt x="106" y="23"/>
                    </a:lnTo>
                    <a:lnTo>
                      <a:pt x="94" y="28"/>
                    </a:lnTo>
                    <a:lnTo>
                      <a:pt x="80" y="30"/>
                    </a:lnTo>
                    <a:lnTo>
                      <a:pt x="65" y="31"/>
                    </a:lnTo>
                    <a:lnTo>
                      <a:pt x="49" y="30"/>
                    </a:lnTo>
                    <a:lnTo>
                      <a:pt x="34" y="28"/>
                    </a:lnTo>
                    <a:lnTo>
                      <a:pt x="20" y="25"/>
                    </a:lnTo>
                    <a:lnTo>
                      <a:pt x="7" y="21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6426200" y="4106863"/>
                <a:ext cx="123825" cy="47625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10" y="43"/>
                  </a:cxn>
                  <a:cxn ang="0">
                    <a:pos x="25" y="51"/>
                  </a:cxn>
                  <a:cxn ang="0">
                    <a:pos x="44" y="58"/>
                  </a:cxn>
                  <a:cxn ang="0">
                    <a:pos x="67" y="60"/>
                  </a:cxn>
                  <a:cxn ang="0">
                    <a:pos x="90" y="62"/>
                  </a:cxn>
                  <a:cxn ang="0">
                    <a:pos x="114" y="58"/>
                  </a:cxn>
                  <a:cxn ang="0">
                    <a:pos x="135" y="50"/>
                  </a:cxn>
                  <a:cxn ang="0">
                    <a:pos x="153" y="38"/>
                  </a:cxn>
                  <a:cxn ang="0">
                    <a:pos x="156" y="25"/>
                  </a:cxn>
                  <a:cxn ang="0">
                    <a:pos x="154" y="15"/>
                  </a:cxn>
                  <a:cxn ang="0">
                    <a:pos x="149" y="10"/>
                  </a:cxn>
                  <a:cxn ang="0">
                    <a:pos x="138" y="4"/>
                  </a:cxn>
                  <a:cxn ang="0">
                    <a:pos x="127" y="14"/>
                  </a:cxn>
                  <a:cxn ang="0">
                    <a:pos x="113" y="21"/>
                  </a:cxn>
                  <a:cxn ang="0">
                    <a:pos x="98" y="25"/>
                  </a:cxn>
                  <a:cxn ang="0">
                    <a:pos x="83" y="27"/>
                  </a:cxn>
                  <a:cxn ang="0">
                    <a:pos x="68" y="27"/>
                  </a:cxn>
                  <a:cxn ang="0">
                    <a:pos x="52" y="23"/>
                  </a:cxn>
                  <a:cxn ang="0">
                    <a:pos x="37" y="19"/>
                  </a:cxn>
                  <a:cxn ang="0">
                    <a:pos x="23" y="12"/>
                  </a:cxn>
                  <a:cxn ang="0">
                    <a:pos x="23" y="0"/>
                  </a:cxn>
                  <a:cxn ang="0">
                    <a:pos x="14" y="4"/>
                  </a:cxn>
                  <a:cxn ang="0">
                    <a:pos x="5" y="11"/>
                  </a:cxn>
                  <a:cxn ang="0">
                    <a:pos x="0" y="20"/>
                  </a:cxn>
                  <a:cxn ang="0">
                    <a:pos x="2" y="34"/>
                  </a:cxn>
                </a:cxnLst>
                <a:rect l="0" t="0" r="r" b="b"/>
                <a:pathLst>
                  <a:path w="156" h="62">
                    <a:moveTo>
                      <a:pt x="2" y="34"/>
                    </a:moveTo>
                    <a:lnTo>
                      <a:pt x="10" y="43"/>
                    </a:lnTo>
                    <a:lnTo>
                      <a:pt x="25" y="51"/>
                    </a:lnTo>
                    <a:lnTo>
                      <a:pt x="44" y="58"/>
                    </a:lnTo>
                    <a:lnTo>
                      <a:pt x="67" y="60"/>
                    </a:lnTo>
                    <a:lnTo>
                      <a:pt x="90" y="62"/>
                    </a:lnTo>
                    <a:lnTo>
                      <a:pt x="114" y="58"/>
                    </a:lnTo>
                    <a:lnTo>
                      <a:pt x="135" y="50"/>
                    </a:lnTo>
                    <a:lnTo>
                      <a:pt x="153" y="38"/>
                    </a:lnTo>
                    <a:lnTo>
                      <a:pt x="156" y="25"/>
                    </a:lnTo>
                    <a:lnTo>
                      <a:pt x="154" y="15"/>
                    </a:lnTo>
                    <a:lnTo>
                      <a:pt x="149" y="10"/>
                    </a:lnTo>
                    <a:lnTo>
                      <a:pt x="138" y="4"/>
                    </a:lnTo>
                    <a:lnTo>
                      <a:pt x="127" y="14"/>
                    </a:lnTo>
                    <a:lnTo>
                      <a:pt x="113" y="21"/>
                    </a:lnTo>
                    <a:lnTo>
                      <a:pt x="98" y="25"/>
                    </a:lnTo>
                    <a:lnTo>
                      <a:pt x="83" y="27"/>
                    </a:lnTo>
                    <a:lnTo>
                      <a:pt x="68" y="27"/>
                    </a:lnTo>
                    <a:lnTo>
                      <a:pt x="52" y="23"/>
                    </a:lnTo>
                    <a:lnTo>
                      <a:pt x="37" y="19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5" y="11"/>
                    </a:lnTo>
                    <a:lnTo>
                      <a:pt x="0" y="2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6450013" y="4129088"/>
                <a:ext cx="84138" cy="206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24"/>
                  </a:cxn>
                  <a:cxn ang="0">
                    <a:pos x="25" y="27"/>
                  </a:cxn>
                  <a:cxn ang="0">
                    <a:pos x="76" y="27"/>
                  </a:cxn>
                  <a:cxn ang="0">
                    <a:pos x="106" y="15"/>
                  </a:cxn>
                  <a:cxn ang="0">
                    <a:pos x="105" y="5"/>
                  </a:cxn>
                  <a:cxn ang="0">
                    <a:pos x="101" y="0"/>
                  </a:cxn>
                  <a:cxn ang="0">
                    <a:pos x="94" y="0"/>
                  </a:cxn>
                  <a:cxn ang="0">
                    <a:pos x="85" y="4"/>
                  </a:cxn>
                  <a:cxn ang="0">
                    <a:pos x="59" y="5"/>
                  </a:cxn>
                  <a:cxn ang="0">
                    <a:pos x="48" y="5"/>
                  </a:cxn>
                  <a:cxn ang="0">
                    <a:pos x="40" y="4"/>
                  </a:cxn>
                  <a:cxn ang="0">
                    <a:pos x="33" y="2"/>
                  </a:cxn>
                  <a:cxn ang="0">
                    <a:pos x="26" y="2"/>
                  </a:cxn>
                  <a:cxn ang="0">
                    <a:pos x="20" y="2"/>
                  </a:cxn>
                  <a:cxn ang="0">
                    <a:pos x="14" y="5"/>
                  </a:cxn>
                  <a:cxn ang="0">
                    <a:pos x="7" y="7"/>
                  </a:cxn>
                  <a:cxn ang="0">
                    <a:pos x="0" y="12"/>
                  </a:cxn>
                </a:cxnLst>
                <a:rect l="0" t="0" r="r" b="b"/>
                <a:pathLst>
                  <a:path w="106" h="27">
                    <a:moveTo>
                      <a:pt x="0" y="12"/>
                    </a:moveTo>
                    <a:lnTo>
                      <a:pt x="5" y="24"/>
                    </a:lnTo>
                    <a:lnTo>
                      <a:pt x="25" y="27"/>
                    </a:lnTo>
                    <a:lnTo>
                      <a:pt x="76" y="27"/>
                    </a:lnTo>
                    <a:lnTo>
                      <a:pt x="106" y="15"/>
                    </a:lnTo>
                    <a:lnTo>
                      <a:pt x="105" y="5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5" y="4"/>
                    </a:lnTo>
                    <a:lnTo>
                      <a:pt x="59" y="5"/>
                    </a:lnTo>
                    <a:lnTo>
                      <a:pt x="48" y="5"/>
                    </a:lnTo>
                    <a:lnTo>
                      <a:pt x="40" y="4"/>
                    </a:lnTo>
                    <a:lnTo>
                      <a:pt x="33" y="2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6451600" y="4130676"/>
                <a:ext cx="80963" cy="1905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4" y="19"/>
                  </a:cxn>
                  <a:cxn ang="0">
                    <a:pos x="5" y="22"/>
                  </a:cxn>
                  <a:cxn ang="0">
                    <a:pos x="9" y="23"/>
                  </a:cxn>
                  <a:cxn ang="0">
                    <a:pos x="15" y="23"/>
                  </a:cxn>
                  <a:cxn ang="0">
                    <a:pos x="20" y="23"/>
                  </a:cxn>
                  <a:cxn ang="0">
                    <a:pos x="24" y="25"/>
                  </a:cxn>
                  <a:cxn ang="0">
                    <a:pos x="30" y="25"/>
                  </a:cxn>
                  <a:cxn ang="0">
                    <a:pos x="37" y="25"/>
                  </a:cxn>
                  <a:cxn ang="0">
                    <a:pos x="43" y="25"/>
                  </a:cxn>
                  <a:cxn ang="0">
                    <a:pos x="50" y="25"/>
                  </a:cxn>
                  <a:cxn ang="0">
                    <a:pos x="56" y="25"/>
                  </a:cxn>
                  <a:cxn ang="0">
                    <a:pos x="61" y="25"/>
                  </a:cxn>
                  <a:cxn ang="0">
                    <a:pos x="68" y="25"/>
                  </a:cxn>
                  <a:cxn ang="0">
                    <a:pos x="74" y="25"/>
                  </a:cxn>
                  <a:cxn ang="0">
                    <a:pos x="80" y="22"/>
                  </a:cxn>
                  <a:cxn ang="0">
                    <a:pos x="87" y="19"/>
                  </a:cxn>
                  <a:cxn ang="0">
                    <a:pos x="95" y="17"/>
                  </a:cxn>
                  <a:cxn ang="0">
                    <a:pos x="103" y="14"/>
                  </a:cxn>
                  <a:cxn ang="0">
                    <a:pos x="102" y="5"/>
                  </a:cxn>
                  <a:cxn ang="0">
                    <a:pos x="98" y="0"/>
                  </a:cxn>
                  <a:cxn ang="0">
                    <a:pos x="91" y="0"/>
                  </a:cxn>
                  <a:cxn ang="0">
                    <a:pos x="82" y="3"/>
                  </a:cxn>
                  <a:cxn ang="0">
                    <a:pos x="76" y="4"/>
                  </a:cxn>
                  <a:cxn ang="0">
                    <a:pos x="71" y="4"/>
                  </a:cxn>
                  <a:cxn ang="0">
                    <a:pos x="64" y="4"/>
                  </a:cxn>
                  <a:cxn ang="0">
                    <a:pos x="57" y="4"/>
                  </a:cxn>
                  <a:cxn ang="0">
                    <a:pos x="47" y="4"/>
                  </a:cxn>
                  <a:cxn ang="0">
                    <a:pos x="41" y="3"/>
                  </a:cxn>
                  <a:cxn ang="0">
                    <a:pos x="34" y="2"/>
                  </a:cxn>
                  <a:cxn ang="0">
                    <a:pos x="27" y="2"/>
                  </a:cxn>
                  <a:cxn ang="0">
                    <a:pos x="21" y="2"/>
                  </a:cxn>
                  <a:cxn ang="0">
                    <a:pos x="14" y="4"/>
                  </a:cxn>
                  <a:cxn ang="0">
                    <a:pos x="7" y="6"/>
                  </a:cxn>
                  <a:cxn ang="0">
                    <a:pos x="0" y="11"/>
                  </a:cxn>
                </a:cxnLst>
                <a:rect l="0" t="0" r="r" b="b"/>
                <a:pathLst>
                  <a:path w="103" h="25">
                    <a:moveTo>
                      <a:pt x="0" y="11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20" y="23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50" y="25"/>
                    </a:lnTo>
                    <a:lnTo>
                      <a:pt x="56" y="25"/>
                    </a:lnTo>
                    <a:lnTo>
                      <a:pt x="61" y="25"/>
                    </a:lnTo>
                    <a:lnTo>
                      <a:pt x="68" y="25"/>
                    </a:lnTo>
                    <a:lnTo>
                      <a:pt x="74" y="25"/>
                    </a:lnTo>
                    <a:lnTo>
                      <a:pt x="80" y="22"/>
                    </a:lnTo>
                    <a:lnTo>
                      <a:pt x="87" y="19"/>
                    </a:lnTo>
                    <a:lnTo>
                      <a:pt x="95" y="17"/>
                    </a:lnTo>
                    <a:lnTo>
                      <a:pt x="103" y="14"/>
                    </a:lnTo>
                    <a:lnTo>
                      <a:pt x="102" y="5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2" y="3"/>
                    </a:lnTo>
                    <a:lnTo>
                      <a:pt x="76" y="4"/>
                    </a:lnTo>
                    <a:lnTo>
                      <a:pt x="71" y="4"/>
                    </a:lnTo>
                    <a:lnTo>
                      <a:pt x="64" y="4"/>
                    </a:lnTo>
                    <a:lnTo>
                      <a:pt x="57" y="4"/>
                    </a:lnTo>
                    <a:lnTo>
                      <a:pt x="47" y="4"/>
                    </a:lnTo>
                    <a:lnTo>
                      <a:pt x="41" y="3"/>
                    </a:lnTo>
                    <a:lnTo>
                      <a:pt x="34" y="2"/>
                    </a:lnTo>
                    <a:lnTo>
                      <a:pt x="27" y="2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7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6453188" y="4130676"/>
                <a:ext cx="77788" cy="190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5" y="20"/>
                  </a:cxn>
                  <a:cxn ang="0">
                    <a:pos x="10" y="21"/>
                  </a:cxn>
                  <a:cxn ang="0">
                    <a:pos x="15" y="21"/>
                  </a:cxn>
                  <a:cxn ang="0">
                    <a:pos x="19" y="21"/>
                  </a:cxn>
                  <a:cxn ang="0">
                    <a:pos x="24" y="23"/>
                  </a:cxn>
                  <a:cxn ang="0">
                    <a:pos x="30" y="23"/>
                  </a:cxn>
                  <a:cxn ang="0">
                    <a:pos x="35" y="23"/>
                  </a:cxn>
                  <a:cxn ang="0">
                    <a:pos x="41" y="23"/>
                  </a:cxn>
                  <a:cxn ang="0">
                    <a:pos x="47" y="23"/>
                  </a:cxn>
                  <a:cxn ang="0">
                    <a:pos x="53" y="23"/>
                  </a:cxn>
                  <a:cxn ang="0">
                    <a:pos x="58" y="23"/>
                  </a:cxn>
                  <a:cxn ang="0">
                    <a:pos x="64" y="23"/>
                  </a:cxn>
                  <a:cxn ang="0">
                    <a:pos x="70" y="23"/>
                  </a:cxn>
                  <a:cxn ang="0">
                    <a:pos x="76" y="20"/>
                  </a:cxn>
                  <a:cxn ang="0">
                    <a:pos x="83" y="18"/>
                  </a:cxn>
                  <a:cxn ang="0">
                    <a:pos x="89" y="16"/>
                  </a:cxn>
                  <a:cxn ang="0">
                    <a:pos x="96" y="12"/>
                  </a:cxn>
                  <a:cxn ang="0">
                    <a:pos x="95" y="4"/>
                  </a:cxn>
                  <a:cxn ang="0">
                    <a:pos x="93" y="0"/>
                  </a:cxn>
                  <a:cxn ang="0">
                    <a:pos x="87" y="0"/>
                  </a:cxn>
                  <a:cxn ang="0">
                    <a:pos x="78" y="2"/>
                  </a:cxn>
                  <a:cxn ang="0">
                    <a:pos x="72" y="3"/>
                  </a:cxn>
                  <a:cxn ang="0">
                    <a:pos x="66" y="3"/>
                  </a:cxn>
                  <a:cxn ang="0">
                    <a:pos x="61" y="3"/>
                  </a:cxn>
                  <a:cxn ang="0">
                    <a:pos x="54" y="3"/>
                  </a:cxn>
                  <a:cxn ang="0">
                    <a:pos x="44" y="3"/>
                  </a:cxn>
                  <a:cxn ang="0">
                    <a:pos x="38" y="2"/>
                  </a:cxn>
                  <a:cxn ang="0">
                    <a:pos x="31" y="2"/>
                  </a:cxn>
                  <a:cxn ang="0">
                    <a:pos x="25" y="1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96" h="23">
                    <a:moveTo>
                      <a:pt x="0" y="9"/>
                    </a:moveTo>
                    <a:lnTo>
                      <a:pt x="1" y="11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5" y="20"/>
                    </a:lnTo>
                    <a:lnTo>
                      <a:pt x="10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8" y="23"/>
                    </a:lnTo>
                    <a:lnTo>
                      <a:pt x="64" y="23"/>
                    </a:lnTo>
                    <a:lnTo>
                      <a:pt x="70" y="23"/>
                    </a:lnTo>
                    <a:lnTo>
                      <a:pt x="76" y="20"/>
                    </a:lnTo>
                    <a:lnTo>
                      <a:pt x="83" y="18"/>
                    </a:lnTo>
                    <a:lnTo>
                      <a:pt x="89" y="16"/>
                    </a:lnTo>
                    <a:lnTo>
                      <a:pt x="96" y="12"/>
                    </a:lnTo>
                    <a:lnTo>
                      <a:pt x="95" y="4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8" y="2"/>
                    </a:lnTo>
                    <a:lnTo>
                      <a:pt x="72" y="3"/>
                    </a:lnTo>
                    <a:lnTo>
                      <a:pt x="66" y="3"/>
                    </a:lnTo>
                    <a:lnTo>
                      <a:pt x="61" y="3"/>
                    </a:lnTo>
                    <a:lnTo>
                      <a:pt x="54" y="3"/>
                    </a:lnTo>
                    <a:lnTo>
                      <a:pt x="44" y="3"/>
                    </a:lnTo>
                    <a:lnTo>
                      <a:pt x="38" y="2"/>
                    </a:lnTo>
                    <a:lnTo>
                      <a:pt x="31" y="2"/>
                    </a:lnTo>
                    <a:lnTo>
                      <a:pt x="25" y="1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6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6457950" y="4132263"/>
                <a:ext cx="71438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0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32" y="22"/>
                  </a:cxn>
                  <a:cxn ang="0">
                    <a:pos x="38" y="22"/>
                  </a:cxn>
                  <a:cxn ang="0">
                    <a:pos x="44" y="22"/>
                  </a:cxn>
                  <a:cxn ang="0">
                    <a:pos x="49" y="22"/>
                  </a:cxn>
                  <a:cxn ang="0">
                    <a:pos x="54" y="22"/>
                  </a:cxn>
                  <a:cxn ang="0">
                    <a:pos x="60" y="22"/>
                  </a:cxn>
                  <a:cxn ang="0">
                    <a:pos x="66" y="22"/>
                  </a:cxn>
                  <a:cxn ang="0">
                    <a:pos x="70" y="19"/>
                  </a:cxn>
                  <a:cxn ang="0">
                    <a:pos x="76" y="17"/>
                  </a:cxn>
                  <a:cxn ang="0">
                    <a:pos x="83" y="15"/>
                  </a:cxn>
                  <a:cxn ang="0">
                    <a:pos x="90" y="11"/>
                  </a:cxn>
                  <a:cxn ang="0">
                    <a:pos x="89" y="3"/>
                  </a:cxn>
                  <a:cxn ang="0">
                    <a:pos x="87" y="0"/>
                  </a:cxn>
                  <a:cxn ang="0">
                    <a:pos x="81" y="0"/>
                  </a:cxn>
                  <a:cxn ang="0">
                    <a:pos x="73" y="2"/>
                  </a:cxn>
                  <a:cxn ang="0">
                    <a:pos x="68" y="3"/>
                  </a:cxn>
                  <a:cxn ang="0">
                    <a:pos x="62" y="3"/>
                  </a:cxn>
                  <a:cxn ang="0">
                    <a:pos x="55" y="3"/>
                  </a:cxn>
                  <a:cxn ang="0">
                    <a:pos x="50" y="3"/>
                  </a:cxn>
                  <a:cxn ang="0">
                    <a:pos x="42" y="3"/>
                  </a:cxn>
                  <a:cxn ang="0">
                    <a:pos x="35" y="2"/>
                  </a:cxn>
                  <a:cxn ang="0">
                    <a:pos x="28" y="2"/>
                  </a:cxn>
                  <a:cxn ang="0">
                    <a:pos x="22" y="1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90" h="22">
                    <a:moveTo>
                      <a:pt x="0" y="9"/>
                    </a:moveTo>
                    <a:lnTo>
                      <a:pt x="1" y="11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27" y="22"/>
                    </a:lnTo>
                    <a:lnTo>
                      <a:pt x="32" y="22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9" y="22"/>
                    </a:lnTo>
                    <a:lnTo>
                      <a:pt x="54" y="22"/>
                    </a:lnTo>
                    <a:lnTo>
                      <a:pt x="60" y="22"/>
                    </a:lnTo>
                    <a:lnTo>
                      <a:pt x="66" y="22"/>
                    </a:lnTo>
                    <a:lnTo>
                      <a:pt x="70" y="19"/>
                    </a:lnTo>
                    <a:lnTo>
                      <a:pt x="76" y="17"/>
                    </a:lnTo>
                    <a:lnTo>
                      <a:pt x="83" y="15"/>
                    </a:lnTo>
                    <a:lnTo>
                      <a:pt x="90" y="11"/>
                    </a:lnTo>
                    <a:lnTo>
                      <a:pt x="89" y="3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73" y="2"/>
                    </a:lnTo>
                    <a:lnTo>
                      <a:pt x="68" y="3"/>
                    </a:lnTo>
                    <a:lnTo>
                      <a:pt x="62" y="3"/>
                    </a:lnTo>
                    <a:lnTo>
                      <a:pt x="55" y="3"/>
                    </a:lnTo>
                    <a:lnTo>
                      <a:pt x="50" y="3"/>
                    </a:lnTo>
                    <a:lnTo>
                      <a:pt x="42" y="3"/>
                    </a:lnTo>
                    <a:lnTo>
                      <a:pt x="35" y="2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6457950" y="4132263"/>
                <a:ext cx="68263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0"/>
                  </a:cxn>
                  <a:cxn ang="0">
                    <a:pos x="3" y="13"/>
                  </a:cxn>
                  <a:cxn ang="0">
                    <a:pos x="4" y="16"/>
                  </a:cxn>
                  <a:cxn ang="0">
                    <a:pos x="5" y="18"/>
                  </a:cxn>
                  <a:cxn ang="0">
                    <a:pos x="10" y="19"/>
                  </a:cxn>
                  <a:cxn ang="0">
                    <a:pos x="14" y="19"/>
                  </a:cxn>
                  <a:cxn ang="0">
                    <a:pos x="19" y="19"/>
                  </a:cxn>
                  <a:cxn ang="0">
                    <a:pos x="23" y="21"/>
                  </a:cxn>
                  <a:cxn ang="0">
                    <a:pos x="28" y="21"/>
                  </a:cxn>
                  <a:cxn ang="0">
                    <a:pos x="33" y="21"/>
                  </a:cxn>
                  <a:cxn ang="0">
                    <a:pos x="38" y="21"/>
                  </a:cxn>
                  <a:cxn ang="0">
                    <a:pos x="43" y="21"/>
                  </a:cxn>
                  <a:cxn ang="0">
                    <a:pos x="49" y="21"/>
                  </a:cxn>
                  <a:cxn ang="0">
                    <a:pos x="53" y="21"/>
                  </a:cxn>
                  <a:cxn ang="0">
                    <a:pos x="59" y="19"/>
                  </a:cxn>
                  <a:cxn ang="0">
                    <a:pos x="64" y="19"/>
                  </a:cxn>
                  <a:cxn ang="0">
                    <a:pos x="69" y="17"/>
                  </a:cxn>
                  <a:cxn ang="0">
                    <a:pos x="75" y="16"/>
                  </a:cxn>
                  <a:cxn ang="0">
                    <a:pos x="81" y="14"/>
                  </a:cxn>
                  <a:cxn ang="0">
                    <a:pos x="87" y="13"/>
                  </a:cxn>
                  <a:cxn ang="0">
                    <a:pos x="86" y="4"/>
                  </a:cxn>
                  <a:cxn ang="0">
                    <a:pos x="83" y="0"/>
                  </a:cxn>
                  <a:cxn ang="0">
                    <a:pos x="79" y="0"/>
                  </a:cxn>
                  <a:cxn ang="0">
                    <a:pos x="71" y="2"/>
                  </a:cxn>
                  <a:cxn ang="0">
                    <a:pos x="66" y="3"/>
                  </a:cxn>
                  <a:cxn ang="0">
                    <a:pos x="60" y="3"/>
                  </a:cxn>
                  <a:cxn ang="0">
                    <a:pos x="54" y="3"/>
                  </a:cxn>
                  <a:cxn ang="0">
                    <a:pos x="49" y="3"/>
                  </a:cxn>
                  <a:cxn ang="0">
                    <a:pos x="41" y="3"/>
                  </a:cxn>
                  <a:cxn ang="0">
                    <a:pos x="34" y="2"/>
                  </a:cxn>
                  <a:cxn ang="0">
                    <a:pos x="28" y="2"/>
                  </a:cxn>
                  <a:cxn ang="0">
                    <a:pos x="23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7" y="6"/>
                  </a:cxn>
                  <a:cxn ang="0">
                    <a:pos x="0" y="9"/>
                  </a:cxn>
                </a:cxnLst>
                <a:rect l="0" t="0" r="r" b="b"/>
                <a:pathLst>
                  <a:path w="87" h="21">
                    <a:moveTo>
                      <a:pt x="0" y="9"/>
                    </a:moveTo>
                    <a:lnTo>
                      <a:pt x="1" y="10"/>
                    </a:lnTo>
                    <a:lnTo>
                      <a:pt x="3" y="13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8" y="21"/>
                    </a:lnTo>
                    <a:lnTo>
                      <a:pt x="43" y="21"/>
                    </a:lnTo>
                    <a:lnTo>
                      <a:pt x="49" y="21"/>
                    </a:lnTo>
                    <a:lnTo>
                      <a:pt x="53" y="21"/>
                    </a:lnTo>
                    <a:lnTo>
                      <a:pt x="59" y="19"/>
                    </a:lnTo>
                    <a:lnTo>
                      <a:pt x="64" y="19"/>
                    </a:lnTo>
                    <a:lnTo>
                      <a:pt x="69" y="17"/>
                    </a:lnTo>
                    <a:lnTo>
                      <a:pt x="75" y="16"/>
                    </a:lnTo>
                    <a:lnTo>
                      <a:pt x="81" y="14"/>
                    </a:lnTo>
                    <a:lnTo>
                      <a:pt x="87" y="13"/>
                    </a:lnTo>
                    <a:lnTo>
                      <a:pt x="86" y="4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0" y="3"/>
                    </a:lnTo>
                    <a:lnTo>
                      <a:pt x="54" y="3"/>
                    </a:lnTo>
                    <a:lnTo>
                      <a:pt x="49" y="3"/>
                    </a:lnTo>
                    <a:lnTo>
                      <a:pt x="41" y="3"/>
                    </a:lnTo>
                    <a:lnTo>
                      <a:pt x="34" y="2"/>
                    </a:lnTo>
                    <a:lnTo>
                      <a:pt x="28" y="2"/>
                    </a:lnTo>
                    <a:lnTo>
                      <a:pt x="23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7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6461125" y="4133851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3" y="17"/>
                  </a:cxn>
                  <a:cxn ang="0">
                    <a:pos x="8" y="17"/>
                  </a:cxn>
                  <a:cxn ang="0">
                    <a:pos x="11" y="18"/>
                  </a:cxn>
                  <a:cxn ang="0">
                    <a:pos x="15" y="18"/>
                  </a:cxn>
                  <a:cxn ang="0">
                    <a:pos x="19" y="20"/>
                  </a:cxn>
                  <a:cxn ang="0">
                    <a:pos x="24" y="20"/>
                  </a:cxn>
                  <a:cxn ang="0">
                    <a:pos x="30" y="20"/>
                  </a:cxn>
                  <a:cxn ang="0">
                    <a:pos x="34" y="20"/>
                  </a:cxn>
                  <a:cxn ang="0">
                    <a:pos x="40" y="20"/>
                  </a:cxn>
                  <a:cxn ang="0">
                    <a:pos x="45" y="20"/>
                  </a:cxn>
                  <a:cxn ang="0">
                    <a:pos x="49" y="20"/>
                  </a:cxn>
                  <a:cxn ang="0">
                    <a:pos x="55" y="18"/>
                  </a:cxn>
                  <a:cxn ang="0">
                    <a:pos x="60" y="18"/>
                  </a:cxn>
                  <a:cxn ang="0">
                    <a:pos x="64" y="16"/>
                  </a:cxn>
                  <a:cxn ang="0">
                    <a:pos x="70" y="15"/>
                  </a:cxn>
                  <a:cxn ang="0">
                    <a:pos x="76" y="13"/>
                  </a:cxn>
                  <a:cxn ang="0">
                    <a:pos x="82" y="12"/>
                  </a:cxn>
                  <a:cxn ang="0">
                    <a:pos x="80" y="3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65" y="2"/>
                  </a:cxn>
                  <a:cxn ang="0">
                    <a:pos x="61" y="3"/>
                  </a:cxn>
                  <a:cxn ang="0">
                    <a:pos x="56" y="3"/>
                  </a:cxn>
                  <a:cxn ang="0">
                    <a:pos x="50" y="3"/>
                  </a:cxn>
                  <a:cxn ang="0">
                    <a:pos x="45" y="3"/>
                  </a:cxn>
                  <a:cxn ang="0">
                    <a:pos x="38" y="3"/>
                  </a:cxn>
                  <a:cxn ang="0">
                    <a:pos x="31" y="2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16" y="2"/>
                  </a:cxn>
                  <a:cxn ang="0">
                    <a:pos x="10" y="3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2" h="20">
                    <a:moveTo>
                      <a:pt x="0" y="8"/>
                    </a:moveTo>
                    <a:lnTo>
                      <a:pt x="1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8" y="17"/>
                    </a:lnTo>
                    <a:lnTo>
                      <a:pt x="11" y="18"/>
                    </a:lnTo>
                    <a:lnTo>
                      <a:pt x="15" y="18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30" y="20"/>
                    </a:lnTo>
                    <a:lnTo>
                      <a:pt x="34" y="20"/>
                    </a:lnTo>
                    <a:lnTo>
                      <a:pt x="40" y="20"/>
                    </a:lnTo>
                    <a:lnTo>
                      <a:pt x="45" y="20"/>
                    </a:lnTo>
                    <a:lnTo>
                      <a:pt x="49" y="20"/>
                    </a:lnTo>
                    <a:lnTo>
                      <a:pt x="55" y="18"/>
                    </a:lnTo>
                    <a:lnTo>
                      <a:pt x="60" y="18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6" y="13"/>
                    </a:lnTo>
                    <a:lnTo>
                      <a:pt x="82" y="12"/>
                    </a:lnTo>
                    <a:lnTo>
                      <a:pt x="80" y="3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5" y="2"/>
                    </a:lnTo>
                    <a:lnTo>
                      <a:pt x="61" y="3"/>
                    </a:lnTo>
                    <a:lnTo>
                      <a:pt x="56" y="3"/>
                    </a:lnTo>
                    <a:lnTo>
                      <a:pt x="50" y="3"/>
                    </a:lnTo>
                    <a:lnTo>
                      <a:pt x="45" y="3"/>
                    </a:lnTo>
                    <a:lnTo>
                      <a:pt x="38" y="3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2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6462713" y="4135438"/>
                <a:ext cx="61913" cy="142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5" y="16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43" y="16"/>
                  </a:cxn>
                  <a:cxn ang="0">
                    <a:pos x="47" y="16"/>
                  </a:cxn>
                  <a:cxn ang="0">
                    <a:pos x="52" y="16"/>
                  </a:cxn>
                  <a:cxn ang="0">
                    <a:pos x="57" y="16"/>
                  </a:cxn>
                  <a:cxn ang="0">
                    <a:pos x="61" y="15"/>
                  </a:cxn>
                  <a:cxn ang="0">
                    <a:pos x="67" y="13"/>
                  </a:cxn>
                  <a:cxn ang="0">
                    <a:pos x="72" y="12"/>
                  </a:cxn>
                  <a:cxn ang="0">
                    <a:pos x="77" y="11"/>
                  </a:cxn>
                  <a:cxn ang="0">
                    <a:pos x="76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3" y="3"/>
                  </a:cxn>
                  <a:cxn ang="0">
                    <a:pos x="59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6" y="4"/>
                  </a:cxn>
                  <a:cxn ang="0">
                    <a:pos x="0" y="6"/>
                  </a:cxn>
                </a:cxnLst>
                <a:rect l="0" t="0" r="r" b="b"/>
                <a:pathLst>
                  <a:path w="77" h="18">
                    <a:moveTo>
                      <a:pt x="0" y="6"/>
                    </a:moveTo>
                    <a:lnTo>
                      <a:pt x="1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2" y="18"/>
                    </a:lnTo>
                    <a:lnTo>
                      <a:pt x="38" y="16"/>
                    </a:lnTo>
                    <a:lnTo>
                      <a:pt x="43" y="16"/>
                    </a:lnTo>
                    <a:lnTo>
                      <a:pt x="47" y="16"/>
                    </a:lnTo>
                    <a:lnTo>
                      <a:pt x="52" y="16"/>
                    </a:lnTo>
                    <a:lnTo>
                      <a:pt x="57" y="16"/>
                    </a:lnTo>
                    <a:lnTo>
                      <a:pt x="61" y="15"/>
                    </a:lnTo>
                    <a:lnTo>
                      <a:pt x="67" y="13"/>
                    </a:lnTo>
                    <a:lnTo>
                      <a:pt x="72" y="12"/>
                    </a:lnTo>
                    <a:lnTo>
                      <a:pt x="77" y="11"/>
                    </a:lnTo>
                    <a:lnTo>
                      <a:pt x="76" y="4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9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37" y="3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6465888" y="4137026"/>
                <a:ext cx="55563" cy="127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3" y="15"/>
                  </a:cxn>
                  <a:cxn ang="0">
                    <a:pos x="17" y="17"/>
                  </a:cxn>
                  <a:cxn ang="0">
                    <a:pos x="21" y="17"/>
                  </a:cxn>
                  <a:cxn ang="0">
                    <a:pos x="26" y="17"/>
                  </a:cxn>
                  <a:cxn ang="0">
                    <a:pos x="29" y="17"/>
                  </a:cxn>
                  <a:cxn ang="0">
                    <a:pos x="34" y="15"/>
                  </a:cxn>
                  <a:cxn ang="0">
                    <a:pos x="39" y="15"/>
                  </a:cxn>
                  <a:cxn ang="0">
                    <a:pos x="43" y="15"/>
                  </a:cxn>
                  <a:cxn ang="0">
                    <a:pos x="47" y="15"/>
                  </a:cxn>
                  <a:cxn ang="0">
                    <a:pos x="51" y="15"/>
                  </a:cxn>
                  <a:cxn ang="0">
                    <a:pos x="57" y="14"/>
                  </a:cxn>
                  <a:cxn ang="0">
                    <a:pos x="62" y="12"/>
                  </a:cxn>
                  <a:cxn ang="0">
                    <a:pos x="66" y="11"/>
                  </a:cxn>
                  <a:cxn ang="0">
                    <a:pos x="71" y="10"/>
                  </a:cxn>
                  <a:cxn ang="0">
                    <a:pos x="70" y="3"/>
                  </a:cxn>
                  <a:cxn ang="0">
                    <a:pos x="69" y="0"/>
                  </a:cxn>
                  <a:cxn ang="0">
                    <a:pos x="65" y="0"/>
                  </a:cxn>
                  <a:cxn ang="0">
                    <a:pos x="59" y="3"/>
                  </a:cxn>
                  <a:cxn ang="0">
                    <a:pos x="55" y="3"/>
                  </a:cxn>
                  <a:cxn ang="0">
                    <a:pos x="50" y="3"/>
                  </a:cxn>
                  <a:cxn ang="0">
                    <a:pos x="44" y="3"/>
                  </a:cxn>
                  <a:cxn ang="0">
                    <a:pos x="40" y="3"/>
                  </a:cxn>
                  <a:cxn ang="0">
                    <a:pos x="33" y="3"/>
                  </a:cxn>
                  <a:cxn ang="0">
                    <a:pos x="27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3" y="2"/>
                  </a:cxn>
                  <a:cxn ang="0">
                    <a:pos x="10" y="3"/>
                  </a:cxn>
                  <a:cxn ang="0">
                    <a:pos x="5" y="4"/>
                  </a:cxn>
                  <a:cxn ang="0">
                    <a:pos x="0" y="6"/>
                  </a:cxn>
                </a:cxnLst>
                <a:rect l="0" t="0" r="r" b="b"/>
                <a:pathLst>
                  <a:path w="71" h="17">
                    <a:moveTo>
                      <a:pt x="0" y="6"/>
                    </a:moveTo>
                    <a:lnTo>
                      <a:pt x="1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3" y="15"/>
                    </a:lnTo>
                    <a:lnTo>
                      <a:pt x="17" y="17"/>
                    </a:lnTo>
                    <a:lnTo>
                      <a:pt x="21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4" y="15"/>
                    </a:lnTo>
                    <a:lnTo>
                      <a:pt x="39" y="15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7" y="14"/>
                    </a:lnTo>
                    <a:lnTo>
                      <a:pt x="62" y="12"/>
                    </a:lnTo>
                    <a:lnTo>
                      <a:pt x="66" y="11"/>
                    </a:lnTo>
                    <a:lnTo>
                      <a:pt x="71" y="10"/>
                    </a:lnTo>
                    <a:lnTo>
                      <a:pt x="70" y="3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59" y="3"/>
                    </a:lnTo>
                    <a:lnTo>
                      <a:pt x="55" y="3"/>
                    </a:lnTo>
                    <a:lnTo>
                      <a:pt x="50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5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6467475" y="4137026"/>
                <a:ext cx="52388" cy="127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7" y="12"/>
                  </a:cxn>
                  <a:cxn ang="0">
                    <a:pos x="10" y="12"/>
                  </a:cxn>
                  <a:cxn ang="0">
                    <a:pos x="14" y="13"/>
                  </a:cxn>
                  <a:cxn ang="0">
                    <a:pos x="16" y="15"/>
                  </a:cxn>
                  <a:cxn ang="0">
                    <a:pos x="24" y="15"/>
                  </a:cxn>
                  <a:cxn ang="0">
                    <a:pos x="33" y="13"/>
                  </a:cxn>
                  <a:cxn ang="0">
                    <a:pos x="41" y="13"/>
                  </a:cxn>
                  <a:cxn ang="0">
                    <a:pos x="49" y="12"/>
                  </a:cxn>
                  <a:cxn ang="0">
                    <a:pos x="54" y="11"/>
                  </a:cxn>
                  <a:cxn ang="0">
                    <a:pos x="59" y="10"/>
                  </a:cxn>
                  <a:cxn ang="0">
                    <a:pos x="62" y="9"/>
                  </a:cxn>
                  <a:cxn ang="0">
                    <a:pos x="67" y="8"/>
                  </a:cxn>
                  <a:cxn ang="0">
                    <a:pos x="67" y="2"/>
                  </a:cxn>
                  <a:cxn ang="0">
                    <a:pos x="64" y="0"/>
                  </a:cxn>
                  <a:cxn ang="0">
                    <a:pos x="61" y="0"/>
                  </a:cxn>
                  <a:cxn ang="0">
                    <a:pos x="56" y="2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42" y="2"/>
                  </a:cxn>
                  <a:cxn ang="0">
                    <a:pos x="38" y="2"/>
                  </a:cxn>
                  <a:cxn ang="0">
                    <a:pos x="31" y="2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rect l="0" t="0" r="r" b="b"/>
                <a:pathLst>
                  <a:path w="67" h="15">
                    <a:moveTo>
                      <a:pt x="0" y="7"/>
                    </a:move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24" y="15"/>
                    </a:lnTo>
                    <a:lnTo>
                      <a:pt x="33" y="13"/>
                    </a:lnTo>
                    <a:lnTo>
                      <a:pt x="41" y="13"/>
                    </a:lnTo>
                    <a:lnTo>
                      <a:pt x="49" y="12"/>
                    </a:lnTo>
                    <a:lnTo>
                      <a:pt x="54" y="11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7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1" y="2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6470650" y="4138613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5" y="14"/>
                  </a:cxn>
                  <a:cxn ang="0">
                    <a:pos x="23" y="14"/>
                  </a:cxn>
                  <a:cxn ang="0">
                    <a:pos x="30" y="12"/>
                  </a:cxn>
                  <a:cxn ang="0">
                    <a:pos x="38" y="12"/>
                  </a:cxn>
                  <a:cxn ang="0">
                    <a:pos x="45" y="11"/>
                  </a:cxn>
                  <a:cxn ang="0">
                    <a:pos x="50" y="10"/>
                  </a:cxn>
                  <a:cxn ang="0">
                    <a:pos x="53" y="9"/>
                  </a:cxn>
                  <a:cxn ang="0">
                    <a:pos x="58" y="9"/>
                  </a:cxn>
                  <a:cxn ang="0">
                    <a:pos x="61" y="8"/>
                  </a:cxn>
                  <a:cxn ang="0">
                    <a:pos x="61" y="2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2" y="2"/>
                  </a:cxn>
                  <a:cxn ang="0">
                    <a:pos x="48" y="2"/>
                  </a:cxn>
                  <a:cxn ang="0">
                    <a:pos x="44" y="2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0" y="6"/>
                  </a:cxn>
                </a:cxnLst>
                <a:rect l="0" t="0" r="r" b="b"/>
                <a:pathLst>
                  <a:path w="61" h="14">
                    <a:moveTo>
                      <a:pt x="0" y="6"/>
                    </a:move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5" y="14"/>
                    </a:lnTo>
                    <a:lnTo>
                      <a:pt x="23" y="14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5" y="11"/>
                    </a:lnTo>
                    <a:lnTo>
                      <a:pt x="50" y="10"/>
                    </a:lnTo>
                    <a:lnTo>
                      <a:pt x="53" y="9"/>
                    </a:lnTo>
                    <a:lnTo>
                      <a:pt x="58" y="9"/>
                    </a:lnTo>
                    <a:lnTo>
                      <a:pt x="61" y="8"/>
                    </a:lnTo>
                    <a:lnTo>
                      <a:pt x="61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6472238" y="4138613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13" y="13"/>
                  </a:cxn>
                  <a:cxn ang="0">
                    <a:pos x="42" y="10"/>
                  </a:cxn>
                  <a:cxn ang="0">
                    <a:pos x="56" y="7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8" y="1"/>
                  </a:cxn>
                  <a:cxn ang="0">
                    <a:pos x="32" y="1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56" h="13">
                    <a:moveTo>
                      <a:pt x="0" y="6"/>
                    </a:moveTo>
                    <a:lnTo>
                      <a:pt x="2" y="9"/>
                    </a:lnTo>
                    <a:lnTo>
                      <a:pt x="13" y="13"/>
                    </a:lnTo>
                    <a:lnTo>
                      <a:pt x="42" y="10"/>
                    </a:lnTo>
                    <a:lnTo>
                      <a:pt x="56" y="7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6467475" y="3998913"/>
                <a:ext cx="46038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2"/>
                  </a:cxn>
                  <a:cxn ang="0">
                    <a:pos x="14" y="15"/>
                  </a:cxn>
                  <a:cxn ang="0">
                    <a:pos x="41" y="15"/>
                  </a:cxn>
                  <a:cxn ang="0">
                    <a:pos x="56" y="10"/>
                  </a:cxn>
                  <a:cxn ang="0">
                    <a:pos x="56" y="4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8" y="1"/>
                  </a:cxn>
                  <a:cxn ang="0">
                    <a:pos x="32" y="3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56" h="15">
                    <a:moveTo>
                      <a:pt x="0" y="6"/>
                    </a:moveTo>
                    <a:lnTo>
                      <a:pt x="2" y="12"/>
                    </a:lnTo>
                    <a:lnTo>
                      <a:pt x="14" y="15"/>
                    </a:lnTo>
                    <a:lnTo>
                      <a:pt x="41" y="15"/>
                    </a:lnTo>
                    <a:lnTo>
                      <a:pt x="56" y="10"/>
                    </a:lnTo>
                    <a:lnTo>
                      <a:pt x="56" y="4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32" y="3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6469063" y="3998913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5" y="12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7" y="13"/>
                  </a:cxn>
                  <a:cxn ang="0">
                    <a:pos x="34" y="13"/>
                  </a:cxn>
                  <a:cxn ang="0">
                    <a:pos x="40" y="13"/>
                  </a:cxn>
                  <a:cxn ang="0">
                    <a:pos x="45" y="12"/>
                  </a:cxn>
                  <a:cxn ang="0">
                    <a:pos x="49" y="11"/>
                  </a:cxn>
                  <a:cxn ang="0">
                    <a:pos x="52" y="10"/>
                  </a:cxn>
                  <a:cxn ang="0">
                    <a:pos x="55" y="9"/>
                  </a:cxn>
                  <a:cxn ang="0">
                    <a:pos x="55" y="3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6" y="2"/>
                  </a:cxn>
                  <a:cxn ang="0">
                    <a:pos x="43" y="2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31" y="3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55" h="14">
                    <a:moveTo>
                      <a:pt x="0" y="6"/>
                    </a:move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20" y="14"/>
                    </a:lnTo>
                    <a:lnTo>
                      <a:pt x="27" y="13"/>
                    </a:lnTo>
                    <a:lnTo>
                      <a:pt x="34" y="13"/>
                    </a:lnTo>
                    <a:lnTo>
                      <a:pt x="40" y="13"/>
                    </a:lnTo>
                    <a:lnTo>
                      <a:pt x="45" y="12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5" y="9"/>
                    </a:lnTo>
                    <a:lnTo>
                      <a:pt x="55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1" y="3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6470650" y="3998913"/>
                <a:ext cx="42863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20" y="13"/>
                  </a:cxn>
                  <a:cxn ang="0">
                    <a:pos x="27" y="13"/>
                  </a:cxn>
                  <a:cxn ang="0">
                    <a:pos x="33" y="13"/>
                  </a:cxn>
                  <a:cxn ang="0">
                    <a:pos x="39" y="13"/>
                  </a:cxn>
                  <a:cxn ang="0">
                    <a:pos x="43" y="12"/>
                  </a:cxn>
                  <a:cxn ang="0">
                    <a:pos x="48" y="11"/>
                  </a:cxn>
                  <a:cxn ang="0">
                    <a:pos x="51" y="10"/>
                  </a:cxn>
                  <a:cxn ang="0">
                    <a:pos x="54" y="9"/>
                  </a:cxn>
                  <a:cxn ang="0">
                    <a:pos x="54" y="3"/>
                  </a:cxn>
                  <a:cxn ang="0">
                    <a:pos x="52" y="0"/>
                  </a:cxn>
                  <a:cxn ang="0">
                    <a:pos x="50" y="0"/>
                  </a:cxn>
                  <a:cxn ang="0">
                    <a:pos x="45" y="3"/>
                  </a:cxn>
                  <a:cxn ang="0">
                    <a:pos x="41" y="3"/>
                  </a:cxn>
                  <a:cxn ang="0">
                    <a:pos x="37" y="3"/>
                  </a:cxn>
                  <a:cxn ang="0">
                    <a:pos x="34" y="3"/>
                  </a:cxn>
                  <a:cxn ang="0">
                    <a:pos x="30" y="3"/>
                  </a:cxn>
                  <a:cxn ang="0">
                    <a:pos x="21" y="3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54" h="14">
                    <a:moveTo>
                      <a:pt x="0" y="6"/>
                    </a:moveTo>
                    <a:lnTo>
                      <a:pt x="1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20" y="13"/>
                    </a:lnTo>
                    <a:lnTo>
                      <a:pt x="27" y="13"/>
                    </a:lnTo>
                    <a:lnTo>
                      <a:pt x="33" y="13"/>
                    </a:lnTo>
                    <a:lnTo>
                      <a:pt x="39" y="13"/>
                    </a:lnTo>
                    <a:lnTo>
                      <a:pt x="43" y="12"/>
                    </a:lnTo>
                    <a:lnTo>
                      <a:pt x="48" y="11"/>
                    </a:lnTo>
                    <a:lnTo>
                      <a:pt x="51" y="10"/>
                    </a:lnTo>
                    <a:lnTo>
                      <a:pt x="54" y="9"/>
                    </a:lnTo>
                    <a:lnTo>
                      <a:pt x="54" y="3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5" y="3"/>
                    </a:lnTo>
                    <a:lnTo>
                      <a:pt x="41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0" y="3"/>
                    </a:lnTo>
                    <a:lnTo>
                      <a:pt x="21" y="3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B9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6472238" y="4000501"/>
                <a:ext cx="39688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4" y="10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12"/>
                  </a:cxn>
                  <a:cxn ang="0">
                    <a:pos x="17" y="11"/>
                  </a:cxn>
                  <a:cxn ang="0">
                    <a:pos x="24" y="11"/>
                  </a:cxn>
                  <a:cxn ang="0">
                    <a:pos x="30" y="11"/>
                  </a:cxn>
                  <a:cxn ang="0">
                    <a:pos x="35" y="11"/>
                  </a:cxn>
                  <a:cxn ang="0">
                    <a:pos x="40" y="10"/>
                  </a:cxn>
                  <a:cxn ang="0">
                    <a:pos x="43" y="9"/>
                  </a:cxn>
                  <a:cxn ang="0">
                    <a:pos x="47" y="8"/>
                  </a:cxn>
                  <a:cxn ang="0">
                    <a:pos x="50" y="7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8" y="1"/>
                  </a:cxn>
                  <a:cxn ang="0">
                    <a:pos x="34" y="1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18" y="1"/>
                  </a:cxn>
                  <a:cxn ang="0">
                    <a:pos x="12" y="1"/>
                  </a:cxn>
                  <a:cxn ang="0">
                    <a:pos x="5" y="1"/>
                  </a:cxn>
                  <a:cxn ang="0">
                    <a:pos x="0" y="4"/>
                  </a:cxn>
                </a:cxnLst>
                <a:rect l="0" t="0" r="r" b="b"/>
                <a:pathLst>
                  <a:path w="50" h="12">
                    <a:moveTo>
                      <a:pt x="0" y="4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7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5" y="11"/>
                    </a:lnTo>
                    <a:lnTo>
                      <a:pt x="40" y="10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50" y="7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18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D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6472238" y="4000501"/>
                <a:ext cx="39688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9" y="10"/>
                  </a:cxn>
                  <a:cxn ang="0">
                    <a:pos x="34" y="10"/>
                  </a:cxn>
                  <a:cxn ang="0">
                    <a:pos x="38" y="9"/>
                  </a:cxn>
                  <a:cxn ang="0">
                    <a:pos x="41" y="8"/>
                  </a:cxn>
                  <a:cxn ang="0">
                    <a:pos x="45" y="7"/>
                  </a:cxn>
                  <a:cxn ang="0">
                    <a:pos x="48" y="6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18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0" t="0" r="r" b="b"/>
                <a:pathLst>
                  <a:path w="48" h="11">
                    <a:moveTo>
                      <a:pt x="0" y="4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7" y="10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4" y="10"/>
                    </a:lnTo>
                    <a:lnTo>
                      <a:pt x="38" y="9"/>
                    </a:lnTo>
                    <a:lnTo>
                      <a:pt x="41" y="8"/>
                    </a:lnTo>
                    <a:lnTo>
                      <a:pt x="45" y="7"/>
                    </a:lnTo>
                    <a:lnTo>
                      <a:pt x="48" y="6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6473825" y="4000501"/>
                <a:ext cx="36513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6" y="9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7" y="10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3" y="10"/>
                  </a:cxn>
                  <a:cxn ang="0">
                    <a:pos x="36" y="9"/>
                  </a:cxn>
                  <a:cxn ang="0">
                    <a:pos x="39" y="8"/>
                  </a:cxn>
                  <a:cxn ang="0">
                    <a:pos x="43" y="8"/>
                  </a:cxn>
                  <a:cxn ang="0">
                    <a:pos x="46" y="7"/>
                  </a:cxn>
                  <a:cxn ang="0">
                    <a:pos x="46" y="2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38" y="1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11">
                    <a:moveTo>
                      <a:pt x="0" y="4"/>
                    </a:moveTo>
                    <a:lnTo>
                      <a:pt x="1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3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6" y="7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6477000" y="4002088"/>
                <a:ext cx="31750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10" y="10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5" y="9"/>
                  </a:cxn>
                  <a:cxn ang="0">
                    <a:pos x="29" y="9"/>
                  </a:cxn>
                  <a:cxn ang="0">
                    <a:pos x="33" y="8"/>
                  </a:cxn>
                  <a:cxn ang="0">
                    <a:pos x="36" y="7"/>
                  </a:cxn>
                  <a:cxn ang="0">
                    <a:pos x="40" y="7"/>
                  </a:cxn>
                  <a:cxn ang="0">
                    <a:pos x="42" y="6"/>
                  </a:cxn>
                  <a:cxn ang="0">
                    <a:pos x="42" y="2"/>
                  </a:cxn>
                  <a:cxn ang="0">
                    <a:pos x="41" y="0"/>
                  </a:cxn>
                  <a:cxn ang="0">
                    <a:pos x="38" y="0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5"/>
                  </a:cxn>
                </a:cxnLst>
                <a:rect l="0" t="0" r="r" b="b"/>
                <a:pathLst>
                  <a:path w="42" h="10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0" y="10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5" y="9"/>
                    </a:lnTo>
                    <a:lnTo>
                      <a:pt x="29" y="9"/>
                    </a:lnTo>
                    <a:lnTo>
                      <a:pt x="33" y="8"/>
                    </a:lnTo>
                    <a:lnTo>
                      <a:pt x="36" y="7"/>
                    </a:lnTo>
                    <a:lnTo>
                      <a:pt x="40" y="7"/>
                    </a:lnTo>
                    <a:lnTo>
                      <a:pt x="42" y="6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6477000" y="4003676"/>
                <a:ext cx="317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10" y="9"/>
                  </a:cxn>
                  <a:cxn ang="0">
                    <a:pos x="14" y="8"/>
                  </a:cxn>
                  <a:cxn ang="0">
                    <a:pos x="20" y="8"/>
                  </a:cxn>
                  <a:cxn ang="0">
                    <a:pos x="25" y="8"/>
                  </a:cxn>
                  <a:cxn ang="0">
                    <a:pos x="29" y="8"/>
                  </a:cxn>
                  <a:cxn ang="0">
                    <a:pos x="31" y="7"/>
                  </a:cxn>
                  <a:cxn ang="0">
                    <a:pos x="35" y="6"/>
                  </a:cxn>
                  <a:cxn ang="0">
                    <a:pos x="38" y="6"/>
                  </a:cxn>
                  <a:cxn ang="0">
                    <a:pos x="41" y="5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0" t="0" r="r" b="b"/>
                <a:pathLst>
                  <a:path w="41" h="9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4" y="8"/>
                    </a:lnTo>
                    <a:lnTo>
                      <a:pt x="20" y="8"/>
                    </a:lnTo>
                    <a:lnTo>
                      <a:pt x="25" y="8"/>
                    </a:lnTo>
                    <a:lnTo>
                      <a:pt x="29" y="8"/>
                    </a:lnTo>
                    <a:lnTo>
                      <a:pt x="31" y="7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41" y="5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6477000" y="4003676"/>
                <a:ext cx="30163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5" y="7"/>
                  </a:cxn>
                  <a:cxn ang="0">
                    <a:pos x="8" y="8"/>
                  </a:cxn>
                  <a:cxn ang="0">
                    <a:pos x="9" y="9"/>
                  </a:cxn>
                  <a:cxn ang="0">
                    <a:pos x="13" y="8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7" y="8"/>
                  </a:cxn>
                  <a:cxn ang="0">
                    <a:pos x="29" y="7"/>
                  </a:cxn>
                  <a:cxn ang="0">
                    <a:pos x="33" y="6"/>
                  </a:cxn>
                  <a:cxn ang="0">
                    <a:pos x="35" y="6"/>
                  </a:cxn>
                  <a:cxn ang="0">
                    <a:pos x="38" y="5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4"/>
                  </a:cxn>
                </a:cxnLst>
                <a:rect l="0" t="0" r="r" b="b"/>
                <a:pathLst>
                  <a:path w="38" h="9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8" y="5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6478588" y="4003676"/>
                <a:ext cx="28575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6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12" y="7"/>
                  </a:cxn>
                  <a:cxn ang="0">
                    <a:pos x="16" y="7"/>
                  </a:cxn>
                  <a:cxn ang="0">
                    <a:pos x="21" y="6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4" y="4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4"/>
                  </a:cxn>
                </a:cxnLst>
                <a:rect l="0" t="0" r="r" b="b"/>
                <a:pathLst>
                  <a:path w="34" h="8">
                    <a:moveTo>
                      <a:pt x="0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2" y="7"/>
                    </a:lnTo>
                    <a:lnTo>
                      <a:pt x="16" y="7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6480175" y="4003676"/>
                <a:ext cx="2540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8" y="8"/>
                  </a:cxn>
                  <a:cxn ang="0">
                    <a:pos x="23" y="5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6" y="1"/>
                  </a:cxn>
                  <a:cxn ang="0">
                    <a:pos x="17" y="3"/>
                  </a:cxn>
                  <a:cxn ang="0">
                    <a:pos x="13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0" y="4"/>
                  </a:cxn>
                </a:cxnLst>
                <a:rect l="0" t="0" r="r" b="b"/>
                <a:pathLst>
                  <a:path w="32" h="8">
                    <a:moveTo>
                      <a:pt x="0" y="4"/>
                    </a:moveTo>
                    <a:lnTo>
                      <a:pt x="1" y="5"/>
                    </a:lnTo>
                    <a:lnTo>
                      <a:pt x="8" y="8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6430963" y="4143376"/>
                <a:ext cx="114300" cy="206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5" y="10"/>
                  </a:cxn>
                  <a:cxn ang="0">
                    <a:pos x="32" y="15"/>
                  </a:cxn>
                  <a:cxn ang="0">
                    <a:pos x="51" y="18"/>
                  </a:cxn>
                  <a:cxn ang="0">
                    <a:pos x="71" y="19"/>
                  </a:cxn>
                  <a:cxn ang="0">
                    <a:pos x="91" y="19"/>
                  </a:cxn>
                  <a:cxn ang="0">
                    <a:pos x="111" y="16"/>
                  </a:cxn>
                  <a:cxn ang="0">
                    <a:pos x="128" y="9"/>
                  </a:cxn>
                  <a:cxn ang="0">
                    <a:pos x="144" y="0"/>
                  </a:cxn>
                  <a:cxn ang="0">
                    <a:pos x="135" y="9"/>
                  </a:cxn>
                  <a:cxn ang="0">
                    <a:pos x="123" y="17"/>
                  </a:cxn>
                  <a:cxn ang="0">
                    <a:pos x="109" y="22"/>
                  </a:cxn>
                  <a:cxn ang="0">
                    <a:pos x="96" y="24"/>
                  </a:cxn>
                  <a:cxn ang="0">
                    <a:pos x="78" y="25"/>
                  </a:cxn>
                  <a:cxn ang="0">
                    <a:pos x="61" y="25"/>
                  </a:cxn>
                  <a:cxn ang="0">
                    <a:pos x="40" y="22"/>
                  </a:cxn>
                  <a:cxn ang="0">
                    <a:pos x="19" y="18"/>
                  </a:cxn>
                  <a:cxn ang="0">
                    <a:pos x="2" y="9"/>
                  </a:cxn>
                  <a:cxn ang="0">
                    <a:pos x="0" y="4"/>
                  </a:cxn>
                </a:cxnLst>
                <a:rect l="0" t="0" r="r" b="b"/>
                <a:pathLst>
                  <a:path w="144" h="25">
                    <a:moveTo>
                      <a:pt x="0" y="4"/>
                    </a:moveTo>
                    <a:lnTo>
                      <a:pt x="15" y="10"/>
                    </a:lnTo>
                    <a:lnTo>
                      <a:pt x="32" y="15"/>
                    </a:lnTo>
                    <a:lnTo>
                      <a:pt x="51" y="18"/>
                    </a:lnTo>
                    <a:lnTo>
                      <a:pt x="71" y="19"/>
                    </a:lnTo>
                    <a:lnTo>
                      <a:pt x="91" y="19"/>
                    </a:lnTo>
                    <a:lnTo>
                      <a:pt x="111" y="16"/>
                    </a:lnTo>
                    <a:lnTo>
                      <a:pt x="128" y="9"/>
                    </a:lnTo>
                    <a:lnTo>
                      <a:pt x="144" y="0"/>
                    </a:lnTo>
                    <a:lnTo>
                      <a:pt x="135" y="9"/>
                    </a:lnTo>
                    <a:lnTo>
                      <a:pt x="123" y="17"/>
                    </a:lnTo>
                    <a:lnTo>
                      <a:pt x="109" y="22"/>
                    </a:lnTo>
                    <a:lnTo>
                      <a:pt x="96" y="24"/>
                    </a:lnTo>
                    <a:lnTo>
                      <a:pt x="78" y="25"/>
                    </a:lnTo>
                    <a:lnTo>
                      <a:pt x="61" y="25"/>
                    </a:lnTo>
                    <a:lnTo>
                      <a:pt x="40" y="22"/>
                    </a:lnTo>
                    <a:lnTo>
                      <a:pt x="19" y="18"/>
                    </a:lnTo>
                    <a:lnTo>
                      <a:pt x="2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6462713" y="3952876"/>
                <a:ext cx="52388" cy="269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1"/>
                  </a:cxn>
                  <a:cxn ang="0">
                    <a:pos x="58" y="4"/>
                  </a:cxn>
                  <a:cxn ang="0">
                    <a:pos x="65" y="10"/>
                  </a:cxn>
                  <a:cxn ang="0">
                    <a:pos x="67" y="17"/>
                  </a:cxn>
                  <a:cxn ang="0">
                    <a:pos x="65" y="24"/>
                  </a:cxn>
                  <a:cxn ang="0">
                    <a:pos x="58" y="29"/>
                  </a:cxn>
                  <a:cxn ang="0">
                    <a:pos x="47" y="32"/>
                  </a:cxn>
                  <a:cxn ang="0">
                    <a:pos x="35" y="33"/>
                  </a:cxn>
                  <a:cxn ang="0">
                    <a:pos x="28" y="33"/>
                  </a:cxn>
                  <a:cxn ang="0">
                    <a:pos x="21" y="32"/>
                  </a:cxn>
                  <a:cxn ang="0">
                    <a:pos x="15" y="31"/>
                  </a:cxn>
                  <a:cxn ang="0">
                    <a:pos x="10" y="29"/>
                  </a:cxn>
                  <a:cxn ang="0">
                    <a:pos x="6" y="26"/>
                  </a:cxn>
                  <a:cxn ang="0">
                    <a:pos x="2" y="24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1" y="14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5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0"/>
                  </a:cxn>
                </a:cxnLst>
                <a:rect l="0" t="0" r="r" b="b"/>
                <a:pathLst>
                  <a:path w="67" h="33">
                    <a:moveTo>
                      <a:pt x="35" y="0"/>
                    </a:moveTo>
                    <a:lnTo>
                      <a:pt x="47" y="1"/>
                    </a:lnTo>
                    <a:lnTo>
                      <a:pt x="58" y="4"/>
                    </a:lnTo>
                    <a:lnTo>
                      <a:pt x="65" y="10"/>
                    </a:lnTo>
                    <a:lnTo>
                      <a:pt x="67" y="17"/>
                    </a:lnTo>
                    <a:lnTo>
                      <a:pt x="65" y="24"/>
                    </a:lnTo>
                    <a:lnTo>
                      <a:pt x="58" y="29"/>
                    </a:lnTo>
                    <a:lnTo>
                      <a:pt x="47" y="32"/>
                    </a:lnTo>
                    <a:lnTo>
                      <a:pt x="35" y="33"/>
                    </a:lnTo>
                    <a:lnTo>
                      <a:pt x="28" y="33"/>
                    </a:lnTo>
                    <a:lnTo>
                      <a:pt x="21" y="32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5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976222" y="1892230"/>
              <a:ext cx="190365" cy="399144"/>
              <a:chOff x="7706444" y="4653136"/>
              <a:chExt cx="130175" cy="230188"/>
            </a:xfrm>
          </p:grpSpPr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7706444" y="4653136"/>
                <a:ext cx="130175" cy="230188"/>
              </a:xfrm>
              <a:custGeom>
                <a:avLst/>
                <a:gdLst/>
                <a:ahLst/>
                <a:cxnLst>
                  <a:cxn ang="0">
                    <a:pos x="33" y="40"/>
                  </a:cxn>
                  <a:cxn ang="0">
                    <a:pos x="23" y="57"/>
                  </a:cxn>
                  <a:cxn ang="0">
                    <a:pos x="37" y="72"/>
                  </a:cxn>
                  <a:cxn ang="0">
                    <a:pos x="53" y="104"/>
                  </a:cxn>
                  <a:cxn ang="0">
                    <a:pos x="43" y="139"/>
                  </a:cxn>
                  <a:cxn ang="0">
                    <a:pos x="23" y="166"/>
                  </a:cxn>
                  <a:cxn ang="0">
                    <a:pos x="17" y="181"/>
                  </a:cxn>
                  <a:cxn ang="0">
                    <a:pos x="23" y="196"/>
                  </a:cxn>
                  <a:cxn ang="0">
                    <a:pos x="3" y="207"/>
                  </a:cxn>
                  <a:cxn ang="0">
                    <a:pos x="5" y="230"/>
                  </a:cxn>
                  <a:cxn ang="0">
                    <a:pos x="0" y="249"/>
                  </a:cxn>
                  <a:cxn ang="0">
                    <a:pos x="17" y="277"/>
                  </a:cxn>
                  <a:cxn ang="0">
                    <a:pos x="56" y="288"/>
                  </a:cxn>
                  <a:cxn ang="0">
                    <a:pos x="99" y="290"/>
                  </a:cxn>
                  <a:cxn ang="0">
                    <a:pos x="142" y="278"/>
                  </a:cxn>
                  <a:cxn ang="0">
                    <a:pos x="164" y="249"/>
                  </a:cxn>
                  <a:cxn ang="0">
                    <a:pos x="159" y="226"/>
                  </a:cxn>
                  <a:cxn ang="0">
                    <a:pos x="152" y="205"/>
                  </a:cxn>
                  <a:cxn ang="0">
                    <a:pos x="144" y="183"/>
                  </a:cxn>
                  <a:cxn ang="0">
                    <a:pos x="142" y="170"/>
                  </a:cxn>
                  <a:cxn ang="0">
                    <a:pos x="121" y="140"/>
                  </a:cxn>
                  <a:cxn ang="0">
                    <a:pos x="112" y="106"/>
                  </a:cxn>
                  <a:cxn ang="0">
                    <a:pos x="123" y="76"/>
                  </a:cxn>
                  <a:cxn ang="0">
                    <a:pos x="138" y="63"/>
                  </a:cxn>
                  <a:cxn ang="0">
                    <a:pos x="138" y="51"/>
                  </a:cxn>
                  <a:cxn ang="0">
                    <a:pos x="120" y="39"/>
                  </a:cxn>
                  <a:cxn ang="0">
                    <a:pos x="121" y="21"/>
                  </a:cxn>
                  <a:cxn ang="0">
                    <a:pos x="113" y="8"/>
                  </a:cxn>
                  <a:cxn ang="0">
                    <a:pos x="98" y="1"/>
                  </a:cxn>
                  <a:cxn ang="0">
                    <a:pos x="81" y="0"/>
                  </a:cxn>
                  <a:cxn ang="0">
                    <a:pos x="66" y="2"/>
                  </a:cxn>
                  <a:cxn ang="0">
                    <a:pos x="54" y="9"/>
                  </a:cxn>
                  <a:cxn ang="0">
                    <a:pos x="47" y="21"/>
                  </a:cxn>
                  <a:cxn ang="0">
                    <a:pos x="48" y="36"/>
                  </a:cxn>
                </a:cxnLst>
                <a:rect l="0" t="0" r="r" b="b"/>
                <a:pathLst>
                  <a:path w="164" h="290">
                    <a:moveTo>
                      <a:pt x="48" y="36"/>
                    </a:moveTo>
                    <a:lnTo>
                      <a:pt x="33" y="40"/>
                    </a:lnTo>
                    <a:lnTo>
                      <a:pt x="25" y="49"/>
                    </a:lnTo>
                    <a:lnTo>
                      <a:pt x="23" y="57"/>
                    </a:lnTo>
                    <a:lnTo>
                      <a:pt x="26" y="66"/>
                    </a:lnTo>
                    <a:lnTo>
                      <a:pt x="37" y="72"/>
                    </a:lnTo>
                    <a:lnTo>
                      <a:pt x="56" y="79"/>
                    </a:lnTo>
                    <a:lnTo>
                      <a:pt x="53" y="104"/>
                    </a:lnTo>
                    <a:lnTo>
                      <a:pt x="48" y="122"/>
                    </a:lnTo>
                    <a:lnTo>
                      <a:pt x="43" y="139"/>
                    </a:lnTo>
                    <a:lnTo>
                      <a:pt x="32" y="161"/>
                    </a:lnTo>
                    <a:lnTo>
                      <a:pt x="23" y="166"/>
                    </a:lnTo>
                    <a:lnTo>
                      <a:pt x="18" y="173"/>
                    </a:lnTo>
                    <a:lnTo>
                      <a:pt x="17" y="181"/>
                    </a:lnTo>
                    <a:lnTo>
                      <a:pt x="23" y="190"/>
                    </a:lnTo>
                    <a:lnTo>
                      <a:pt x="23" y="196"/>
                    </a:lnTo>
                    <a:lnTo>
                      <a:pt x="9" y="200"/>
                    </a:lnTo>
                    <a:lnTo>
                      <a:pt x="3" y="207"/>
                    </a:lnTo>
                    <a:lnTo>
                      <a:pt x="2" y="218"/>
                    </a:lnTo>
                    <a:lnTo>
                      <a:pt x="5" y="230"/>
                    </a:lnTo>
                    <a:lnTo>
                      <a:pt x="7" y="241"/>
                    </a:lnTo>
                    <a:lnTo>
                      <a:pt x="0" y="249"/>
                    </a:lnTo>
                    <a:lnTo>
                      <a:pt x="0" y="268"/>
                    </a:lnTo>
                    <a:lnTo>
                      <a:pt x="17" y="277"/>
                    </a:lnTo>
                    <a:lnTo>
                      <a:pt x="36" y="283"/>
                    </a:lnTo>
                    <a:lnTo>
                      <a:pt x="56" y="288"/>
                    </a:lnTo>
                    <a:lnTo>
                      <a:pt x="77" y="290"/>
                    </a:lnTo>
                    <a:lnTo>
                      <a:pt x="99" y="290"/>
                    </a:lnTo>
                    <a:lnTo>
                      <a:pt x="121" y="286"/>
                    </a:lnTo>
                    <a:lnTo>
                      <a:pt x="142" y="278"/>
                    </a:lnTo>
                    <a:lnTo>
                      <a:pt x="162" y="265"/>
                    </a:lnTo>
                    <a:lnTo>
                      <a:pt x="164" y="249"/>
                    </a:lnTo>
                    <a:lnTo>
                      <a:pt x="157" y="241"/>
                    </a:lnTo>
                    <a:lnTo>
                      <a:pt x="159" y="226"/>
                    </a:lnTo>
                    <a:lnTo>
                      <a:pt x="158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44" y="183"/>
                    </a:lnTo>
                    <a:lnTo>
                      <a:pt x="145" y="176"/>
                    </a:lnTo>
                    <a:lnTo>
                      <a:pt x="142" y="170"/>
                    </a:lnTo>
                    <a:lnTo>
                      <a:pt x="132" y="164"/>
                    </a:lnTo>
                    <a:lnTo>
                      <a:pt x="121" y="140"/>
                    </a:lnTo>
                    <a:lnTo>
                      <a:pt x="115" y="123"/>
                    </a:lnTo>
                    <a:lnTo>
                      <a:pt x="112" y="106"/>
                    </a:lnTo>
                    <a:lnTo>
                      <a:pt x="112" y="81"/>
                    </a:lnTo>
                    <a:lnTo>
                      <a:pt x="123" y="76"/>
                    </a:lnTo>
                    <a:lnTo>
                      <a:pt x="131" y="70"/>
                    </a:lnTo>
                    <a:lnTo>
                      <a:pt x="138" y="63"/>
                    </a:lnTo>
                    <a:lnTo>
                      <a:pt x="142" y="56"/>
                    </a:lnTo>
                    <a:lnTo>
                      <a:pt x="138" y="51"/>
                    </a:lnTo>
                    <a:lnTo>
                      <a:pt x="128" y="45"/>
                    </a:lnTo>
                    <a:lnTo>
                      <a:pt x="120" y="39"/>
                    </a:lnTo>
                    <a:lnTo>
                      <a:pt x="122" y="30"/>
                    </a:lnTo>
                    <a:lnTo>
                      <a:pt x="121" y="21"/>
                    </a:lnTo>
                    <a:lnTo>
                      <a:pt x="119" y="14"/>
                    </a:lnTo>
                    <a:lnTo>
                      <a:pt x="113" y="8"/>
                    </a:lnTo>
                    <a:lnTo>
                      <a:pt x="106" y="4"/>
                    </a:lnTo>
                    <a:lnTo>
                      <a:pt x="98" y="1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3" y="1"/>
                    </a:lnTo>
                    <a:lnTo>
                      <a:pt x="66" y="2"/>
                    </a:lnTo>
                    <a:lnTo>
                      <a:pt x="59" y="6"/>
                    </a:lnTo>
                    <a:lnTo>
                      <a:pt x="54" y="9"/>
                    </a:lnTo>
                    <a:lnTo>
                      <a:pt x="49" y="15"/>
                    </a:lnTo>
                    <a:lnTo>
                      <a:pt x="47" y="21"/>
                    </a:lnTo>
                    <a:lnTo>
                      <a:pt x="46" y="27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7744544" y="4684886"/>
                <a:ext cx="55563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7"/>
                  </a:cxn>
                  <a:cxn ang="0">
                    <a:pos x="35" y="11"/>
                  </a:cxn>
                  <a:cxn ang="0">
                    <a:pos x="59" y="8"/>
                  </a:cxn>
                  <a:cxn ang="0">
                    <a:pos x="68" y="2"/>
                  </a:cxn>
                  <a:cxn ang="0">
                    <a:pos x="71" y="7"/>
                  </a:cxn>
                  <a:cxn ang="0">
                    <a:pos x="56" y="13"/>
                  </a:cxn>
                  <a:cxn ang="0">
                    <a:pos x="14" y="13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71" h="13">
                    <a:moveTo>
                      <a:pt x="0" y="0"/>
                    </a:moveTo>
                    <a:lnTo>
                      <a:pt x="10" y="7"/>
                    </a:lnTo>
                    <a:lnTo>
                      <a:pt x="35" y="11"/>
                    </a:lnTo>
                    <a:lnTo>
                      <a:pt x="59" y="8"/>
                    </a:lnTo>
                    <a:lnTo>
                      <a:pt x="68" y="2"/>
                    </a:lnTo>
                    <a:lnTo>
                      <a:pt x="71" y="7"/>
                    </a:lnTo>
                    <a:lnTo>
                      <a:pt x="56" y="13"/>
                    </a:lnTo>
                    <a:lnTo>
                      <a:pt x="14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7727081" y="4686474"/>
                <a:ext cx="90488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6"/>
                  </a:cxn>
                  <a:cxn ang="0">
                    <a:pos x="0" y="14"/>
                  </a:cxn>
                  <a:cxn ang="0">
                    <a:pos x="6" y="21"/>
                  </a:cxn>
                  <a:cxn ang="0">
                    <a:pos x="16" y="28"/>
                  </a:cxn>
                  <a:cxn ang="0">
                    <a:pos x="27" y="30"/>
                  </a:cxn>
                  <a:cxn ang="0">
                    <a:pos x="37" y="32"/>
                  </a:cxn>
                  <a:cxn ang="0">
                    <a:pos x="46" y="33"/>
                  </a:cxn>
                  <a:cxn ang="0">
                    <a:pos x="57" y="33"/>
                  </a:cxn>
                  <a:cxn ang="0">
                    <a:pos x="67" y="33"/>
                  </a:cxn>
                  <a:cxn ang="0">
                    <a:pos x="76" y="33"/>
                  </a:cxn>
                  <a:cxn ang="0">
                    <a:pos x="87" y="32"/>
                  </a:cxn>
                  <a:cxn ang="0">
                    <a:pos x="97" y="30"/>
                  </a:cxn>
                  <a:cxn ang="0">
                    <a:pos x="110" y="25"/>
                  </a:cxn>
                  <a:cxn ang="0">
                    <a:pos x="114" y="15"/>
                  </a:cxn>
                  <a:cxn ang="0">
                    <a:pos x="110" y="7"/>
                  </a:cxn>
                  <a:cxn ang="0">
                    <a:pos x="96" y="2"/>
                  </a:cxn>
                  <a:cxn ang="0">
                    <a:pos x="89" y="12"/>
                  </a:cxn>
                  <a:cxn ang="0">
                    <a:pos x="80" y="13"/>
                  </a:cxn>
                  <a:cxn ang="0">
                    <a:pos x="73" y="13"/>
                  </a:cxn>
                  <a:cxn ang="0">
                    <a:pos x="65" y="14"/>
                  </a:cxn>
                  <a:cxn ang="0">
                    <a:pos x="58" y="14"/>
                  </a:cxn>
                  <a:cxn ang="0">
                    <a:pos x="50" y="14"/>
                  </a:cxn>
                  <a:cxn ang="0">
                    <a:pos x="43" y="14"/>
                  </a:cxn>
                  <a:cxn ang="0">
                    <a:pos x="35" y="13"/>
                  </a:cxn>
                  <a:cxn ang="0">
                    <a:pos x="27" y="12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14" h="33">
                    <a:moveTo>
                      <a:pt x="13" y="0"/>
                    </a:moveTo>
                    <a:lnTo>
                      <a:pt x="1" y="6"/>
                    </a:lnTo>
                    <a:lnTo>
                      <a:pt x="0" y="14"/>
                    </a:lnTo>
                    <a:lnTo>
                      <a:pt x="6" y="21"/>
                    </a:lnTo>
                    <a:lnTo>
                      <a:pt x="16" y="28"/>
                    </a:lnTo>
                    <a:lnTo>
                      <a:pt x="27" y="30"/>
                    </a:lnTo>
                    <a:lnTo>
                      <a:pt x="37" y="32"/>
                    </a:lnTo>
                    <a:lnTo>
                      <a:pt x="46" y="33"/>
                    </a:lnTo>
                    <a:lnTo>
                      <a:pt x="57" y="33"/>
                    </a:lnTo>
                    <a:lnTo>
                      <a:pt x="67" y="33"/>
                    </a:lnTo>
                    <a:lnTo>
                      <a:pt x="76" y="33"/>
                    </a:lnTo>
                    <a:lnTo>
                      <a:pt x="87" y="32"/>
                    </a:lnTo>
                    <a:lnTo>
                      <a:pt x="97" y="30"/>
                    </a:lnTo>
                    <a:lnTo>
                      <a:pt x="110" y="25"/>
                    </a:lnTo>
                    <a:lnTo>
                      <a:pt x="114" y="15"/>
                    </a:lnTo>
                    <a:lnTo>
                      <a:pt x="110" y="7"/>
                    </a:lnTo>
                    <a:lnTo>
                      <a:pt x="96" y="2"/>
                    </a:lnTo>
                    <a:lnTo>
                      <a:pt x="89" y="12"/>
                    </a:lnTo>
                    <a:lnTo>
                      <a:pt x="80" y="13"/>
                    </a:lnTo>
                    <a:lnTo>
                      <a:pt x="73" y="13"/>
                    </a:lnTo>
                    <a:lnTo>
                      <a:pt x="65" y="14"/>
                    </a:lnTo>
                    <a:lnTo>
                      <a:pt x="58" y="14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5" y="13"/>
                    </a:lnTo>
                    <a:lnTo>
                      <a:pt x="27" y="12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7730256" y="4722986"/>
                <a:ext cx="79375" cy="7937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5" y="49"/>
                  </a:cxn>
                  <a:cxn ang="0">
                    <a:pos x="0" y="81"/>
                  </a:cxn>
                  <a:cxn ang="0">
                    <a:pos x="18" y="94"/>
                  </a:cxn>
                  <a:cxn ang="0">
                    <a:pos x="48" y="101"/>
                  </a:cxn>
                  <a:cxn ang="0">
                    <a:pos x="79" y="97"/>
                  </a:cxn>
                  <a:cxn ang="0">
                    <a:pos x="100" y="86"/>
                  </a:cxn>
                  <a:cxn ang="0">
                    <a:pos x="87" y="50"/>
                  </a:cxn>
                  <a:cxn ang="0">
                    <a:pos x="79" y="0"/>
                  </a:cxn>
                  <a:cxn ang="0">
                    <a:pos x="52" y="8"/>
                  </a:cxn>
                  <a:cxn ang="0">
                    <a:pos x="28" y="0"/>
                  </a:cxn>
                </a:cxnLst>
                <a:rect l="0" t="0" r="r" b="b"/>
                <a:pathLst>
                  <a:path w="100" h="101">
                    <a:moveTo>
                      <a:pt x="28" y="0"/>
                    </a:moveTo>
                    <a:lnTo>
                      <a:pt x="15" y="49"/>
                    </a:lnTo>
                    <a:lnTo>
                      <a:pt x="0" y="81"/>
                    </a:lnTo>
                    <a:lnTo>
                      <a:pt x="18" y="94"/>
                    </a:lnTo>
                    <a:lnTo>
                      <a:pt x="48" y="101"/>
                    </a:lnTo>
                    <a:lnTo>
                      <a:pt x="79" y="97"/>
                    </a:lnTo>
                    <a:lnTo>
                      <a:pt x="100" y="86"/>
                    </a:lnTo>
                    <a:lnTo>
                      <a:pt x="87" y="50"/>
                    </a:lnTo>
                    <a:lnTo>
                      <a:pt x="79" y="0"/>
                    </a:lnTo>
                    <a:lnTo>
                      <a:pt x="52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7730256" y="4727749"/>
                <a:ext cx="79375" cy="730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12"/>
                  </a:cxn>
                  <a:cxn ang="0">
                    <a:pos x="21" y="22"/>
                  </a:cxn>
                  <a:cxn ang="0">
                    <a:pos x="17" y="34"/>
                  </a:cxn>
                  <a:cxn ang="0">
                    <a:pos x="15" y="45"/>
                  </a:cxn>
                  <a:cxn ang="0">
                    <a:pos x="11" y="53"/>
                  </a:cxn>
                  <a:cxn ang="0">
                    <a:pos x="8" y="60"/>
                  </a:cxn>
                  <a:cxn ang="0">
                    <a:pos x="3" y="67"/>
                  </a:cxn>
                  <a:cxn ang="0">
                    <a:pos x="0" y="74"/>
                  </a:cxn>
                  <a:cxn ang="0">
                    <a:pos x="5" y="78"/>
                  </a:cxn>
                  <a:cxn ang="0">
                    <a:pos x="9" y="80"/>
                  </a:cxn>
                  <a:cxn ang="0">
                    <a:pos x="14" y="83"/>
                  </a:cxn>
                  <a:cxn ang="0">
                    <a:pos x="18" y="87"/>
                  </a:cxn>
                  <a:cxn ang="0">
                    <a:pos x="26" y="88"/>
                  </a:cxn>
                  <a:cxn ang="0">
                    <a:pos x="33" y="89"/>
                  </a:cxn>
                  <a:cxn ang="0">
                    <a:pos x="40" y="91"/>
                  </a:cxn>
                  <a:cxn ang="0">
                    <a:pos x="48" y="93"/>
                  </a:cxn>
                  <a:cxn ang="0">
                    <a:pos x="56" y="93"/>
                  </a:cxn>
                  <a:cxn ang="0">
                    <a:pos x="64" y="91"/>
                  </a:cxn>
                  <a:cxn ang="0">
                    <a:pos x="71" y="90"/>
                  </a:cxn>
                  <a:cxn ang="0">
                    <a:pos x="79" y="90"/>
                  </a:cxn>
                  <a:cxn ang="0">
                    <a:pos x="85" y="88"/>
                  </a:cxn>
                  <a:cxn ang="0">
                    <a:pos x="90" y="85"/>
                  </a:cxn>
                  <a:cxn ang="0">
                    <a:pos x="96" y="82"/>
                  </a:cxn>
                  <a:cxn ang="0">
                    <a:pos x="100" y="79"/>
                  </a:cxn>
                  <a:cxn ang="0">
                    <a:pos x="98" y="71"/>
                  </a:cxn>
                  <a:cxn ang="0">
                    <a:pos x="94" y="63"/>
                  </a:cxn>
                  <a:cxn ang="0">
                    <a:pos x="91" y="56"/>
                  </a:cxn>
                  <a:cxn ang="0">
                    <a:pos x="87" y="48"/>
                  </a:cxn>
                  <a:cxn ang="0">
                    <a:pos x="85" y="36"/>
                  </a:cxn>
                  <a:cxn ang="0">
                    <a:pos x="84" y="23"/>
                  </a:cxn>
                  <a:cxn ang="0">
                    <a:pos x="82" y="12"/>
                  </a:cxn>
                  <a:cxn ang="0">
                    <a:pos x="79" y="0"/>
                  </a:cxn>
                  <a:cxn ang="0">
                    <a:pos x="72" y="3"/>
                  </a:cxn>
                  <a:cxn ang="0">
                    <a:pos x="66" y="4"/>
                  </a:cxn>
                  <a:cxn ang="0">
                    <a:pos x="59" y="6"/>
                  </a:cxn>
                  <a:cxn ang="0">
                    <a:pos x="52" y="8"/>
                  </a:cxn>
                  <a:cxn ang="0">
                    <a:pos x="46" y="6"/>
                  </a:cxn>
                  <a:cxn ang="0">
                    <a:pos x="40" y="4"/>
                  </a:cxn>
                  <a:cxn ang="0">
                    <a:pos x="33" y="3"/>
                  </a:cxn>
                  <a:cxn ang="0">
                    <a:pos x="28" y="0"/>
                  </a:cxn>
                </a:cxnLst>
                <a:rect l="0" t="0" r="r" b="b"/>
                <a:pathLst>
                  <a:path w="100" h="93">
                    <a:moveTo>
                      <a:pt x="28" y="0"/>
                    </a:moveTo>
                    <a:lnTo>
                      <a:pt x="24" y="12"/>
                    </a:lnTo>
                    <a:lnTo>
                      <a:pt x="21" y="22"/>
                    </a:lnTo>
                    <a:lnTo>
                      <a:pt x="17" y="34"/>
                    </a:lnTo>
                    <a:lnTo>
                      <a:pt x="15" y="45"/>
                    </a:lnTo>
                    <a:lnTo>
                      <a:pt x="11" y="53"/>
                    </a:lnTo>
                    <a:lnTo>
                      <a:pt x="8" y="60"/>
                    </a:lnTo>
                    <a:lnTo>
                      <a:pt x="3" y="67"/>
                    </a:lnTo>
                    <a:lnTo>
                      <a:pt x="0" y="74"/>
                    </a:lnTo>
                    <a:lnTo>
                      <a:pt x="5" y="78"/>
                    </a:lnTo>
                    <a:lnTo>
                      <a:pt x="9" y="80"/>
                    </a:lnTo>
                    <a:lnTo>
                      <a:pt x="14" y="83"/>
                    </a:lnTo>
                    <a:lnTo>
                      <a:pt x="18" y="87"/>
                    </a:lnTo>
                    <a:lnTo>
                      <a:pt x="26" y="88"/>
                    </a:lnTo>
                    <a:lnTo>
                      <a:pt x="33" y="89"/>
                    </a:lnTo>
                    <a:lnTo>
                      <a:pt x="40" y="91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4" y="91"/>
                    </a:lnTo>
                    <a:lnTo>
                      <a:pt x="71" y="90"/>
                    </a:lnTo>
                    <a:lnTo>
                      <a:pt x="79" y="90"/>
                    </a:lnTo>
                    <a:lnTo>
                      <a:pt x="85" y="88"/>
                    </a:lnTo>
                    <a:lnTo>
                      <a:pt x="90" y="85"/>
                    </a:lnTo>
                    <a:lnTo>
                      <a:pt x="96" y="82"/>
                    </a:lnTo>
                    <a:lnTo>
                      <a:pt x="100" y="79"/>
                    </a:lnTo>
                    <a:lnTo>
                      <a:pt x="98" y="71"/>
                    </a:lnTo>
                    <a:lnTo>
                      <a:pt x="94" y="63"/>
                    </a:lnTo>
                    <a:lnTo>
                      <a:pt x="91" y="56"/>
                    </a:lnTo>
                    <a:lnTo>
                      <a:pt x="87" y="48"/>
                    </a:lnTo>
                    <a:lnTo>
                      <a:pt x="85" y="36"/>
                    </a:lnTo>
                    <a:lnTo>
                      <a:pt x="84" y="23"/>
                    </a:lnTo>
                    <a:lnTo>
                      <a:pt x="82" y="12"/>
                    </a:lnTo>
                    <a:lnTo>
                      <a:pt x="79" y="0"/>
                    </a:lnTo>
                    <a:lnTo>
                      <a:pt x="72" y="3"/>
                    </a:lnTo>
                    <a:lnTo>
                      <a:pt x="66" y="4"/>
                    </a:lnTo>
                    <a:lnTo>
                      <a:pt x="59" y="6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0" y="4"/>
                    </a:lnTo>
                    <a:lnTo>
                      <a:pt x="33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7731844" y="4732511"/>
                <a:ext cx="77788" cy="68263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3" y="12"/>
                  </a:cxn>
                  <a:cxn ang="0">
                    <a:pos x="20" y="22"/>
                  </a:cxn>
                  <a:cxn ang="0">
                    <a:pos x="16" y="32"/>
                  </a:cxn>
                  <a:cxn ang="0">
                    <a:pos x="14" y="43"/>
                  </a:cxn>
                  <a:cxn ang="0">
                    <a:pos x="10" y="49"/>
                  </a:cxn>
                  <a:cxn ang="0">
                    <a:pos x="7" y="55"/>
                  </a:cxn>
                  <a:cxn ang="0">
                    <a:pos x="4" y="62"/>
                  </a:cxn>
                  <a:cxn ang="0">
                    <a:pos x="0" y="69"/>
                  </a:cxn>
                  <a:cxn ang="0">
                    <a:pos x="5" y="72"/>
                  </a:cxn>
                  <a:cxn ang="0">
                    <a:pos x="9" y="75"/>
                  </a:cxn>
                  <a:cxn ang="0">
                    <a:pos x="13" y="77"/>
                  </a:cxn>
                  <a:cxn ang="0">
                    <a:pos x="17" y="81"/>
                  </a:cxn>
                  <a:cxn ang="0">
                    <a:pos x="25" y="82"/>
                  </a:cxn>
                  <a:cxn ang="0">
                    <a:pos x="32" y="83"/>
                  </a:cxn>
                  <a:cxn ang="0">
                    <a:pos x="39" y="85"/>
                  </a:cxn>
                  <a:cxn ang="0">
                    <a:pos x="47" y="87"/>
                  </a:cxn>
                  <a:cxn ang="0">
                    <a:pos x="55" y="87"/>
                  </a:cxn>
                  <a:cxn ang="0">
                    <a:pos x="63" y="85"/>
                  </a:cxn>
                  <a:cxn ang="0">
                    <a:pos x="70" y="84"/>
                  </a:cxn>
                  <a:cxn ang="0">
                    <a:pos x="78" y="84"/>
                  </a:cxn>
                  <a:cxn ang="0">
                    <a:pos x="84" y="82"/>
                  </a:cxn>
                  <a:cxn ang="0">
                    <a:pos x="89" y="79"/>
                  </a:cxn>
                  <a:cxn ang="0">
                    <a:pos x="95" y="76"/>
                  </a:cxn>
                  <a:cxn ang="0">
                    <a:pos x="99" y="73"/>
                  </a:cxn>
                  <a:cxn ang="0">
                    <a:pos x="97" y="66"/>
                  </a:cxn>
                  <a:cxn ang="0">
                    <a:pos x="93" y="59"/>
                  </a:cxn>
                  <a:cxn ang="0">
                    <a:pos x="90" y="52"/>
                  </a:cxn>
                  <a:cxn ang="0">
                    <a:pos x="86" y="44"/>
                  </a:cxn>
                  <a:cxn ang="0">
                    <a:pos x="85" y="34"/>
                  </a:cxn>
                  <a:cxn ang="0">
                    <a:pos x="83" y="22"/>
                  </a:cxn>
                  <a:cxn ang="0">
                    <a:pos x="82" y="12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6" y="5"/>
                  </a:cxn>
                  <a:cxn ang="0">
                    <a:pos x="59" y="6"/>
                  </a:cxn>
                  <a:cxn ang="0">
                    <a:pos x="51" y="8"/>
                  </a:cxn>
                  <a:cxn ang="0">
                    <a:pos x="45" y="6"/>
                  </a:cxn>
                  <a:cxn ang="0">
                    <a:pos x="39" y="5"/>
                  </a:cxn>
                  <a:cxn ang="0">
                    <a:pos x="32" y="2"/>
                  </a:cxn>
                  <a:cxn ang="0">
                    <a:pos x="27" y="1"/>
                  </a:cxn>
                </a:cxnLst>
                <a:rect l="0" t="0" r="r" b="b"/>
                <a:pathLst>
                  <a:path w="99" h="87">
                    <a:moveTo>
                      <a:pt x="27" y="1"/>
                    </a:moveTo>
                    <a:lnTo>
                      <a:pt x="23" y="12"/>
                    </a:lnTo>
                    <a:lnTo>
                      <a:pt x="20" y="22"/>
                    </a:lnTo>
                    <a:lnTo>
                      <a:pt x="16" y="32"/>
                    </a:lnTo>
                    <a:lnTo>
                      <a:pt x="14" y="43"/>
                    </a:lnTo>
                    <a:lnTo>
                      <a:pt x="10" y="49"/>
                    </a:lnTo>
                    <a:lnTo>
                      <a:pt x="7" y="55"/>
                    </a:lnTo>
                    <a:lnTo>
                      <a:pt x="4" y="62"/>
                    </a:lnTo>
                    <a:lnTo>
                      <a:pt x="0" y="69"/>
                    </a:lnTo>
                    <a:lnTo>
                      <a:pt x="5" y="72"/>
                    </a:lnTo>
                    <a:lnTo>
                      <a:pt x="9" y="75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5" y="82"/>
                    </a:lnTo>
                    <a:lnTo>
                      <a:pt x="32" y="83"/>
                    </a:lnTo>
                    <a:lnTo>
                      <a:pt x="39" y="85"/>
                    </a:lnTo>
                    <a:lnTo>
                      <a:pt x="47" y="87"/>
                    </a:lnTo>
                    <a:lnTo>
                      <a:pt x="55" y="87"/>
                    </a:lnTo>
                    <a:lnTo>
                      <a:pt x="63" y="85"/>
                    </a:lnTo>
                    <a:lnTo>
                      <a:pt x="70" y="84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89" y="79"/>
                    </a:lnTo>
                    <a:lnTo>
                      <a:pt x="95" y="76"/>
                    </a:lnTo>
                    <a:lnTo>
                      <a:pt x="99" y="73"/>
                    </a:lnTo>
                    <a:lnTo>
                      <a:pt x="97" y="66"/>
                    </a:lnTo>
                    <a:lnTo>
                      <a:pt x="93" y="59"/>
                    </a:lnTo>
                    <a:lnTo>
                      <a:pt x="90" y="52"/>
                    </a:lnTo>
                    <a:lnTo>
                      <a:pt x="86" y="44"/>
                    </a:lnTo>
                    <a:lnTo>
                      <a:pt x="85" y="34"/>
                    </a:lnTo>
                    <a:lnTo>
                      <a:pt x="83" y="22"/>
                    </a:lnTo>
                    <a:lnTo>
                      <a:pt x="82" y="12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6" y="5"/>
                    </a:lnTo>
                    <a:lnTo>
                      <a:pt x="59" y="6"/>
                    </a:lnTo>
                    <a:lnTo>
                      <a:pt x="51" y="8"/>
                    </a:lnTo>
                    <a:lnTo>
                      <a:pt x="45" y="6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7731844" y="4738861"/>
                <a:ext cx="77788" cy="61913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3" y="10"/>
                  </a:cxn>
                  <a:cxn ang="0">
                    <a:pos x="20" y="20"/>
                  </a:cxn>
                  <a:cxn ang="0">
                    <a:pos x="16" y="29"/>
                  </a:cxn>
                  <a:cxn ang="0">
                    <a:pos x="14" y="38"/>
                  </a:cxn>
                  <a:cxn ang="0">
                    <a:pos x="10" y="44"/>
                  </a:cxn>
                  <a:cxn ang="0">
                    <a:pos x="7" y="50"/>
                  </a:cxn>
                  <a:cxn ang="0">
                    <a:pos x="4" y="55"/>
                  </a:cxn>
                  <a:cxn ang="0">
                    <a:pos x="0" y="62"/>
                  </a:cxn>
                  <a:cxn ang="0">
                    <a:pos x="5" y="65"/>
                  </a:cxn>
                  <a:cxn ang="0">
                    <a:pos x="9" y="67"/>
                  </a:cxn>
                  <a:cxn ang="0">
                    <a:pos x="13" y="70"/>
                  </a:cxn>
                  <a:cxn ang="0">
                    <a:pos x="17" y="73"/>
                  </a:cxn>
                  <a:cxn ang="0">
                    <a:pos x="25" y="74"/>
                  </a:cxn>
                  <a:cxn ang="0">
                    <a:pos x="32" y="76"/>
                  </a:cxn>
                  <a:cxn ang="0">
                    <a:pos x="39" y="77"/>
                  </a:cxn>
                  <a:cxn ang="0">
                    <a:pos x="47" y="80"/>
                  </a:cxn>
                  <a:cxn ang="0">
                    <a:pos x="55" y="78"/>
                  </a:cxn>
                  <a:cxn ang="0">
                    <a:pos x="63" y="77"/>
                  </a:cxn>
                  <a:cxn ang="0">
                    <a:pos x="70" y="77"/>
                  </a:cxn>
                  <a:cxn ang="0">
                    <a:pos x="78" y="77"/>
                  </a:cxn>
                  <a:cxn ang="0">
                    <a:pos x="84" y="75"/>
                  </a:cxn>
                  <a:cxn ang="0">
                    <a:pos x="89" y="72"/>
                  </a:cxn>
                  <a:cxn ang="0">
                    <a:pos x="95" y="69"/>
                  </a:cxn>
                  <a:cxn ang="0">
                    <a:pos x="99" y="66"/>
                  </a:cxn>
                  <a:cxn ang="0">
                    <a:pos x="97" y="60"/>
                  </a:cxn>
                  <a:cxn ang="0">
                    <a:pos x="93" y="53"/>
                  </a:cxn>
                  <a:cxn ang="0">
                    <a:pos x="90" y="46"/>
                  </a:cxn>
                  <a:cxn ang="0">
                    <a:pos x="86" y="40"/>
                  </a:cxn>
                  <a:cxn ang="0">
                    <a:pos x="85" y="30"/>
                  </a:cxn>
                  <a:cxn ang="0">
                    <a:pos x="83" y="20"/>
                  </a:cxn>
                  <a:cxn ang="0">
                    <a:pos x="82" y="10"/>
                  </a:cxn>
                  <a:cxn ang="0">
                    <a:pos x="80" y="0"/>
                  </a:cxn>
                  <a:cxn ang="0">
                    <a:pos x="73" y="1"/>
                  </a:cxn>
                  <a:cxn ang="0">
                    <a:pos x="66" y="3"/>
                  </a:cxn>
                  <a:cxn ang="0">
                    <a:pos x="59" y="5"/>
                  </a:cxn>
                  <a:cxn ang="0">
                    <a:pos x="51" y="7"/>
                  </a:cxn>
                  <a:cxn ang="0">
                    <a:pos x="45" y="6"/>
                  </a:cxn>
                  <a:cxn ang="0">
                    <a:pos x="39" y="5"/>
                  </a:cxn>
                  <a:cxn ang="0">
                    <a:pos x="32" y="2"/>
                  </a:cxn>
                  <a:cxn ang="0">
                    <a:pos x="27" y="1"/>
                  </a:cxn>
                </a:cxnLst>
                <a:rect l="0" t="0" r="r" b="b"/>
                <a:pathLst>
                  <a:path w="99" h="80">
                    <a:moveTo>
                      <a:pt x="27" y="1"/>
                    </a:moveTo>
                    <a:lnTo>
                      <a:pt x="23" y="10"/>
                    </a:lnTo>
                    <a:lnTo>
                      <a:pt x="20" y="20"/>
                    </a:lnTo>
                    <a:lnTo>
                      <a:pt x="16" y="29"/>
                    </a:lnTo>
                    <a:lnTo>
                      <a:pt x="14" y="38"/>
                    </a:lnTo>
                    <a:lnTo>
                      <a:pt x="10" y="44"/>
                    </a:lnTo>
                    <a:lnTo>
                      <a:pt x="7" y="50"/>
                    </a:lnTo>
                    <a:lnTo>
                      <a:pt x="4" y="55"/>
                    </a:lnTo>
                    <a:lnTo>
                      <a:pt x="0" y="62"/>
                    </a:lnTo>
                    <a:lnTo>
                      <a:pt x="5" y="65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7" y="73"/>
                    </a:lnTo>
                    <a:lnTo>
                      <a:pt x="25" y="74"/>
                    </a:lnTo>
                    <a:lnTo>
                      <a:pt x="32" y="76"/>
                    </a:lnTo>
                    <a:lnTo>
                      <a:pt x="39" y="77"/>
                    </a:lnTo>
                    <a:lnTo>
                      <a:pt x="47" y="80"/>
                    </a:lnTo>
                    <a:lnTo>
                      <a:pt x="55" y="78"/>
                    </a:lnTo>
                    <a:lnTo>
                      <a:pt x="63" y="77"/>
                    </a:lnTo>
                    <a:lnTo>
                      <a:pt x="70" y="77"/>
                    </a:lnTo>
                    <a:lnTo>
                      <a:pt x="78" y="77"/>
                    </a:lnTo>
                    <a:lnTo>
                      <a:pt x="84" y="75"/>
                    </a:lnTo>
                    <a:lnTo>
                      <a:pt x="89" y="72"/>
                    </a:lnTo>
                    <a:lnTo>
                      <a:pt x="95" y="69"/>
                    </a:lnTo>
                    <a:lnTo>
                      <a:pt x="99" y="66"/>
                    </a:lnTo>
                    <a:lnTo>
                      <a:pt x="97" y="60"/>
                    </a:lnTo>
                    <a:lnTo>
                      <a:pt x="93" y="53"/>
                    </a:lnTo>
                    <a:lnTo>
                      <a:pt x="90" y="46"/>
                    </a:lnTo>
                    <a:lnTo>
                      <a:pt x="86" y="40"/>
                    </a:lnTo>
                    <a:lnTo>
                      <a:pt x="85" y="30"/>
                    </a:lnTo>
                    <a:lnTo>
                      <a:pt x="83" y="20"/>
                    </a:lnTo>
                    <a:lnTo>
                      <a:pt x="82" y="10"/>
                    </a:lnTo>
                    <a:lnTo>
                      <a:pt x="80" y="0"/>
                    </a:lnTo>
                    <a:lnTo>
                      <a:pt x="73" y="1"/>
                    </a:lnTo>
                    <a:lnTo>
                      <a:pt x="66" y="3"/>
                    </a:lnTo>
                    <a:lnTo>
                      <a:pt x="59" y="5"/>
                    </a:lnTo>
                    <a:lnTo>
                      <a:pt x="51" y="7"/>
                    </a:lnTo>
                    <a:lnTo>
                      <a:pt x="45" y="6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7731844" y="4743624"/>
                <a:ext cx="77788" cy="57150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2" y="9"/>
                  </a:cxn>
                  <a:cxn ang="0">
                    <a:pos x="19" y="17"/>
                  </a:cxn>
                  <a:cxn ang="0">
                    <a:pos x="15" y="26"/>
                  </a:cxn>
                  <a:cxn ang="0">
                    <a:pos x="13" y="35"/>
                  </a:cxn>
                  <a:cxn ang="0">
                    <a:pos x="9" y="39"/>
                  </a:cxn>
                  <a:cxn ang="0">
                    <a:pos x="6" y="45"/>
                  </a:cxn>
                  <a:cxn ang="0">
                    <a:pos x="3" y="50"/>
                  </a:cxn>
                  <a:cxn ang="0">
                    <a:pos x="0" y="55"/>
                  </a:cxn>
                  <a:cxn ang="0">
                    <a:pos x="5" y="58"/>
                  </a:cxn>
                  <a:cxn ang="0">
                    <a:pos x="8" y="60"/>
                  </a:cxn>
                  <a:cxn ang="0">
                    <a:pos x="12" y="63"/>
                  </a:cxn>
                  <a:cxn ang="0">
                    <a:pos x="16" y="66"/>
                  </a:cxn>
                  <a:cxn ang="0">
                    <a:pos x="24" y="67"/>
                  </a:cxn>
                  <a:cxn ang="0">
                    <a:pos x="31" y="69"/>
                  </a:cxn>
                  <a:cxn ang="0">
                    <a:pos x="38" y="70"/>
                  </a:cxn>
                  <a:cxn ang="0">
                    <a:pos x="46" y="73"/>
                  </a:cxn>
                  <a:cxn ang="0">
                    <a:pos x="54" y="71"/>
                  </a:cxn>
                  <a:cxn ang="0">
                    <a:pos x="62" y="70"/>
                  </a:cxn>
                  <a:cxn ang="0">
                    <a:pos x="69" y="70"/>
                  </a:cxn>
                  <a:cxn ang="0">
                    <a:pos x="77" y="70"/>
                  </a:cxn>
                  <a:cxn ang="0">
                    <a:pos x="83" y="68"/>
                  </a:cxn>
                  <a:cxn ang="0">
                    <a:pos x="88" y="65"/>
                  </a:cxn>
                  <a:cxn ang="0">
                    <a:pos x="94" y="62"/>
                  </a:cxn>
                  <a:cxn ang="0">
                    <a:pos x="98" y="59"/>
                  </a:cxn>
                  <a:cxn ang="0">
                    <a:pos x="96" y="53"/>
                  </a:cxn>
                  <a:cxn ang="0">
                    <a:pos x="92" y="47"/>
                  </a:cxn>
                  <a:cxn ang="0">
                    <a:pos x="89" y="41"/>
                  </a:cxn>
                  <a:cxn ang="0">
                    <a:pos x="85" y="36"/>
                  </a:cxn>
                  <a:cxn ang="0">
                    <a:pos x="84" y="26"/>
                  </a:cxn>
                  <a:cxn ang="0">
                    <a:pos x="82" y="17"/>
                  </a:cxn>
                  <a:cxn ang="0">
                    <a:pos x="81" y="9"/>
                  </a:cxn>
                  <a:cxn ang="0">
                    <a:pos x="79" y="0"/>
                  </a:cxn>
                  <a:cxn ang="0">
                    <a:pos x="72" y="1"/>
                  </a:cxn>
                  <a:cxn ang="0">
                    <a:pos x="65" y="3"/>
                  </a:cxn>
                  <a:cxn ang="0">
                    <a:pos x="58" y="5"/>
                  </a:cxn>
                  <a:cxn ang="0">
                    <a:pos x="50" y="7"/>
                  </a:cxn>
                  <a:cxn ang="0">
                    <a:pos x="44" y="6"/>
                  </a:cxn>
                  <a:cxn ang="0">
                    <a:pos x="38" y="3"/>
                  </a:cxn>
                  <a:cxn ang="0">
                    <a:pos x="31" y="2"/>
                  </a:cxn>
                  <a:cxn ang="0">
                    <a:pos x="26" y="1"/>
                  </a:cxn>
                </a:cxnLst>
                <a:rect l="0" t="0" r="r" b="b"/>
                <a:pathLst>
                  <a:path w="98" h="73">
                    <a:moveTo>
                      <a:pt x="26" y="1"/>
                    </a:moveTo>
                    <a:lnTo>
                      <a:pt x="22" y="9"/>
                    </a:lnTo>
                    <a:lnTo>
                      <a:pt x="19" y="17"/>
                    </a:lnTo>
                    <a:lnTo>
                      <a:pt x="15" y="26"/>
                    </a:lnTo>
                    <a:lnTo>
                      <a:pt x="13" y="35"/>
                    </a:lnTo>
                    <a:lnTo>
                      <a:pt x="9" y="39"/>
                    </a:lnTo>
                    <a:lnTo>
                      <a:pt x="6" y="45"/>
                    </a:lnTo>
                    <a:lnTo>
                      <a:pt x="3" y="50"/>
                    </a:lnTo>
                    <a:lnTo>
                      <a:pt x="0" y="55"/>
                    </a:lnTo>
                    <a:lnTo>
                      <a:pt x="5" y="58"/>
                    </a:lnTo>
                    <a:lnTo>
                      <a:pt x="8" y="60"/>
                    </a:lnTo>
                    <a:lnTo>
                      <a:pt x="12" y="63"/>
                    </a:lnTo>
                    <a:lnTo>
                      <a:pt x="16" y="66"/>
                    </a:lnTo>
                    <a:lnTo>
                      <a:pt x="24" y="67"/>
                    </a:lnTo>
                    <a:lnTo>
                      <a:pt x="31" y="69"/>
                    </a:lnTo>
                    <a:lnTo>
                      <a:pt x="38" y="70"/>
                    </a:lnTo>
                    <a:lnTo>
                      <a:pt x="46" y="73"/>
                    </a:lnTo>
                    <a:lnTo>
                      <a:pt x="54" y="71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77" y="70"/>
                    </a:lnTo>
                    <a:lnTo>
                      <a:pt x="83" y="68"/>
                    </a:lnTo>
                    <a:lnTo>
                      <a:pt x="88" y="65"/>
                    </a:lnTo>
                    <a:lnTo>
                      <a:pt x="94" y="62"/>
                    </a:lnTo>
                    <a:lnTo>
                      <a:pt x="98" y="59"/>
                    </a:lnTo>
                    <a:lnTo>
                      <a:pt x="96" y="53"/>
                    </a:lnTo>
                    <a:lnTo>
                      <a:pt x="92" y="47"/>
                    </a:lnTo>
                    <a:lnTo>
                      <a:pt x="89" y="41"/>
                    </a:lnTo>
                    <a:lnTo>
                      <a:pt x="85" y="36"/>
                    </a:lnTo>
                    <a:lnTo>
                      <a:pt x="84" y="26"/>
                    </a:lnTo>
                    <a:lnTo>
                      <a:pt x="82" y="17"/>
                    </a:lnTo>
                    <a:lnTo>
                      <a:pt x="81" y="9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5" y="3"/>
                    </a:lnTo>
                    <a:lnTo>
                      <a:pt x="58" y="5"/>
                    </a:lnTo>
                    <a:lnTo>
                      <a:pt x="50" y="7"/>
                    </a:lnTo>
                    <a:lnTo>
                      <a:pt x="44" y="6"/>
                    </a:lnTo>
                    <a:lnTo>
                      <a:pt x="38" y="3"/>
                    </a:lnTo>
                    <a:lnTo>
                      <a:pt x="31" y="2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7731844" y="4748386"/>
                <a:ext cx="77788" cy="50800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2" y="9"/>
                  </a:cxn>
                  <a:cxn ang="0">
                    <a:pos x="19" y="17"/>
                  </a:cxn>
                  <a:cxn ang="0">
                    <a:pos x="15" y="24"/>
                  </a:cxn>
                  <a:cxn ang="0">
                    <a:pos x="13" y="32"/>
                  </a:cxn>
                  <a:cxn ang="0">
                    <a:pos x="9" y="37"/>
                  </a:cxn>
                  <a:cxn ang="0">
                    <a:pos x="7" y="40"/>
                  </a:cxn>
                  <a:cxn ang="0">
                    <a:pos x="4" y="45"/>
                  </a:cxn>
                  <a:cxn ang="0">
                    <a:pos x="0" y="49"/>
                  </a:cxn>
                  <a:cxn ang="0">
                    <a:pos x="5" y="52"/>
                  </a:cxn>
                  <a:cxn ang="0">
                    <a:pos x="8" y="54"/>
                  </a:cxn>
                  <a:cxn ang="0">
                    <a:pos x="13" y="57"/>
                  </a:cxn>
                  <a:cxn ang="0">
                    <a:pos x="16" y="60"/>
                  </a:cxn>
                  <a:cxn ang="0">
                    <a:pos x="24" y="61"/>
                  </a:cxn>
                  <a:cxn ang="0">
                    <a:pos x="31" y="62"/>
                  </a:cxn>
                  <a:cxn ang="0">
                    <a:pos x="38" y="63"/>
                  </a:cxn>
                  <a:cxn ang="0">
                    <a:pos x="46" y="64"/>
                  </a:cxn>
                  <a:cxn ang="0">
                    <a:pos x="54" y="64"/>
                  </a:cxn>
                  <a:cxn ang="0">
                    <a:pos x="62" y="64"/>
                  </a:cxn>
                  <a:cxn ang="0">
                    <a:pos x="69" y="64"/>
                  </a:cxn>
                  <a:cxn ang="0">
                    <a:pos x="77" y="64"/>
                  </a:cxn>
                  <a:cxn ang="0">
                    <a:pos x="83" y="62"/>
                  </a:cxn>
                  <a:cxn ang="0">
                    <a:pos x="88" y="59"/>
                  </a:cxn>
                  <a:cxn ang="0">
                    <a:pos x="94" y="56"/>
                  </a:cxn>
                  <a:cxn ang="0">
                    <a:pos x="98" y="53"/>
                  </a:cxn>
                  <a:cxn ang="0">
                    <a:pos x="95" y="48"/>
                  </a:cxn>
                  <a:cxn ang="0">
                    <a:pos x="92" y="44"/>
                  </a:cxn>
                  <a:cxn ang="0">
                    <a:pos x="89" y="38"/>
                  </a:cxn>
                  <a:cxn ang="0">
                    <a:pos x="85" y="33"/>
                  </a:cxn>
                  <a:cxn ang="0">
                    <a:pos x="84" y="25"/>
                  </a:cxn>
                  <a:cxn ang="0">
                    <a:pos x="83" y="16"/>
                  </a:cxn>
                  <a:cxn ang="0">
                    <a:pos x="81" y="8"/>
                  </a:cxn>
                  <a:cxn ang="0">
                    <a:pos x="80" y="0"/>
                  </a:cxn>
                  <a:cxn ang="0">
                    <a:pos x="72" y="1"/>
                  </a:cxn>
                  <a:cxn ang="0">
                    <a:pos x="65" y="3"/>
                  </a:cxn>
                  <a:cxn ang="0">
                    <a:pos x="58" y="4"/>
                  </a:cxn>
                  <a:cxn ang="0">
                    <a:pos x="50" y="7"/>
                  </a:cxn>
                  <a:cxn ang="0">
                    <a:pos x="44" y="5"/>
                  </a:cxn>
                  <a:cxn ang="0">
                    <a:pos x="38" y="4"/>
                  </a:cxn>
                  <a:cxn ang="0">
                    <a:pos x="31" y="3"/>
                  </a:cxn>
                  <a:cxn ang="0">
                    <a:pos x="26" y="2"/>
                  </a:cxn>
                </a:cxnLst>
                <a:rect l="0" t="0" r="r" b="b"/>
                <a:pathLst>
                  <a:path w="98" h="64">
                    <a:moveTo>
                      <a:pt x="26" y="2"/>
                    </a:moveTo>
                    <a:lnTo>
                      <a:pt x="22" y="9"/>
                    </a:lnTo>
                    <a:lnTo>
                      <a:pt x="19" y="17"/>
                    </a:lnTo>
                    <a:lnTo>
                      <a:pt x="15" y="24"/>
                    </a:lnTo>
                    <a:lnTo>
                      <a:pt x="13" y="32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4" y="45"/>
                    </a:lnTo>
                    <a:lnTo>
                      <a:pt x="0" y="49"/>
                    </a:lnTo>
                    <a:lnTo>
                      <a:pt x="5" y="52"/>
                    </a:lnTo>
                    <a:lnTo>
                      <a:pt x="8" y="54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24" y="61"/>
                    </a:lnTo>
                    <a:lnTo>
                      <a:pt x="31" y="62"/>
                    </a:lnTo>
                    <a:lnTo>
                      <a:pt x="38" y="63"/>
                    </a:lnTo>
                    <a:lnTo>
                      <a:pt x="46" y="64"/>
                    </a:lnTo>
                    <a:lnTo>
                      <a:pt x="54" y="64"/>
                    </a:lnTo>
                    <a:lnTo>
                      <a:pt x="62" y="64"/>
                    </a:lnTo>
                    <a:lnTo>
                      <a:pt x="69" y="64"/>
                    </a:lnTo>
                    <a:lnTo>
                      <a:pt x="77" y="64"/>
                    </a:lnTo>
                    <a:lnTo>
                      <a:pt x="83" y="62"/>
                    </a:lnTo>
                    <a:lnTo>
                      <a:pt x="88" y="59"/>
                    </a:lnTo>
                    <a:lnTo>
                      <a:pt x="94" y="56"/>
                    </a:lnTo>
                    <a:lnTo>
                      <a:pt x="98" y="53"/>
                    </a:lnTo>
                    <a:lnTo>
                      <a:pt x="95" y="48"/>
                    </a:lnTo>
                    <a:lnTo>
                      <a:pt x="92" y="44"/>
                    </a:lnTo>
                    <a:lnTo>
                      <a:pt x="89" y="38"/>
                    </a:lnTo>
                    <a:lnTo>
                      <a:pt x="85" y="33"/>
                    </a:lnTo>
                    <a:lnTo>
                      <a:pt x="84" y="25"/>
                    </a:lnTo>
                    <a:lnTo>
                      <a:pt x="83" y="16"/>
                    </a:lnTo>
                    <a:lnTo>
                      <a:pt x="81" y="8"/>
                    </a:lnTo>
                    <a:lnTo>
                      <a:pt x="80" y="0"/>
                    </a:lnTo>
                    <a:lnTo>
                      <a:pt x="72" y="1"/>
                    </a:lnTo>
                    <a:lnTo>
                      <a:pt x="65" y="3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4" y="5"/>
                    </a:lnTo>
                    <a:lnTo>
                      <a:pt x="38" y="4"/>
                    </a:lnTo>
                    <a:lnTo>
                      <a:pt x="31" y="3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7733431" y="4753149"/>
                <a:ext cx="76200" cy="46038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1" y="8"/>
                  </a:cxn>
                  <a:cxn ang="0">
                    <a:pos x="18" y="15"/>
                  </a:cxn>
                  <a:cxn ang="0">
                    <a:pos x="14" y="22"/>
                  </a:cxn>
                  <a:cxn ang="0">
                    <a:pos x="12" y="27"/>
                  </a:cxn>
                  <a:cxn ang="0">
                    <a:pos x="8" y="32"/>
                  </a:cxn>
                  <a:cxn ang="0">
                    <a:pos x="6" y="35"/>
                  </a:cxn>
                  <a:cxn ang="0">
                    <a:pos x="3" y="39"/>
                  </a:cxn>
                  <a:cxn ang="0">
                    <a:pos x="0" y="42"/>
                  </a:cxn>
                  <a:cxn ang="0">
                    <a:pos x="4" y="45"/>
                  </a:cxn>
                  <a:cxn ang="0">
                    <a:pos x="8" y="47"/>
                  </a:cxn>
                  <a:cxn ang="0">
                    <a:pos x="12" y="49"/>
                  </a:cxn>
                  <a:cxn ang="0">
                    <a:pos x="15" y="52"/>
                  </a:cxn>
                  <a:cxn ang="0">
                    <a:pos x="23" y="53"/>
                  </a:cxn>
                  <a:cxn ang="0">
                    <a:pos x="30" y="55"/>
                  </a:cxn>
                  <a:cxn ang="0">
                    <a:pos x="37" y="56"/>
                  </a:cxn>
                  <a:cxn ang="0">
                    <a:pos x="45" y="57"/>
                  </a:cxn>
                  <a:cxn ang="0">
                    <a:pos x="53" y="57"/>
                  </a:cxn>
                  <a:cxn ang="0">
                    <a:pos x="61" y="57"/>
                  </a:cxn>
                  <a:cxn ang="0">
                    <a:pos x="68" y="57"/>
                  </a:cxn>
                  <a:cxn ang="0">
                    <a:pos x="76" y="57"/>
                  </a:cxn>
                  <a:cxn ang="0">
                    <a:pos x="82" y="55"/>
                  </a:cxn>
                  <a:cxn ang="0">
                    <a:pos x="87" y="52"/>
                  </a:cxn>
                  <a:cxn ang="0">
                    <a:pos x="93" y="49"/>
                  </a:cxn>
                  <a:cxn ang="0">
                    <a:pos x="97" y="46"/>
                  </a:cxn>
                  <a:cxn ang="0">
                    <a:pos x="94" y="41"/>
                  </a:cxn>
                  <a:cxn ang="0">
                    <a:pos x="91" y="37"/>
                  </a:cxn>
                  <a:cxn ang="0">
                    <a:pos x="88" y="32"/>
                  </a:cxn>
                  <a:cxn ang="0">
                    <a:pos x="84" y="28"/>
                  </a:cxn>
                  <a:cxn ang="0">
                    <a:pos x="83" y="22"/>
                  </a:cxn>
                  <a:cxn ang="0">
                    <a:pos x="82" y="13"/>
                  </a:cxn>
                  <a:cxn ang="0">
                    <a:pos x="80" y="7"/>
                  </a:cxn>
                  <a:cxn ang="0">
                    <a:pos x="79" y="0"/>
                  </a:cxn>
                  <a:cxn ang="0">
                    <a:pos x="71" y="1"/>
                  </a:cxn>
                  <a:cxn ang="0">
                    <a:pos x="64" y="3"/>
                  </a:cxn>
                  <a:cxn ang="0">
                    <a:pos x="57" y="4"/>
                  </a:cxn>
                  <a:cxn ang="0">
                    <a:pos x="49" y="5"/>
                  </a:cxn>
                  <a:cxn ang="0">
                    <a:pos x="43" y="4"/>
                  </a:cxn>
                  <a:cxn ang="0">
                    <a:pos x="37" y="3"/>
                  </a:cxn>
                  <a:cxn ang="0">
                    <a:pos x="30" y="2"/>
                  </a:cxn>
                  <a:cxn ang="0">
                    <a:pos x="25" y="1"/>
                  </a:cxn>
                </a:cxnLst>
                <a:rect l="0" t="0" r="r" b="b"/>
                <a:pathLst>
                  <a:path w="97" h="57">
                    <a:moveTo>
                      <a:pt x="25" y="1"/>
                    </a:moveTo>
                    <a:lnTo>
                      <a:pt x="21" y="8"/>
                    </a:lnTo>
                    <a:lnTo>
                      <a:pt x="18" y="15"/>
                    </a:lnTo>
                    <a:lnTo>
                      <a:pt x="14" y="22"/>
                    </a:lnTo>
                    <a:lnTo>
                      <a:pt x="12" y="27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3" y="39"/>
                    </a:lnTo>
                    <a:lnTo>
                      <a:pt x="0" y="42"/>
                    </a:lnTo>
                    <a:lnTo>
                      <a:pt x="4" y="45"/>
                    </a:lnTo>
                    <a:lnTo>
                      <a:pt x="8" y="47"/>
                    </a:lnTo>
                    <a:lnTo>
                      <a:pt x="12" y="49"/>
                    </a:lnTo>
                    <a:lnTo>
                      <a:pt x="15" y="52"/>
                    </a:lnTo>
                    <a:lnTo>
                      <a:pt x="23" y="53"/>
                    </a:lnTo>
                    <a:lnTo>
                      <a:pt x="30" y="55"/>
                    </a:lnTo>
                    <a:lnTo>
                      <a:pt x="37" y="56"/>
                    </a:lnTo>
                    <a:lnTo>
                      <a:pt x="45" y="57"/>
                    </a:lnTo>
                    <a:lnTo>
                      <a:pt x="53" y="57"/>
                    </a:lnTo>
                    <a:lnTo>
                      <a:pt x="61" y="57"/>
                    </a:lnTo>
                    <a:lnTo>
                      <a:pt x="68" y="57"/>
                    </a:lnTo>
                    <a:lnTo>
                      <a:pt x="76" y="57"/>
                    </a:lnTo>
                    <a:lnTo>
                      <a:pt x="82" y="55"/>
                    </a:lnTo>
                    <a:lnTo>
                      <a:pt x="87" y="52"/>
                    </a:lnTo>
                    <a:lnTo>
                      <a:pt x="93" y="49"/>
                    </a:lnTo>
                    <a:lnTo>
                      <a:pt x="97" y="46"/>
                    </a:lnTo>
                    <a:lnTo>
                      <a:pt x="94" y="41"/>
                    </a:lnTo>
                    <a:lnTo>
                      <a:pt x="91" y="37"/>
                    </a:lnTo>
                    <a:lnTo>
                      <a:pt x="88" y="32"/>
                    </a:lnTo>
                    <a:lnTo>
                      <a:pt x="84" y="28"/>
                    </a:lnTo>
                    <a:lnTo>
                      <a:pt x="83" y="22"/>
                    </a:lnTo>
                    <a:lnTo>
                      <a:pt x="82" y="13"/>
                    </a:lnTo>
                    <a:lnTo>
                      <a:pt x="80" y="7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4" y="3"/>
                    </a:lnTo>
                    <a:lnTo>
                      <a:pt x="57" y="4"/>
                    </a:lnTo>
                    <a:lnTo>
                      <a:pt x="49" y="5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0" y="2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7733431" y="4759499"/>
                <a:ext cx="76200" cy="39688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1" y="6"/>
                  </a:cxn>
                  <a:cxn ang="0">
                    <a:pos x="18" y="12"/>
                  </a:cxn>
                  <a:cxn ang="0">
                    <a:pos x="14" y="18"/>
                  </a:cxn>
                  <a:cxn ang="0">
                    <a:pos x="12" y="24"/>
                  </a:cxn>
                  <a:cxn ang="0">
                    <a:pos x="8" y="26"/>
                  </a:cxn>
                  <a:cxn ang="0">
                    <a:pos x="6" y="30"/>
                  </a:cxn>
                  <a:cxn ang="0">
                    <a:pos x="3" y="33"/>
                  </a:cxn>
                  <a:cxn ang="0">
                    <a:pos x="0" y="36"/>
                  </a:cxn>
                  <a:cxn ang="0">
                    <a:pos x="4" y="39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5" y="45"/>
                  </a:cxn>
                  <a:cxn ang="0">
                    <a:pos x="23" y="46"/>
                  </a:cxn>
                  <a:cxn ang="0">
                    <a:pos x="30" y="48"/>
                  </a:cxn>
                  <a:cxn ang="0">
                    <a:pos x="37" y="49"/>
                  </a:cxn>
                  <a:cxn ang="0">
                    <a:pos x="45" y="50"/>
                  </a:cxn>
                  <a:cxn ang="0">
                    <a:pos x="53" y="50"/>
                  </a:cxn>
                  <a:cxn ang="0">
                    <a:pos x="61" y="50"/>
                  </a:cxn>
                  <a:cxn ang="0">
                    <a:pos x="68" y="50"/>
                  </a:cxn>
                  <a:cxn ang="0">
                    <a:pos x="76" y="50"/>
                  </a:cxn>
                  <a:cxn ang="0">
                    <a:pos x="82" y="48"/>
                  </a:cxn>
                  <a:cxn ang="0">
                    <a:pos x="87" y="45"/>
                  </a:cxn>
                  <a:cxn ang="0">
                    <a:pos x="93" y="42"/>
                  </a:cxn>
                  <a:cxn ang="0">
                    <a:pos x="97" y="40"/>
                  </a:cxn>
                  <a:cxn ang="0">
                    <a:pos x="94" y="35"/>
                  </a:cxn>
                  <a:cxn ang="0">
                    <a:pos x="91" y="32"/>
                  </a:cxn>
                  <a:cxn ang="0">
                    <a:pos x="88" y="28"/>
                  </a:cxn>
                  <a:cxn ang="0">
                    <a:pos x="84" y="25"/>
                  </a:cxn>
                  <a:cxn ang="0">
                    <a:pos x="83" y="18"/>
                  </a:cxn>
                  <a:cxn ang="0">
                    <a:pos x="82" y="12"/>
                  </a:cxn>
                  <a:cxn ang="0">
                    <a:pos x="80" y="5"/>
                  </a:cxn>
                  <a:cxn ang="0">
                    <a:pos x="79" y="0"/>
                  </a:cxn>
                  <a:cxn ang="0">
                    <a:pos x="72" y="1"/>
                  </a:cxn>
                  <a:cxn ang="0">
                    <a:pos x="64" y="2"/>
                  </a:cxn>
                  <a:cxn ang="0">
                    <a:pos x="57" y="4"/>
                  </a:cxn>
                  <a:cxn ang="0">
                    <a:pos x="49" y="5"/>
                  </a:cxn>
                  <a:cxn ang="0">
                    <a:pos x="43" y="4"/>
                  </a:cxn>
                  <a:cxn ang="0">
                    <a:pos x="37" y="3"/>
                  </a:cxn>
                  <a:cxn ang="0">
                    <a:pos x="30" y="2"/>
                  </a:cxn>
                  <a:cxn ang="0">
                    <a:pos x="25" y="1"/>
                  </a:cxn>
                </a:cxnLst>
                <a:rect l="0" t="0" r="r" b="b"/>
                <a:pathLst>
                  <a:path w="97" h="50">
                    <a:moveTo>
                      <a:pt x="25" y="1"/>
                    </a:moveTo>
                    <a:lnTo>
                      <a:pt x="21" y="6"/>
                    </a:lnTo>
                    <a:lnTo>
                      <a:pt x="18" y="12"/>
                    </a:lnTo>
                    <a:lnTo>
                      <a:pt x="14" y="18"/>
                    </a:lnTo>
                    <a:lnTo>
                      <a:pt x="12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3"/>
                    </a:lnTo>
                    <a:lnTo>
                      <a:pt x="0" y="36"/>
                    </a:lnTo>
                    <a:lnTo>
                      <a:pt x="4" y="39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5"/>
                    </a:lnTo>
                    <a:lnTo>
                      <a:pt x="23" y="46"/>
                    </a:lnTo>
                    <a:lnTo>
                      <a:pt x="30" y="48"/>
                    </a:lnTo>
                    <a:lnTo>
                      <a:pt x="37" y="49"/>
                    </a:lnTo>
                    <a:lnTo>
                      <a:pt x="45" y="50"/>
                    </a:lnTo>
                    <a:lnTo>
                      <a:pt x="53" y="50"/>
                    </a:lnTo>
                    <a:lnTo>
                      <a:pt x="61" y="50"/>
                    </a:lnTo>
                    <a:lnTo>
                      <a:pt x="68" y="50"/>
                    </a:lnTo>
                    <a:lnTo>
                      <a:pt x="76" y="50"/>
                    </a:lnTo>
                    <a:lnTo>
                      <a:pt x="82" y="48"/>
                    </a:lnTo>
                    <a:lnTo>
                      <a:pt x="87" y="45"/>
                    </a:lnTo>
                    <a:lnTo>
                      <a:pt x="93" y="42"/>
                    </a:lnTo>
                    <a:lnTo>
                      <a:pt x="97" y="40"/>
                    </a:lnTo>
                    <a:lnTo>
                      <a:pt x="94" y="35"/>
                    </a:lnTo>
                    <a:lnTo>
                      <a:pt x="91" y="32"/>
                    </a:lnTo>
                    <a:lnTo>
                      <a:pt x="88" y="28"/>
                    </a:lnTo>
                    <a:lnTo>
                      <a:pt x="84" y="25"/>
                    </a:lnTo>
                    <a:lnTo>
                      <a:pt x="83" y="18"/>
                    </a:lnTo>
                    <a:lnTo>
                      <a:pt x="82" y="12"/>
                    </a:lnTo>
                    <a:lnTo>
                      <a:pt x="80" y="5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4" y="2"/>
                    </a:lnTo>
                    <a:lnTo>
                      <a:pt x="57" y="4"/>
                    </a:lnTo>
                    <a:lnTo>
                      <a:pt x="49" y="5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0" y="2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7733431" y="4764261"/>
                <a:ext cx="76200" cy="34925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7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10" y="21"/>
                  </a:cxn>
                  <a:cxn ang="0">
                    <a:pos x="8" y="23"/>
                  </a:cxn>
                  <a:cxn ang="0">
                    <a:pos x="5" y="26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6" y="35"/>
                  </a:cxn>
                  <a:cxn ang="0">
                    <a:pos x="10" y="37"/>
                  </a:cxn>
                  <a:cxn ang="0">
                    <a:pos x="13" y="40"/>
                  </a:cxn>
                  <a:cxn ang="0">
                    <a:pos x="21" y="41"/>
                  </a:cxn>
                  <a:cxn ang="0">
                    <a:pos x="28" y="43"/>
                  </a:cxn>
                  <a:cxn ang="0">
                    <a:pos x="35" y="44"/>
                  </a:cxn>
                  <a:cxn ang="0">
                    <a:pos x="43" y="45"/>
                  </a:cxn>
                  <a:cxn ang="0">
                    <a:pos x="51" y="45"/>
                  </a:cxn>
                  <a:cxn ang="0">
                    <a:pos x="59" y="45"/>
                  </a:cxn>
                  <a:cxn ang="0">
                    <a:pos x="66" y="45"/>
                  </a:cxn>
                  <a:cxn ang="0">
                    <a:pos x="74" y="45"/>
                  </a:cxn>
                  <a:cxn ang="0">
                    <a:pos x="80" y="43"/>
                  </a:cxn>
                  <a:cxn ang="0">
                    <a:pos x="85" y="40"/>
                  </a:cxn>
                  <a:cxn ang="0">
                    <a:pos x="91" y="37"/>
                  </a:cxn>
                  <a:cxn ang="0">
                    <a:pos x="95" y="35"/>
                  </a:cxn>
                  <a:cxn ang="0">
                    <a:pos x="92" y="31"/>
                  </a:cxn>
                  <a:cxn ang="0">
                    <a:pos x="89" y="28"/>
                  </a:cxn>
                  <a:cxn ang="0">
                    <a:pos x="86" y="25"/>
                  </a:cxn>
                  <a:cxn ang="0">
                    <a:pos x="82" y="21"/>
                  </a:cxn>
                  <a:cxn ang="0">
                    <a:pos x="81" y="16"/>
                  </a:cxn>
                  <a:cxn ang="0">
                    <a:pos x="80" y="12"/>
                  </a:cxn>
                  <a:cxn ang="0">
                    <a:pos x="78" y="6"/>
                  </a:cxn>
                  <a:cxn ang="0">
                    <a:pos x="77" y="0"/>
                  </a:cxn>
                  <a:cxn ang="0">
                    <a:pos x="70" y="1"/>
                  </a:cxn>
                  <a:cxn ang="0">
                    <a:pos x="62" y="4"/>
                  </a:cxn>
                  <a:cxn ang="0">
                    <a:pos x="55" y="5"/>
                  </a:cxn>
                  <a:cxn ang="0">
                    <a:pos x="47" y="6"/>
                  </a:cxn>
                  <a:cxn ang="0">
                    <a:pos x="41" y="5"/>
                  </a:cxn>
                  <a:cxn ang="0">
                    <a:pos x="35" y="4"/>
                  </a:cxn>
                  <a:cxn ang="0">
                    <a:pos x="28" y="4"/>
                  </a:cxn>
                  <a:cxn ang="0">
                    <a:pos x="23" y="3"/>
                  </a:cxn>
                </a:cxnLst>
                <a:rect l="0" t="0" r="r" b="b"/>
                <a:pathLst>
                  <a:path w="95" h="45">
                    <a:moveTo>
                      <a:pt x="23" y="3"/>
                    </a:moveTo>
                    <a:lnTo>
                      <a:pt x="19" y="7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5" y="26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3" y="40"/>
                    </a:lnTo>
                    <a:lnTo>
                      <a:pt x="21" y="41"/>
                    </a:lnTo>
                    <a:lnTo>
                      <a:pt x="28" y="43"/>
                    </a:lnTo>
                    <a:lnTo>
                      <a:pt x="35" y="44"/>
                    </a:lnTo>
                    <a:lnTo>
                      <a:pt x="43" y="45"/>
                    </a:lnTo>
                    <a:lnTo>
                      <a:pt x="51" y="45"/>
                    </a:lnTo>
                    <a:lnTo>
                      <a:pt x="59" y="45"/>
                    </a:lnTo>
                    <a:lnTo>
                      <a:pt x="66" y="45"/>
                    </a:lnTo>
                    <a:lnTo>
                      <a:pt x="74" y="45"/>
                    </a:lnTo>
                    <a:lnTo>
                      <a:pt x="80" y="43"/>
                    </a:lnTo>
                    <a:lnTo>
                      <a:pt x="85" y="40"/>
                    </a:lnTo>
                    <a:lnTo>
                      <a:pt x="91" y="37"/>
                    </a:lnTo>
                    <a:lnTo>
                      <a:pt x="95" y="35"/>
                    </a:lnTo>
                    <a:lnTo>
                      <a:pt x="92" y="31"/>
                    </a:lnTo>
                    <a:lnTo>
                      <a:pt x="89" y="28"/>
                    </a:lnTo>
                    <a:lnTo>
                      <a:pt x="86" y="25"/>
                    </a:lnTo>
                    <a:lnTo>
                      <a:pt x="82" y="21"/>
                    </a:lnTo>
                    <a:lnTo>
                      <a:pt x="81" y="16"/>
                    </a:lnTo>
                    <a:lnTo>
                      <a:pt x="80" y="12"/>
                    </a:lnTo>
                    <a:lnTo>
                      <a:pt x="78" y="6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2" y="4"/>
                    </a:lnTo>
                    <a:lnTo>
                      <a:pt x="55" y="5"/>
                    </a:lnTo>
                    <a:lnTo>
                      <a:pt x="47" y="6"/>
                    </a:lnTo>
                    <a:lnTo>
                      <a:pt x="41" y="5"/>
                    </a:lnTo>
                    <a:lnTo>
                      <a:pt x="35" y="4"/>
                    </a:lnTo>
                    <a:lnTo>
                      <a:pt x="28" y="4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7733431" y="4769024"/>
                <a:ext cx="76200" cy="30163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7"/>
                  </a:cxn>
                  <a:cxn ang="0">
                    <a:pos x="16" y="11"/>
                  </a:cxn>
                  <a:cxn ang="0">
                    <a:pos x="12" y="14"/>
                  </a:cxn>
                  <a:cxn ang="0">
                    <a:pos x="10" y="18"/>
                  </a:cxn>
                  <a:cxn ang="0">
                    <a:pos x="8" y="19"/>
                  </a:cxn>
                  <a:cxn ang="0">
                    <a:pos x="5" y="21"/>
                  </a:cxn>
                  <a:cxn ang="0">
                    <a:pos x="2" y="22"/>
                  </a:cxn>
                  <a:cxn ang="0">
                    <a:pos x="0" y="24"/>
                  </a:cxn>
                  <a:cxn ang="0">
                    <a:pos x="3" y="26"/>
                  </a:cxn>
                  <a:cxn ang="0">
                    <a:pos x="6" y="28"/>
                  </a:cxn>
                  <a:cxn ang="0">
                    <a:pos x="10" y="29"/>
                  </a:cxn>
                  <a:cxn ang="0">
                    <a:pos x="13" y="31"/>
                  </a:cxn>
                  <a:cxn ang="0">
                    <a:pos x="21" y="33"/>
                  </a:cxn>
                  <a:cxn ang="0">
                    <a:pos x="28" y="35"/>
                  </a:cxn>
                  <a:cxn ang="0">
                    <a:pos x="35" y="36"/>
                  </a:cxn>
                  <a:cxn ang="0">
                    <a:pos x="43" y="38"/>
                  </a:cxn>
                  <a:cxn ang="0">
                    <a:pos x="51" y="38"/>
                  </a:cxn>
                  <a:cxn ang="0">
                    <a:pos x="59" y="38"/>
                  </a:cxn>
                  <a:cxn ang="0">
                    <a:pos x="66" y="38"/>
                  </a:cxn>
                  <a:cxn ang="0">
                    <a:pos x="74" y="38"/>
                  </a:cxn>
                  <a:cxn ang="0">
                    <a:pos x="80" y="36"/>
                  </a:cxn>
                  <a:cxn ang="0">
                    <a:pos x="85" y="33"/>
                  </a:cxn>
                  <a:cxn ang="0">
                    <a:pos x="91" y="30"/>
                  </a:cxn>
                  <a:cxn ang="0">
                    <a:pos x="95" y="28"/>
                  </a:cxn>
                  <a:cxn ang="0">
                    <a:pos x="92" y="26"/>
                  </a:cxn>
                  <a:cxn ang="0">
                    <a:pos x="89" y="23"/>
                  </a:cxn>
                  <a:cxn ang="0">
                    <a:pos x="86" y="21"/>
                  </a:cxn>
                  <a:cxn ang="0">
                    <a:pos x="82" y="19"/>
                  </a:cxn>
                  <a:cxn ang="0">
                    <a:pos x="81" y="14"/>
                  </a:cxn>
                  <a:cxn ang="0">
                    <a:pos x="80" y="9"/>
                  </a:cxn>
                  <a:cxn ang="0">
                    <a:pos x="79" y="5"/>
                  </a:cxn>
                  <a:cxn ang="0">
                    <a:pos x="78" y="0"/>
                  </a:cxn>
                  <a:cxn ang="0">
                    <a:pos x="70" y="1"/>
                  </a:cxn>
                  <a:cxn ang="0">
                    <a:pos x="63" y="3"/>
                  </a:cxn>
                  <a:cxn ang="0">
                    <a:pos x="55" y="4"/>
                  </a:cxn>
                  <a:cxn ang="0">
                    <a:pos x="47" y="5"/>
                  </a:cxn>
                  <a:cxn ang="0">
                    <a:pos x="41" y="5"/>
                  </a:cxn>
                  <a:cxn ang="0">
                    <a:pos x="35" y="4"/>
                  </a:cxn>
                  <a:cxn ang="0">
                    <a:pos x="28" y="4"/>
                  </a:cxn>
                  <a:cxn ang="0">
                    <a:pos x="23" y="3"/>
                  </a:cxn>
                </a:cxnLst>
                <a:rect l="0" t="0" r="r" b="b"/>
                <a:pathLst>
                  <a:path w="95" h="38">
                    <a:moveTo>
                      <a:pt x="23" y="3"/>
                    </a:moveTo>
                    <a:lnTo>
                      <a:pt x="19" y="7"/>
                    </a:lnTo>
                    <a:lnTo>
                      <a:pt x="16" y="11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3" y="31"/>
                    </a:lnTo>
                    <a:lnTo>
                      <a:pt x="21" y="33"/>
                    </a:lnTo>
                    <a:lnTo>
                      <a:pt x="28" y="35"/>
                    </a:lnTo>
                    <a:lnTo>
                      <a:pt x="35" y="36"/>
                    </a:lnTo>
                    <a:lnTo>
                      <a:pt x="43" y="38"/>
                    </a:lnTo>
                    <a:lnTo>
                      <a:pt x="51" y="38"/>
                    </a:lnTo>
                    <a:lnTo>
                      <a:pt x="59" y="38"/>
                    </a:lnTo>
                    <a:lnTo>
                      <a:pt x="66" y="38"/>
                    </a:lnTo>
                    <a:lnTo>
                      <a:pt x="74" y="38"/>
                    </a:lnTo>
                    <a:lnTo>
                      <a:pt x="80" y="36"/>
                    </a:lnTo>
                    <a:lnTo>
                      <a:pt x="85" y="33"/>
                    </a:lnTo>
                    <a:lnTo>
                      <a:pt x="91" y="30"/>
                    </a:lnTo>
                    <a:lnTo>
                      <a:pt x="95" y="28"/>
                    </a:lnTo>
                    <a:lnTo>
                      <a:pt x="92" y="26"/>
                    </a:lnTo>
                    <a:lnTo>
                      <a:pt x="89" y="23"/>
                    </a:lnTo>
                    <a:lnTo>
                      <a:pt x="86" y="21"/>
                    </a:lnTo>
                    <a:lnTo>
                      <a:pt x="82" y="19"/>
                    </a:lnTo>
                    <a:lnTo>
                      <a:pt x="81" y="14"/>
                    </a:lnTo>
                    <a:lnTo>
                      <a:pt x="80" y="9"/>
                    </a:lnTo>
                    <a:lnTo>
                      <a:pt x="79" y="5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3" y="3"/>
                    </a:lnTo>
                    <a:lnTo>
                      <a:pt x="55" y="4"/>
                    </a:lnTo>
                    <a:lnTo>
                      <a:pt x="47" y="5"/>
                    </a:lnTo>
                    <a:lnTo>
                      <a:pt x="41" y="5"/>
                    </a:lnTo>
                    <a:lnTo>
                      <a:pt x="35" y="4"/>
                    </a:lnTo>
                    <a:lnTo>
                      <a:pt x="28" y="4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7733431" y="4775374"/>
                <a:ext cx="74613" cy="23813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10" y="14"/>
                  </a:cxn>
                  <a:cxn ang="0">
                    <a:pos x="0" y="17"/>
                  </a:cxn>
                  <a:cxn ang="0">
                    <a:pos x="13" y="24"/>
                  </a:cxn>
                  <a:cxn ang="0">
                    <a:pos x="43" y="31"/>
                  </a:cxn>
                  <a:cxn ang="0">
                    <a:pos x="74" y="31"/>
                  </a:cxn>
                  <a:cxn ang="0">
                    <a:pos x="94" y="21"/>
                  </a:cxn>
                  <a:cxn ang="0">
                    <a:pos x="82" y="14"/>
                  </a:cxn>
                  <a:cxn ang="0">
                    <a:pos x="78" y="0"/>
                  </a:cxn>
                  <a:cxn ang="0">
                    <a:pos x="47" y="5"/>
                  </a:cxn>
                  <a:cxn ang="0">
                    <a:pos x="23" y="2"/>
                  </a:cxn>
                </a:cxnLst>
                <a:rect l="0" t="0" r="r" b="b"/>
                <a:pathLst>
                  <a:path w="94" h="31">
                    <a:moveTo>
                      <a:pt x="23" y="2"/>
                    </a:moveTo>
                    <a:lnTo>
                      <a:pt x="10" y="14"/>
                    </a:lnTo>
                    <a:lnTo>
                      <a:pt x="0" y="17"/>
                    </a:lnTo>
                    <a:lnTo>
                      <a:pt x="13" y="24"/>
                    </a:lnTo>
                    <a:lnTo>
                      <a:pt x="43" y="31"/>
                    </a:lnTo>
                    <a:lnTo>
                      <a:pt x="74" y="31"/>
                    </a:lnTo>
                    <a:lnTo>
                      <a:pt x="94" y="21"/>
                    </a:lnTo>
                    <a:lnTo>
                      <a:pt x="82" y="14"/>
                    </a:lnTo>
                    <a:lnTo>
                      <a:pt x="78" y="0"/>
                    </a:lnTo>
                    <a:lnTo>
                      <a:pt x="47" y="5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722319" y="4784899"/>
                <a:ext cx="98425" cy="25400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23" y="14"/>
                  </a:cxn>
                  <a:cxn ang="0">
                    <a:pos x="35" y="16"/>
                  </a:cxn>
                  <a:cxn ang="0">
                    <a:pos x="47" y="18"/>
                  </a:cxn>
                  <a:cxn ang="0">
                    <a:pos x="57" y="19"/>
                  </a:cxn>
                  <a:cxn ang="0">
                    <a:pos x="68" y="19"/>
                  </a:cxn>
                  <a:cxn ang="0">
                    <a:pos x="77" y="19"/>
                  </a:cxn>
                  <a:cxn ang="0">
                    <a:pos x="87" y="17"/>
                  </a:cxn>
                  <a:cxn ang="0">
                    <a:pos x="99" y="14"/>
                  </a:cxn>
                  <a:cxn ang="0">
                    <a:pos x="111" y="8"/>
                  </a:cxn>
                  <a:cxn ang="0">
                    <a:pos x="115" y="1"/>
                  </a:cxn>
                  <a:cxn ang="0">
                    <a:pos x="117" y="0"/>
                  </a:cxn>
                  <a:cxn ang="0">
                    <a:pos x="119" y="3"/>
                  </a:cxn>
                  <a:cxn ang="0">
                    <a:pos x="124" y="10"/>
                  </a:cxn>
                  <a:cxn ang="0">
                    <a:pos x="119" y="18"/>
                  </a:cxn>
                  <a:cxn ang="0">
                    <a:pos x="108" y="24"/>
                  </a:cxn>
                  <a:cxn ang="0">
                    <a:pos x="94" y="29"/>
                  </a:cxn>
                  <a:cxn ang="0">
                    <a:pos x="79" y="31"/>
                  </a:cxn>
                  <a:cxn ang="0">
                    <a:pos x="64" y="32"/>
                  </a:cxn>
                  <a:cxn ang="0">
                    <a:pos x="48" y="31"/>
                  </a:cxn>
                  <a:cxn ang="0">
                    <a:pos x="33" y="29"/>
                  </a:cxn>
                  <a:cxn ang="0">
                    <a:pos x="19" y="26"/>
                  </a:cxn>
                  <a:cxn ang="0">
                    <a:pos x="6" y="22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9" y="2"/>
                  </a:cxn>
                </a:cxnLst>
                <a:rect l="0" t="0" r="r" b="b"/>
                <a:pathLst>
                  <a:path w="124" h="32">
                    <a:moveTo>
                      <a:pt x="9" y="2"/>
                    </a:moveTo>
                    <a:lnTo>
                      <a:pt x="23" y="14"/>
                    </a:lnTo>
                    <a:lnTo>
                      <a:pt x="35" y="16"/>
                    </a:lnTo>
                    <a:lnTo>
                      <a:pt x="47" y="18"/>
                    </a:lnTo>
                    <a:lnTo>
                      <a:pt x="57" y="19"/>
                    </a:lnTo>
                    <a:lnTo>
                      <a:pt x="68" y="19"/>
                    </a:lnTo>
                    <a:lnTo>
                      <a:pt x="77" y="19"/>
                    </a:lnTo>
                    <a:lnTo>
                      <a:pt x="87" y="17"/>
                    </a:lnTo>
                    <a:lnTo>
                      <a:pt x="99" y="14"/>
                    </a:lnTo>
                    <a:lnTo>
                      <a:pt x="111" y="8"/>
                    </a:lnTo>
                    <a:lnTo>
                      <a:pt x="115" y="1"/>
                    </a:lnTo>
                    <a:lnTo>
                      <a:pt x="117" y="0"/>
                    </a:lnTo>
                    <a:lnTo>
                      <a:pt x="119" y="3"/>
                    </a:lnTo>
                    <a:lnTo>
                      <a:pt x="124" y="10"/>
                    </a:lnTo>
                    <a:lnTo>
                      <a:pt x="119" y="18"/>
                    </a:lnTo>
                    <a:lnTo>
                      <a:pt x="108" y="24"/>
                    </a:lnTo>
                    <a:lnTo>
                      <a:pt x="94" y="29"/>
                    </a:lnTo>
                    <a:lnTo>
                      <a:pt x="79" y="31"/>
                    </a:lnTo>
                    <a:lnTo>
                      <a:pt x="64" y="32"/>
                    </a:lnTo>
                    <a:lnTo>
                      <a:pt x="48" y="31"/>
                    </a:lnTo>
                    <a:lnTo>
                      <a:pt x="33" y="29"/>
                    </a:lnTo>
                    <a:lnTo>
                      <a:pt x="19" y="26"/>
                    </a:lnTo>
                    <a:lnTo>
                      <a:pt x="6" y="22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7708031" y="4807124"/>
                <a:ext cx="125413" cy="47625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1" y="42"/>
                  </a:cxn>
                  <a:cxn ang="0">
                    <a:pos x="26" y="50"/>
                  </a:cxn>
                  <a:cxn ang="0">
                    <a:pos x="45" y="56"/>
                  </a:cxn>
                  <a:cxn ang="0">
                    <a:pos x="67" y="59"/>
                  </a:cxn>
                  <a:cxn ang="0">
                    <a:pos x="91" y="59"/>
                  </a:cxn>
                  <a:cxn ang="0">
                    <a:pos x="115" y="56"/>
                  </a:cxn>
                  <a:cxn ang="0">
                    <a:pos x="137" y="49"/>
                  </a:cxn>
                  <a:cxn ang="0">
                    <a:pos x="156" y="38"/>
                  </a:cxn>
                  <a:cxn ang="0">
                    <a:pos x="158" y="24"/>
                  </a:cxn>
                  <a:cxn ang="0">
                    <a:pos x="157" y="15"/>
                  </a:cxn>
                  <a:cxn ang="0">
                    <a:pos x="151" y="8"/>
                  </a:cxn>
                  <a:cxn ang="0">
                    <a:pos x="141" y="3"/>
                  </a:cxn>
                  <a:cxn ang="0">
                    <a:pos x="128" y="12"/>
                  </a:cxn>
                  <a:cxn ang="0">
                    <a:pos x="114" y="19"/>
                  </a:cxn>
                  <a:cxn ang="0">
                    <a:pos x="99" y="24"/>
                  </a:cxn>
                  <a:cxn ang="0">
                    <a:pos x="84" y="26"/>
                  </a:cxn>
                  <a:cxn ang="0">
                    <a:pos x="68" y="25"/>
                  </a:cxn>
                  <a:cxn ang="0">
                    <a:pos x="53" y="23"/>
                  </a:cxn>
                  <a:cxn ang="0">
                    <a:pos x="37" y="18"/>
                  </a:cxn>
                  <a:cxn ang="0">
                    <a:pos x="23" y="11"/>
                  </a:cxn>
                  <a:cxn ang="0">
                    <a:pos x="23" y="0"/>
                  </a:cxn>
                  <a:cxn ang="0">
                    <a:pos x="14" y="3"/>
                  </a:cxn>
                  <a:cxn ang="0">
                    <a:pos x="5" y="10"/>
                  </a:cxn>
                  <a:cxn ang="0">
                    <a:pos x="0" y="19"/>
                  </a:cxn>
                  <a:cxn ang="0">
                    <a:pos x="3" y="33"/>
                  </a:cxn>
                </a:cxnLst>
                <a:rect l="0" t="0" r="r" b="b"/>
                <a:pathLst>
                  <a:path w="158" h="59">
                    <a:moveTo>
                      <a:pt x="3" y="33"/>
                    </a:moveTo>
                    <a:lnTo>
                      <a:pt x="11" y="42"/>
                    </a:lnTo>
                    <a:lnTo>
                      <a:pt x="26" y="50"/>
                    </a:lnTo>
                    <a:lnTo>
                      <a:pt x="45" y="56"/>
                    </a:lnTo>
                    <a:lnTo>
                      <a:pt x="67" y="59"/>
                    </a:lnTo>
                    <a:lnTo>
                      <a:pt x="91" y="59"/>
                    </a:lnTo>
                    <a:lnTo>
                      <a:pt x="115" y="56"/>
                    </a:lnTo>
                    <a:lnTo>
                      <a:pt x="137" y="49"/>
                    </a:lnTo>
                    <a:lnTo>
                      <a:pt x="156" y="38"/>
                    </a:lnTo>
                    <a:lnTo>
                      <a:pt x="158" y="24"/>
                    </a:lnTo>
                    <a:lnTo>
                      <a:pt x="157" y="15"/>
                    </a:lnTo>
                    <a:lnTo>
                      <a:pt x="151" y="8"/>
                    </a:lnTo>
                    <a:lnTo>
                      <a:pt x="141" y="3"/>
                    </a:lnTo>
                    <a:lnTo>
                      <a:pt x="128" y="12"/>
                    </a:lnTo>
                    <a:lnTo>
                      <a:pt x="114" y="19"/>
                    </a:lnTo>
                    <a:lnTo>
                      <a:pt x="99" y="24"/>
                    </a:lnTo>
                    <a:lnTo>
                      <a:pt x="84" y="26"/>
                    </a:lnTo>
                    <a:lnTo>
                      <a:pt x="68" y="25"/>
                    </a:lnTo>
                    <a:lnTo>
                      <a:pt x="53" y="23"/>
                    </a:lnTo>
                    <a:lnTo>
                      <a:pt x="37" y="18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5" y="10"/>
                    </a:lnTo>
                    <a:lnTo>
                      <a:pt x="0" y="19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7731844" y="4829349"/>
                <a:ext cx="85725" cy="206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24"/>
                  </a:cxn>
                  <a:cxn ang="0">
                    <a:pos x="26" y="27"/>
                  </a:cxn>
                  <a:cxn ang="0">
                    <a:pos x="76" y="27"/>
                  </a:cxn>
                  <a:cxn ang="0">
                    <a:pos x="109" y="16"/>
                  </a:cxn>
                  <a:cxn ang="0">
                    <a:pos x="107" y="6"/>
                  </a:cxn>
                  <a:cxn ang="0">
                    <a:pos x="104" y="1"/>
                  </a:cxn>
                  <a:cxn ang="0">
                    <a:pos x="97" y="0"/>
                  </a:cxn>
                  <a:cxn ang="0">
                    <a:pos x="88" y="4"/>
                  </a:cxn>
                  <a:cxn ang="0">
                    <a:pos x="59" y="5"/>
                  </a:cxn>
                  <a:cxn ang="0">
                    <a:pos x="49" y="5"/>
                  </a:cxn>
                  <a:cxn ang="0">
                    <a:pos x="41" y="4"/>
                  </a:cxn>
                  <a:cxn ang="0">
                    <a:pos x="34" y="3"/>
                  </a:cxn>
                  <a:cxn ang="0">
                    <a:pos x="27" y="3"/>
                  </a:cxn>
                  <a:cxn ang="0">
                    <a:pos x="20" y="3"/>
                  </a:cxn>
                  <a:cxn ang="0">
                    <a:pos x="14" y="4"/>
                  </a:cxn>
                  <a:cxn ang="0">
                    <a:pos x="7" y="7"/>
                  </a:cxn>
                  <a:cxn ang="0">
                    <a:pos x="0" y="12"/>
                  </a:cxn>
                </a:cxnLst>
                <a:rect l="0" t="0" r="r" b="b"/>
                <a:pathLst>
                  <a:path w="109" h="27">
                    <a:moveTo>
                      <a:pt x="0" y="12"/>
                    </a:moveTo>
                    <a:lnTo>
                      <a:pt x="5" y="24"/>
                    </a:lnTo>
                    <a:lnTo>
                      <a:pt x="26" y="27"/>
                    </a:lnTo>
                    <a:lnTo>
                      <a:pt x="76" y="27"/>
                    </a:lnTo>
                    <a:lnTo>
                      <a:pt x="109" y="16"/>
                    </a:lnTo>
                    <a:lnTo>
                      <a:pt x="107" y="6"/>
                    </a:lnTo>
                    <a:lnTo>
                      <a:pt x="104" y="1"/>
                    </a:lnTo>
                    <a:lnTo>
                      <a:pt x="97" y="0"/>
                    </a:lnTo>
                    <a:lnTo>
                      <a:pt x="88" y="4"/>
                    </a:lnTo>
                    <a:lnTo>
                      <a:pt x="59" y="5"/>
                    </a:lnTo>
                    <a:lnTo>
                      <a:pt x="49" y="5"/>
                    </a:lnTo>
                    <a:lnTo>
                      <a:pt x="41" y="4"/>
                    </a:lnTo>
                    <a:lnTo>
                      <a:pt x="34" y="3"/>
                    </a:lnTo>
                    <a:lnTo>
                      <a:pt x="27" y="3"/>
                    </a:lnTo>
                    <a:lnTo>
                      <a:pt x="20" y="3"/>
                    </a:lnTo>
                    <a:lnTo>
                      <a:pt x="14" y="4"/>
                    </a:lnTo>
                    <a:lnTo>
                      <a:pt x="7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7733431" y="4829349"/>
                <a:ext cx="82550" cy="206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4" y="23"/>
                  </a:cxn>
                  <a:cxn ang="0">
                    <a:pos x="9" y="23"/>
                  </a:cxn>
                  <a:cxn ang="0">
                    <a:pos x="14" y="25"/>
                  </a:cxn>
                  <a:cxn ang="0">
                    <a:pos x="19" y="25"/>
                  </a:cxn>
                  <a:cxn ang="0">
                    <a:pos x="24" y="26"/>
                  </a:cxn>
                  <a:cxn ang="0">
                    <a:pos x="29" y="26"/>
                  </a:cxn>
                  <a:cxn ang="0">
                    <a:pos x="36" y="26"/>
                  </a:cxn>
                  <a:cxn ang="0">
                    <a:pos x="42" y="26"/>
                  </a:cxn>
                  <a:cxn ang="0">
                    <a:pos x="48" y="26"/>
                  </a:cxn>
                  <a:cxn ang="0">
                    <a:pos x="54" y="26"/>
                  </a:cxn>
                  <a:cxn ang="0">
                    <a:pos x="61" y="26"/>
                  </a:cxn>
                  <a:cxn ang="0">
                    <a:pos x="66" y="26"/>
                  </a:cxn>
                  <a:cxn ang="0">
                    <a:pos x="73" y="26"/>
                  </a:cxn>
                  <a:cxn ang="0">
                    <a:pos x="80" y="23"/>
                  </a:cxn>
                  <a:cxn ang="0">
                    <a:pos x="88" y="20"/>
                  </a:cxn>
                  <a:cxn ang="0">
                    <a:pos x="95" y="18"/>
                  </a:cxn>
                  <a:cxn ang="0">
                    <a:pos x="103" y="15"/>
                  </a:cxn>
                  <a:cxn ang="0">
                    <a:pos x="102" y="5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84" y="4"/>
                  </a:cxn>
                  <a:cxn ang="0">
                    <a:pos x="77" y="4"/>
                  </a:cxn>
                  <a:cxn ang="0">
                    <a:pos x="70" y="4"/>
                  </a:cxn>
                  <a:cxn ang="0">
                    <a:pos x="63" y="5"/>
                  </a:cxn>
                  <a:cxn ang="0">
                    <a:pos x="56" y="5"/>
                  </a:cxn>
                  <a:cxn ang="0">
                    <a:pos x="47" y="5"/>
                  </a:cxn>
                  <a:cxn ang="0">
                    <a:pos x="39" y="4"/>
                  </a:cxn>
                  <a:cxn ang="0">
                    <a:pos x="32" y="3"/>
                  </a:cxn>
                  <a:cxn ang="0">
                    <a:pos x="25" y="3"/>
                  </a:cxn>
                  <a:cxn ang="0">
                    <a:pos x="19" y="3"/>
                  </a:cxn>
                  <a:cxn ang="0">
                    <a:pos x="13" y="4"/>
                  </a:cxn>
                  <a:cxn ang="0">
                    <a:pos x="6" y="6"/>
                  </a:cxn>
                  <a:cxn ang="0">
                    <a:pos x="0" y="11"/>
                  </a:cxn>
                </a:cxnLst>
                <a:rect l="0" t="0" r="r" b="b"/>
                <a:pathLst>
                  <a:path w="103" h="26">
                    <a:moveTo>
                      <a:pt x="0" y="11"/>
                    </a:moveTo>
                    <a:lnTo>
                      <a:pt x="1" y="14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4" y="25"/>
                    </a:lnTo>
                    <a:lnTo>
                      <a:pt x="19" y="25"/>
                    </a:lnTo>
                    <a:lnTo>
                      <a:pt x="24" y="26"/>
                    </a:lnTo>
                    <a:lnTo>
                      <a:pt x="29" y="26"/>
                    </a:lnTo>
                    <a:lnTo>
                      <a:pt x="36" y="26"/>
                    </a:lnTo>
                    <a:lnTo>
                      <a:pt x="42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61" y="26"/>
                    </a:lnTo>
                    <a:lnTo>
                      <a:pt x="66" y="26"/>
                    </a:lnTo>
                    <a:lnTo>
                      <a:pt x="73" y="26"/>
                    </a:lnTo>
                    <a:lnTo>
                      <a:pt x="80" y="23"/>
                    </a:lnTo>
                    <a:lnTo>
                      <a:pt x="88" y="20"/>
                    </a:lnTo>
                    <a:lnTo>
                      <a:pt x="95" y="18"/>
                    </a:lnTo>
                    <a:lnTo>
                      <a:pt x="103" y="15"/>
                    </a:lnTo>
                    <a:lnTo>
                      <a:pt x="102" y="5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4" y="4"/>
                    </a:lnTo>
                    <a:lnTo>
                      <a:pt x="77" y="4"/>
                    </a:lnTo>
                    <a:lnTo>
                      <a:pt x="70" y="4"/>
                    </a:lnTo>
                    <a:lnTo>
                      <a:pt x="63" y="5"/>
                    </a:lnTo>
                    <a:lnTo>
                      <a:pt x="56" y="5"/>
                    </a:lnTo>
                    <a:lnTo>
                      <a:pt x="47" y="5"/>
                    </a:lnTo>
                    <a:lnTo>
                      <a:pt x="39" y="4"/>
                    </a:lnTo>
                    <a:lnTo>
                      <a:pt x="32" y="3"/>
                    </a:lnTo>
                    <a:lnTo>
                      <a:pt x="25" y="3"/>
                    </a:lnTo>
                    <a:lnTo>
                      <a:pt x="19" y="3"/>
                    </a:lnTo>
                    <a:lnTo>
                      <a:pt x="13" y="4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7735019" y="4830936"/>
                <a:ext cx="79375" cy="190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2" y="15"/>
                  </a:cxn>
                  <a:cxn ang="0">
                    <a:pos x="3" y="17"/>
                  </a:cxn>
                  <a:cxn ang="0">
                    <a:pos x="4" y="20"/>
                  </a:cxn>
                  <a:cxn ang="0">
                    <a:pos x="9" y="20"/>
                  </a:cxn>
                  <a:cxn ang="0">
                    <a:pos x="15" y="22"/>
                  </a:cxn>
                  <a:cxn ang="0">
                    <a:pos x="19" y="22"/>
                  </a:cxn>
                  <a:cxn ang="0">
                    <a:pos x="24" y="23"/>
                  </a:cxn>
                  <a:cxn ang="0">
                    <a:pos x="30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7" y="23"/>
                  </a:cxn>
                  <a:cxn ang="0">
                    <a:pos x="53" y="23"/>
                  </a:cxn>
                  <a:cxn ang="0">
                    <a:pos x="59" y="23"/>
                  </a:cxn>
                  <a:cxn ang="0">
                    <a:pos x="64" y="23"/>
                  </a:cxn>
                  <a:cxn ang="0">
                    <a:pos x="70" y="23"/>
                  </a:cxn>
                  <a:cxn ang="0">
                    <a:pos x="77" y="20"/>
                  </a:cxn>
                  <a:cxn ang="0">
                    <a:pos x="85" y="18"/>
                  </a:cxn>
                  <a:cxn ang="0">
                    <a:pos x="92" y="16"/>
                  </a:cxn>
                  <a:cxn ang="0">
                    <a:pos x="99" y="13"/>
                  </a:cxn>
                  <a:cxn ang="0">
                    <a:pos x="98" y="4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80" y="2"/>
                  </a:cxn>
                  <a:cxn ang="0">
                    <a:pos x="74" y="2"/>
                  </a:cxn>
                  <a:cxn ang="0">
                    <a:pos x="68" y="2"/>
                  </a:cxn>
                  <a:cxn ang="0">
                    <a:pos x="61" y="3"/>
                  </a:cxn>
                  <a:cxn ang="0">
                    <a:pos x="54" y="3"/>
                  </a:cxn>
                  <a:cxn ang="0">
                    <a:pos x="45" y="3"/>
                  </a:cxn>
                  <a:cxn ang="0">
                    <a:pos x="38" y="2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19" y="1"/>
                  </a:cxn>
                  <a:cxn ang="0">
                    <a:pos x="12" y="2"/>
                  </a:cxn>
                  <a:cxn ang="0">
                    <a:pos x="7" y="4"/>
                  </a:cxn>
                  <a:cxn ang="0">
                    <a:pos x="0" y="9"/>
                  </a:cxn>
                </a:cxnLst>
                <a:rect l="0" t="0" r="r" b="b"/>
                <a:pathLst>
                  <a:path w="99" h="23">
                    <a:moveTo>
                      <a:pt x="0" y="9"/>
                    </a:moveTo>
                    <a:lnTo>
                      <a:pt x="1" y="11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9" y="20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9" y="23"/>
                    </a:lnTo>
                    <a:lnTo>
                      <a:pt x="64" y="23"/>
                    </a:lnTo>
                    <a:lnTo>
                      <a:pt x="70" y="23"/>
                    </a:lnTo>
                    <a:lnTo>
                      <a:pt x="77" y="20"/>
                    </a:lnTo>
                    <a:lnTo>
                      <a:pt x="85" y="18"/>
                    </a:lnTo>
                    <a:lnTo>
                      <a:pt x="92" y="16"/>
                    </a:lnTo>
                    <a:lnTo>
                      <a:pt x="99" y="13"/>
                    </a:lnTo>
                    <a:lnTo>
                      <a:pt x="98" y="4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68" y="2"/>
                    </a:lnTo>
                    <a:lnTo>
                      <a:pt x="61" y="3"/>
                    </a:lnTo>
                    <a:lnTo>
                      <a:pt x="54" y="3"/>
                    </a:lnTo>
                    <a:lnTo>
                      <a:pt x="45" y="3"/>
                    </a:lnTo>
                    <a:lnTo>
                      <a:pt x="38" y="2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7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5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7738194" y="4832524"/>
                <a:ext cx="74613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4" y="19"/>
                  </a:cxn>
                  <a:cxn ang="0">
                    <a:pos x="18" y="21"/>
                  </a:cxn>
                  <a:cxn ang="0">
                    <a:pos x="22" y="22"/>
                  </a:cxn>
                  <a:cxn ang="0">
                    <a:pos x="28" y="22"/>
                  </a:cxn>
                  <a:cxn ang="0">
                    <a:pos x="34" y="22"/>
                  </a:cxn>
                  <a:cxn ang="0">
                    <a:pos x="39" y="22"/>
                  </a:cxn>
                  <a:cxn ang="0">
                    <a:pos x="45" y="22"/>
                  </a:cxn>
                  <a:cxn ang="0">
                    <a:pos x="50" y="22"/>
                  </a:cxn>
                  <a:cxn ang="0">
                    <a:pos x="56" y="22"/>
                  </a:cxn>
                  <a:cxn ang="0">
                    <a:pos x="61" y="21"/>
                  </a:cxn>
                  <a:cxn ang="0">
                    <a:pos x="67" y="21"/>
                  </a:cxn>
                  <a:cxn ang="0">
                    <a:pos x="73" y="18"/>
                  </a:cxn>
                  <a:cxn ang="0">
                    <a:pos x="80" y="17"/>
                  </a:cxn>
                  <a:cxn ang="0">
                    <a:pos x="87" y="15"/>
                  </a:cxn>
                  <a:cxn ang="0">
                    <a:pos x="94" y="12"/>
                  </a:cxn>
                  <a:cxn ang="0">
                    <a:pos x="92" y="4"/>
                  </a:cxn>
                  <a:cxn ang="0">
                    <a:pos x="90" y="0"/>
                  </a:cxn>
                  <a:cxn ang="0">
                    <a:pos x="84" y="0"/>
                  </a:cxn>
                  <a:cxn ang="0">
                    <a:pos x="76" y="2"/>
                  </a:cxn>
                  <a:cxn ang="0">
                    <a:pos x="71" y="2"/>
                  </a:cxn>
                  <a:cxn ang="0">
                    <a:pos x="64" y="2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3" y="3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3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7" y="6"/>
                  </a:cxn>
                  <a:cxn ang="0">
                    <a:pos x="0" y="9"/>
                  </a:cxn>
                </a:cxnLst>
                <a:rect l="0" t="0" r="r" b="b"/>
                <a:pathLst>
                  <a:path w="94" h="22">
                    <a:moveTo>
                      <a:pt x="0" y="9"/>
                    </a:moveTo>
                    <a:lnTo>
                      <a:pt x="1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4" y="19"/>
                    </a:lnTo>
                    <a:lnTo>
                      <a:pt x="18" y="21"/>
                    </a:lnTo>
                    <a:lnTo>
                      <a:pt x="22" y="22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39" y="22"/>
                    </a:lnTo>
                    <a:lnTo>
                      <a:pt x="45" y="22"/>
                    </a:lnTo>
                    <a:lnTo>
                      <a:pt x="50" y="22"/>
                    </a:lnTo>
                    <a:lnTo>
                      <a:pt x="56" y="22"/>
                    </a:lnTo>
                    <a:lnTo>
                      <a:pt x="61" y="21"/>
                    </a:lnTo>
                    <a:lnTo>
                      <a:pt x="67" y="21"/>
                    </a:lnTo>
                    <a:lnTo>
                      <a:pt x="73" y="18"/>
                    </a:lnTo>
                    <a:lnTo>
                      <a:pt x="80" y="17"/>
                    </a:lnTo>
                    <a:lnTo>
                      <a:pt x="87" y="15"/>
                    </a:lnTo>
                    <a:lnTo>
                      <a:pt x="94" y="12"/>
                    </a:lnTo>
                    <a:lnTo>
                      <a:pt x="92" y="4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4" y="2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3" y="3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3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7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0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7739781" y="4832524"/>
                <a:ext cx="71438" cy="174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9" y="18"/>
                  </a:cxn>
                  <a:cxn ang="0">
                    <a:pos x="13" y="18"/>
                  </a:cxn>
                  <a:cxn ang="0">
                    <a:pos x="18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2" y="21"/>
                  </a:cxn>
                  <a:cxn ang="0">
                    <a:pos x="38" y="21"/>
                  </a:cxn>
                  <a:cxn ang="0">
                    <a:pos x="42" y="20"/>
                  </a:cxn>
                  <a:cxn ang="0">
                    <a:pos x="48" y="20"/>
                  </a:cxn>
                  <a:cxn ang="0">
                    <a:pos x="53" y="20"/>
                  </a:cxn>
                  <a:cxn ang="0">
                    <a:pos x="58" y="20"/>
                  </a:cxn>
                  <a:cxn ang="0">
                    <a:pos x="63" y="20"/>
                  </a:cxn>
                  <a:cxn ang="0">
                    <a:pos x="69" y="17"/>
                  </a:cxn>
                  <a:cxn ang="0">
                    <a:pos x="76" y="16"/>
                  </a:cxn>
                  <a:cxn ang="0">
                    <a:pos x="83" y="14"/>
                  </a:cxn>
                  <a:cxn ang="0">
                    <a:pos x="88" y="13"/>
                  </a:cxn>
                  <a:cxn ang="0">
                    <a:pos x="87" y="5"/>
                  </a:cxn>
                  <a:cxn ang="0">
                    <a:pos x="85" y="0"/>
                  </a:cxn>
                  <a:cxn ang="0">
                    <a:pos x="80" y="0"/>
                  </a:cxn>
                  <a:cxn ang="0">
                    <a:pos x="72" y="2"/>
                  </a:cxn>
                  <a:cxn ang="0">
                    <a:pos x="66" y="2"/>
                  </a:cxn>
                  <a:cxn ang="0">
                    <a:pos x="61" y="2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0" y="3"/>
                  </a:cxn>
                  <a:cxn ang="0">
                    <a:pos x="33" y="2"/>
                  </a:cxn>
                  <a:cxn ang="0">
                    <a:pos x="27" y="2"/>
                  </a:cxn>
                  <a:cxn ang="0">
                    <a:pos x="23" y="1"/>
                  </a:cxn>
                  <a:cxn ang="0">
                    <a:pos x="17" y="1"/>
                  </a:cxn>
                  <a:cxn ang="0">
                    <a:pos x="12" y="2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8" h="21">
                    <a:moveTo>
                      <a:pt x="0" y="8"/>
                    </a:moveTo>
                    <a:lnTo>
                      <a:pt x="1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8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2" y="21"/>
                    </a:lnTo>
                    <a:lnTo>
                      <a:pt x="38" y="21"/>
                    </a:lnTo>
                    <a:lnTo>
                      <a:pt x="42" y="20"/>
                    </a:lnTo>
                    <a:lnTo>
                      <a:pt x="48" y="20"/>
                    </a:lnTo>
                    <a:lnTo>
                      <a:pt x="53" y="20"/>
                    </a:lnTo>
                    <a:lnTo>
                      <a:pt x="58" y="20"/>
                    </a:lnTo>
                    <a:lnTo>
                      <a:pt x="63" y="20"/>
                    </a:lnTo>
                    <a:lnTo>
                      <a:pt x="69" y="17"/>
                    </a:lnTo>
                    <a:lnTo>
                      <a:pt x="76" y="16"/>
                    </a:lnTo>
                    <a:lnTo>
                      <a:pt x="83" y="14"/>
                    </a:lnTo>
                    <a:lnTo>
                      <a:pt x="88" y="13"/>
                    </a:lnTo>
                    <a:lnTo>
                      <a:pt x="87" y="5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2" y="2"/>
                    </a:lnTo>
                    <a:lnTo>
                      <a:pt x="66" y="2"/>
                    </a:lnTo>
                    <a:lnTo>
                      <a:pt x="61" y="2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0" y="3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7742956" y="4834111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8" y="17"/>
                  </a:cxn>
                  <a:cxn ang="0">
                    <a:pos x="12" y="17"/>
                  </a:cxn>
                  <a:cxn ang="0">
                    <a:pos x="15" y="19"/>
                  </a:cxn>
                  <a:cxn ang="0">
                    <a:pos x="20" y="20"/>
                  </a:cxn>
                  <a:cxn ang="0">
                    <a:pos x="24" y="20"/>
                  </a:cxn>
                  <a:cxn ang="0">
                    <a:pos x="29" y="20"/>
                  </a:cxn>
                  <a:cxn ang="0">
                    <a:pos x="35" y="20"/>
                  </a:cxn>
                  <a:cxn ang="0">
                    <a:pos x="39" y="19"/>
                  </a:cxn>
                  <a:cxn ang="0">
                    <a:pos x="44" y="19"/>
                  </a:cxn>
                  <a:cxn ang="0">
                    <a:pos x="50" y="19"/>
                  </a:cxn>
                  <a:cxn ang="0">
                    <a:pos x="54" y="19"/>
                  </a:cxn>
                  <a:cxn ang="0">
                    <a:pos x="59" y="19"/>
                  </a:cxn>
                  <a:cxn ang="0">
                    <a:pos x="65" y="16"/>
                  </a:cxn>
                  <a:cxn ang="0">
                    <a:pos x="71" y="15"/>
                  </a:cxn>
                  <a:cxn ang="0">
                    <a:pos x="77" y="13"/>
                  </a:cxn>
                  <a:cxn ang="0">
                    <a:pos x="83" y="12"/>
                  </a:cxn>
                  <a:cxn ang="0">
                    <a:pos x="82" y="4"/>
                  </a:cxn>
                  <a:cxn ang="0">
                    <a:pos x="80" y="0"/>
                  </a:cxn>
                  <a:cxn ang="0">
                    <a:pos x="75" y="0"/>
                  </a:cxn>
                  <a:cxn ang="0">
                    <a:pos x="68" y="2"/>
                  </a:cxn>
                  <a:cxn ang="0">
                    <a:pos x="62" y="4"/>
                  </a:cxn>
                  <a:cxn ang="0">
                    <a:pos x="56" y="4"/>
                  </a:cxn>
                  <a:cxn ang="0">
                    <a:pos x="51" y="4"/>
                  </a:cxn>
                  <a:cxn ang="0">
                    <a:pos x="45" y="4"/>
                  </a:cxn>
                  <a:cxn ang="0">
                    <a:pos x="37" y="4"/>
                  </a:cxn>
                  <a:cxn ang="0">
                    <a:pos x="31" y="2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15" y="2"/>
                  </a:cxn>
                  <a:cxn ang="0">
                    <a:pos x="10" y="4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3" h="20">
                    <a:moveTo>
                      <a:pt x="0" y="8"/>
                    </a:moveTo>
                    <a:lnTo>
                      <a:pt x="1" y="10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8" y="17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9" y="20"/>
                    </a:lnTo>
                    <a:lnTo>
                      <a:pt x="35" y="20"/>
                    </a:lnTo>
                    <a:lnTo>
                      <a:pt x="39" y="19"/>
                    </a:lnTo>
                    <a:lnTo>
                      <a:pt x="44" y="19"/>
                    </a:lnTo>
                    <a:lnTo>
                      <a:pt x="50" y="19"/>
                    </a:lnTo>
                    <a:lnTo>
                      <a:pt x="54" y="19"/>
                    </a:lnTo>
                    <a:lnTo>
                      <a:pt x="59" y="19"/>
                    </a:lnTo>
                    <a:lnTo>
                      <a:pt x="65" y="16"/>
                    </a:lnTo>
                    <a:lnTo>
                      <a:pt x="71" y="15"/>
                    </a:lnTo>
                    <a:lnTo>
                      <a:pt x="77" y="13"/>
                    </a:lnTo>
                    <a:lnTo>
                      <a:pt x="83" y="12"/>
                    </a:lnTo>
                    <a:lnTo>
                      <a:pt x="82" y="4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68" y="2"/>
                    </a:lnTo>
                    <a:lnTo>
                      <a:pt x="62" y="4"/>
                    </a:lnTo>
                    <a:lnTo>
                      <a:pt x="56" y="4"/>
                    </a:lnTo>
                    <a:lnTo>
                      <a:pt x="51" y="4"/>
                    </a:lnTo>
                    <a:lnTo>
                      <a:pt x="45" y="4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7744543" y="4835698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3" y="13"/>
                  </a:cxn>
                  <a:cxn ang="0">
                    <a:pos x="4" y="15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5" y="18"/>
                  </a:cxn>
                  <a:cxn ang="0">
                    <a:pos x="19" y="19"/>
                  </a:cxn>
                  <a:cxn ang="0">
                    <a:pos x="23" y="19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7" y="18"/>
                  </a:cxn>
                  <a:cxn ang="0">
                    <a:pos x="63" y="15"/>
                  </a:cxn>
                  <a:cxn ang="0">
                    <a:pos x="68" y="14"/>
                  </a:cxn>
                  <a:cxn ang="0">
                    <a:pos x="74" y="12"/>
                  </a:cxn>
                  <a:cxn ang="0">
                    <a:pos x="80" y="11"/>
                  </a:cxn>
                  <a:cxn ang="0">
                    <a:pos x="79" y="4"/>
                  </a:cxn>
                  <a:cxn ang="0">
                    <a:pos x="76" y="0"/>
                  </a:cxn>
                  <a:cxn ang="0">
                    <a:pos x="72" y="0"/>
                  </a:cxn>
                  <a:cxn ang="0">
                    <a:pos x="65" y="3"/>
                  </a:cxn>
                  <a:cxn ang="0">
                    <a:pos x="60" y="4"/>
                  </a:cxn>
                  <a:cxn ang="0">
                    <a:pos x="54" y="4"/>
                  </a:cxn>
                  <a:cxn ang="0">
                    <a:pos x="50" y="4"/>
                  </a:cxn>
                  <a:cxn ang="0">
                    <a:pos x="44" y="4"/>
                  </a:cxn>
                  <a:cxn ang="0">
                    <a:pos x="37" y="4"/>
                  </a:cxn>
                  <a:cxn ang="0">
                    <a:pos x="31" y="3"/>
                  </a:cxn>
                  <a:cxn ang="0">
                    <a:pos x="26" y="3"/>
                  </a:cxn>
                  <a:cxn ang="0">
                    <a:pos x="21" y="3"/>
                  </a:cxn>
                  <a:cxn ang="0">
                    <a:pos x="16" y="3"/>
                  </a:cxn>
                  <a:cxn ang="0">
                    <a:pos x="12" y="4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0" t="0" r="r" b="b"/>
                <a:pathLst>
                  <a:path w="80" h="19">
                    <a:moveTo>
                      <a:pt x="0" y="8"/>
                    </a:moveTo>
                    <a:lnTo>
                      <a:pt x="1" y="9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5" y="18"/>
                    </a:lnTo>
                    <a:lnTo>
                      <a:pt x="19" y="19"/>
                    </a:lnTo>
                    <a:lnTo>
                      <a:pt x="23" y="19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7" y="18"/>
                    </a:lnTo>
                    <a:lnTo>
                      <a:pt x="63" y="15"/>
                    </a:lnTo>
                    <a:lnTo>
                      <a:pt x="68" y="14"/>
                    </a:lnTo>
                    <a:lnTo>
                      <a:pt x="74" y="12"/>
                    </a:lnTo>
                    <a:lnTo>
                      <a:pt x="80" y="11"/>
                    </a:lnTo>
                    <a:lnTo>
                      <a:pt x="79" y="4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7" y="4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2" y="4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7747718" y="4835698"/>
                <a:ext cx="5873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3" y="14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4" y="17"/>
                  </a:cxn>
                  <a:cxn ang="0">
                    <a:pos x="17" y="18"/>
                  </a:cxn>
                  <a:cxn ang="0">
                    <a:pos x="22" y="18"/>
                  </a:cxn>
                  <a:cxn ang="0">
                    <a:pos x="26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4" y="17"/>
                  </a:cxn>
                  <a:cxn ang="0">
                    <a:pos x="47" y="15"/>
                  </a:cxn>
                  <a:cxn ang="0">
                    <a:pos x="52" y="15"/>
                  </a:cxn>
                  <a:cxn ang="0">
                    <a:pos x="57" y="14"/>
                  </a:cxn>
                  <a:cxn ang="0">
                    <a:pos x="63" y="13"/>
                  </a:cxn>
                  <a:cxn ang="0">
                    <a:pos x="68" y="12"/>
                  </a:cxn>
                  <a:cxn ang="0">
                    <a:pos x="74" y="11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7" y="0"/>
                  </a:cxn>
                  <a:cxn ang="0">
                    <a:pos x="60" y="3"/>
                  </a:cxn>
                  <a:cxn ang="0">
                    <a:pos x="55" y="4"/>
                  </a:cxn>
                  <a:cxn ang="0">
                    <a:pos x="50" y="4"/>
                  </a:cxn>
                  <a:cxn ang="0">
                    <a:pos x="45" y="4"/>
                  </a:cxn>
                  <a:cxn ang="0">
                    <a:pos x="40" y="4"/>
                  </a:cxn>
                  <a:cxn ang="0">
                    <a:pos x="33" y="4"/>
                  </a:cxn>
                  <a:cxn ang="0">
                    <a:pos x="27" y="3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4" y="3"/>
                  </a:cxn>
                  <a:cxn ang="0">
                    <a:pos x="9" y="4"/>
                  </a:cxn>
                  <a:cxn ang="0">
                    <a:pos x="4" y="5"/>
                  </a:cxn>
                  <a:cxn ang="0">
                    <a:pos x="0" y="8"/>
                  </a:cxn>
                </a:cxnLst>
                <a:rect l="0" t="0" r="r" b="b"/>
                <a:pathLst>
                  <a:path w="74" h="18">
                    <a:moveTo>
                      <a:pt x="0" y="8"/>
                    </a:moveTo>
                    <a:lnTo>
                      <a:pt x="1" y="10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7" y="18"/>
                    </a:lnTo>
                    <a:lnTo>
                      <a:pt x="22" y="18"/>
                    </a:lnTo>
                    <a:lnTo>
                      <a:pt x="26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4" y="17"/>
                    </a:lnTo>
                    <a:lnTo>
                      <a:pt x="47" y="15"/>
                    </a:lnTo>
                    <a:lnTo>
                      <a:pt x="52" y="15"/>
                    </a:lnTo>
                    <a:lnTo>
                      <a:pt x="57" y="14"/>
                    </a:lnTo>
                    <a:lnTo>
                      <a:pt x="63" y="13"/>
                    </a:lnTo>
                    <a:lnTo>
                      <a:pt x="68" y="12"/>
                    </a:lnTo>
                    <a:lnTo>
                      <a:pt x="74" y="11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5" y="4"/>
                    </a:lnTo>
                    <a:lnTo>
                      <a:pt x="50" y="4"/>
                    </a:lnTo>
                    <a:lnTo>
                      <a:pt x="45" y="4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7" y="3"/>
                    </a:lnTo>
                    <a:lnTo>
                      <a:pt x="23" y="3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C7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7749306" y="4837286"/>
                <a:ext cx="555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7" y="12"/>
                  </a:cxn>
                  <a:cxn ang="0">
                    <a:pos x="10" y="12"/>
                  </a:cxn>
                  <a:cxn ang="0">
                    <a:pos x="14" y="14"/>
                  </a:cxn>
                  <a:cxn ang="0">
                    <a:pos x="16" y="15"/>
                  </a:cxn>
                  <a:cxn ang="0">
                    <a:pos x="24" y="14"/>
                  </a:cxn>
                  <a:cxn ang="0">
                    <a:pos x="34" y="14"/>
                  </a:cxn>
                  <a:cxn ang="0">
                    <a:pos x="42" y="14"/>
                  </a:cxn>
                  <a:cxn ang="0">
                    <a:pos x="50" y="12"/>
                  </a:cxn>
                  <a:cxn ang="0">
                    <a:pos x="54" y="11"/>
                  </a:cxn>
                  <a:cxn ang="0">
                    <a:pos x="59" y="10"/>
                  </a:cxn>
                  <a:cxn ang="0">
                    <a:pos x="65" y="9"/>
                  </a:cxn>
                  <a:cxn ang="0">
                    <a:pos x="69" y="8"/>
                  </a:cxn>
                  <a:cxn ang="0">
                    <a:pos x="69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7" y="1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38" y="2"/>
                  </a:cxn>
                  <a:cxn ang="0">
                    <a:pos x="31" y="2"/>
                  </a:cxn>
                  <a:cxn ang="0">
                    <a:pos x="27" y="1"/>
                  </a:cxn>
                  <a:cxn ang="0">
                    <a:pos x="22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0" y="5"/>
                  </a:cxn>
                </a:cxnLst>
                <a:rect l="0" t="0" r="r" b="b"/>
                <a:pathLst>
                  <a:path w="69" h="15">
                    <a:moveTo>
                      <a:pt x="0" y="5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4" y="14"/>
                    </a:lnTo>
                    <a:lnTo>
                      <a:pt x="16" y="15"/>
                    </a:lnTo>
                    <a:lnTo>
                      <a:pt x="24" y="14"/>
                    </a:lnTo>
                    <a:lnTo>
                      <a:pt x="34" y="14"/>
                    </a:lnTo>
                    <a:lnTo>
                      <a:pt x="42" y="14"/>
                    </a:lnTo>
                    <a:lnTo>
                      <a:pt x="50" y="12"/>
                    </a:lnTo>
                    <a:lnTo>
                      <a:pt x="54" y="11"/>
                    </a:lnTo>
                    <a:lnTo>
                      <a:pt x="59" y="10"/>
                    </a:lnTo>
                    <a:lnTo>
                      <a:pt x="65" y="9"/>
                    </a:lnTo>
                    <a:lnTo>
                      <a:pt x="69" y="8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7" y="1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38" y="2"/>
                    </a:lnTo>
                    <a:lnTo>
                      <a:pt x="31" y="2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7750893" y="4838873"/>
                <a:ext cx="5080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4" y="10"/>
                  </a:cxn>
                  <a:cxn ang="0">
                    <a:pos x="7" y="11"/>
                  </a:cxn>
                  <a:cxn ang="0">
                    <a:pos x="11" y="11"/>
                  </a:cxn>
                  <a:cxn ang="0">
                    <a:pos x="13" y="13"/>
                  </a:cxn>
                  <a:cxn ang="0">
                    <a:pos x="17" y="14"/>
                  </a:cxn>
                  <a:cxn ang="0">
                    <a:pos x="25" y="13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46" y="11"/>
                  </a:cxn>
                  <a:cxn ang="0">
                    <a:pos x="51" y="10"/>
                  </a:cxn>
                  <a:cxn ang="0">
                    <a:pos x="56" y="9"/>
                  </a:cxn>
                  <a:cxn ang="0">
                    <a:pos x="60" y="8"/>
                  </a:cxn>
                  <a:cxn ang="0">
                    <a:pos x="65" y="7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59" y="0"/>
                  </a:cxn>
                  <a:cxn ang="0">
                    <a:pos x="53" y="2"/>
                  </a:cxn>
                  <a:cxn ang="0">
                    <a:pos x="49" y="2"/>
                  </a:cxn>
                  <a:cxn ang="0">
                    <a:pos x="45" y="2"/>
                  </a:cxn>
                  <a:cxn ang="0">
                    <a:pos x="41" y="2"/>
                  </a:cxn>
                  <a:cxn ang="0">
                    <a:pos x="36" y="2"/>
                  </a:cxn>
                  <a:cxn ang="0">
                    <a:pos x="30" y="2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5" y="3"/>
                  </a:cxn>
                  <a:cxn ang="0">
                    <a:pos x="0" y="6"/>
                  </a:cxn>
                </a:cxnLst>
                <a:rect l="0" t="0" r="r" b="b"/>
                <a:pathLst>
                  <a:path w="65" h="14">
                    <a:moveTo>
                      <a:pt x="0" y="6"/>
                    </a:move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3" y="13"/>
                    </a:lnTo>
                    <a:lnTo>
                      <a:pt x="17" y="14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6" y="11"/>
                    </a:lnTo>
                    <a:lnTo>
                      <a:pt x="51" y="10"/>
                    </a:lnTo>
                    <a:lnTo>
                      <a:pt x="56" y="9"/>
                    </a:lnTo>
                    <a:lnTo>
                      <a:pt x="60" y="8"/>
                    </a:lnTo>
                    <a:lnTo>
                      <a:pt x="65" y="7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3" y="2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5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9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7754068" y="4840461"/>
                <a:ext cx="46038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14" y="13"/>
                  </a:cxn>
                  <a:cxn ang="0">
                    <a:pos x="42" y="10"/>
                  </a:cxn>
                  <a:cxn ang="0">
                    <a:pos x="59" y="7"/>
                  </a:cxn>
                  <a:cxn ang="0">
                    <a:pos x="59" y="2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48" y="2"/>
                  </a:cxn>
                  <a:cxn ang="0">
                    <a:pos x="32" y="2"/>
                  </a:cxn>
                  <a:cxn ang="0">
                    <a:pos x="23" y="2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59" h="13">
                    <a:moveTo>
                      <a:pt x="0" y="6"/>
                    </a:moveTo>
                    <a:lnTo>
                      <a:pt x="2" y="9"/>
                    </a:lnTo>
                    <a:lnTo>
                      <a:pt x="14" y="13"/>
                    </a:lnTo>
                    <a:lnTo>
                      <a:pt x="42" y="10"/>
                    </a:lnTo>
                    <a:lnTo>
                      <a:pt x="59" y="7"/>
                    </a:lnTo>
                    <a:lnTo>
                      <a:pt x="59" y="2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48" y="2"/>
                    </a:lnTo>
                    <a:lnTo>
                      <a:pt x="32" y="2"/>
                    </a:lnTo>
                    <a:lnTo>
                      <a:pt x="23" y="2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7749306" y="4699173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3"/>
                  </a:cxn>
                  <a:cxn ang="0">
                    <a:pos x="15" y="14"/>
                  </a:cxn>
                  <a:cxn ang="0">
                    <a:pos x="43" y="14"/>
                  </a:cxn>
                  <a:cxn ang="0">
                    <a:pos x="60" y="7"/>
                  </a:cxn>
                  <a:cxn ang="0">
                    <a:pos x="60" y="3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50" y="2"/>
                  </a:cxn>
                  <a:cxn ang="0">
                    <a:pos x="34" y="3"/>
                  </a:cxn>
                  <a:cxn ang="0">
                    <a:pos x="23" y="2"/>
                  </a:cxn>
                  <a:cxn ang="0">
                    <a:pos x="15" y="2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60" h="14">
                    <a:moveTo>
                      <a:pt x="0" y="6"/>
                    </a:moveTo>
                    <a:lnTo>
                      <a:pt x="4" y="13"/>
                    </a:lnTo>
                    <a:lnTo>
                      <a:pt x="15" y="14"/>
                    </a:lnTo>
                    <a:lnTo>
                      <a:pt x="43" y="14"/>
                    </a:lnTo>
                    <a:lnTo>
                      <a:pt x="60" y="7"/>
                    </a:lnTo>
                    <a:lnTo>
                      <a:pt x="60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34" y="3"/>
                    </a:lnTo>
                    <a:lnTo>
                      <a:pt x="23" y="2"/>
                    </a:lnTo>
                    <a:lnTo>
                      <a:pt x="15" y="2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7750893" y="4699173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20" y="14"/>
                  </a:cxn>
                  <a:cxn ang="0">
                    <a:pos x="27" y="14"/>
                  </a:cxn>
                  <a:cxn ang="0">
                    <a:pos x="34" y="14"/>
                  </a:cxn>
                  <a:cxn ang="0">
                    <a:pos x="41" y="14"/>
                  </a:cxn>
                  <a:cxn ang="0">
                    <a:pos x="45" y="13"/>
                  </a:cxn>
                  <a:cxn ang="0">
                    <a:pos x="49" y="12"/>
                  </a:cxn>
                  <a:cxn ang="0">
                    <a:pos x="52" y="11"/>
                  </a:cxn>
                  <a:cxn ang="0">
                    <a:pos x="57" y="10"/>
                  </a:cxn>
                  <a:cxn ang="0">
                    <a:pos x="57" y="4"/>
                  </a:cxn>
                  <a:cxn ang="0">
                    <a:pos x="55" y="0"/>
                  </a:cxn>
                  <a:cxn ang="0">
                    <a:pos x="51" y="0"/>
                  </a:cxn>
                  <a:cxn ang="0">
                    <a:pos x="46" y="3"/>
                  </a:cxn>
                  <a:cxn ang="0">
                    <a:pos x="43" y="3"/>
                  </a:cxn>
                  <a:cxn ang="0">
                    <a:pos x="40" y="3"/>
                  </a:cxn>
                  <a:cxn ang="0">
                    <a:pos x="35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57" h="14">
                    <a:moveTo>
                      <a:pt x="0" y="6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20" y="14"/>
                    </a:lnTo>
                    <a:lnTo>
                      <a:pt x="27" y="14"/>
                    </a:lnTo>
                    <a:lnTo>
                      <a:pt x="34" y="14"/>
                    </a:lnTo>
                    <a:lnTo>
                      <a:pt x="41" y="14"/>
                    </a:lnTo>
                    <a:lnTo>
                      <a:pt x="45" y="13"/>
                    </a:lnTo>
                    <a:lnTo>
                      <a:pt x="49" y="12"/>
                    </a:lnTo>
                    <a:lnTo>
                      <a:pt x="52" y="11"/>
                    </a:lnTo>
                    <a:lnTo>
                      <a:pt x="57" y="10"/>
                    </a:lnTo>
                    <a:lnTo>
                      <a:pt x="57" y="4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7752481" y="4699173"/>
                <a:ext cx="428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8" y="11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9" y="12"/>
                  </a:cxn>
                  <a:cxn ang="0">
                    <a:pos x="25" y="12"/>
                  </a:cxn>
                  <a:cxn ang="0">
                    <a:pos x="32" y="12"/>
                  </a:cxn>
                  <a:cxn ang="0">
                    <a:pos x="38" y="12"/>
                  </a:cxn>
                  <a:cxn ang="0">
                    <a:pos x="42" y="11"/>
                  </a:cxn>
                  <a:cxn ang="0">
                    <a:pos x="46" y="10"/>
                  </a:cxn>
                  <a:cxn ang="0">
                    <a:pos x="50" y="9"/>
                  </a:cxn>
                  <a:cxn ang="0">
                    <a:pos x="54" y="8"/>
                  </a:cxn>
                  <a:cxn ang="0">
                    <a:pos x="54" y="2"/>
                  </a:cxn>
                  <a:cxn ang="0">
                    <a:pos x="51" y="0"/>
                  </a:cxn>
                  <a:cxn ang="0">
                    <a:pos x="48" y="0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6" y="2"/>
                  </a:cxn>
                  <a:cxn ang="0">
                    <a:pos x="33" y="2"/>
                  </a:cxn>
                  <a:cxn ang="0">
                    <a:pos x="30" y="2"/>
                  </a:cxn>
                  <a:cxn ang="0">
                    <a:pos x="20" y="1"/>
                  </a:cxn>
                  <a:cxn ang="0">
                    <a:pos x="13" y="1"/>
                  </a:cxn>
                  <a:cxn ang="0">
                    <a:pos x="8" y="2"/>
                  </a:cxn>
                  <a:cxn ang="0">
                    <a:pos x="0" y="5"/>
                  </a:cxn>
                </a:cxnLst>
                <a:rect l="0" t="0" r="r" b="b"/>
                <a:pathLst>
                  <a:path w="54" h="12">
                    <a:moveTo>
                      <a:pt x="0" y="5"/>
                    </a:moveTo>
                    <a:lnTo>
                      <a:pt x="1" y="5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32" y="12"/>
                    </a:lnTo>
                    <a:lnTo>
                      <a:pt x="38" y="12"/>
                    </a:lnTo>
                    <a:lnTo>
                      <a:pt x="42" y="11"/>
                    </a:lnTo>
                    <a:lnTo>
                      <a:pt x="46" y="10"/>
                    </a:lnTo>
                    <a:lnTo>
                      <a:pt x="50" y="9"/>
                    </a:lnTo>
                    <a:lnTo>
                      <a:pt x="54" y="8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0" y="1"/>
                    </a:lnTo>
                    <a:lnTo>
                      <a:pt x="13" y="1"/>
                    </a:lnTo>
                    <a:lnTo>
                      <a:pt x="8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5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7754068" y="4700761"/>
                <a:ext cx="39688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7" y="10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7" y="11"/>
                  </a:cxn>
                  <a:cxn ang="0">
                    <a:pos x="24" y="11"/>
                  </a:cxn>
                  <a:cxn ang="0">
                    <a:pos x="30" y="11"/>
                  </a:cxn>
                  <a:cxn ang="0">
                    <a:pos x="36" y="11"/>
                  </a:cxn>
                  <a:cxn ang="0">
                    <a:pos x="40" y="10"/>
                  </a:cxn>
                  <a:cxn ang="0">
                    <a:pos x="44" y="9"/>
                  </a:cxn>
                  <a:cxn ang="0">
                    <a:pos x="47" y="8"/>
                  </a:cxn>
                  <a:cxn ang="0">
                    <a:pos x="51" y="7"/>
                  </a:cxn>
                  <a:cxn ang="0">
                    <a:pos x="51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8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0" t="0" r="r" b="b"/>
                <a:pathLst>
                  <a:path w="51" h="11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40" y="10"/>
                    </a:lnTo>
                    <a:lnTo>
                      <a:pt x="44" y="9"/>
                    </a:lnTo>
                    <a:lnTo>
                      <a:pt x="47" y="8"/>
                    </a:lnTo>
                    <a:lnTo>
                      <a:pt x="51" y="7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7755656" y="4700761"/>
                <a:ext cx="38100" cy="95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9" y="10"/>
                  </a:cxn>
                  <a:cxn ang="0">
                    <a:pos x="35" y="10"/>
                  </a:cxn>
                  <a:cxn ang="0">
                    <a:pos x="38" y="9"/>
                  </a:cxn>
                  <a:cxn ang="0">
                    <a:pos x="41" y="8"/>
                  </a:cxn>
                  <a:cxn ang="0">
                    <a:pos x="45" y="7"/>
                  </a:cxn>
                  <a:cxn ang="0">
                    <a:pos x="48" y="6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48" h="10">
                    <a:moveTo>
                      <a:pt x="0" y="3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7" y="10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41" y="8"/>
                    </a:lnTo>
                    <a:lnTo>
                      <a:pt x="45" y="7"/>
                    </a:lnTo>
                    <a:lnTo>
                      <a:pt x="48" y="6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7755656" y="4700761"/>
                <a:ext cx="36513" cy="95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17" y="10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4" y="10"/>
                  </a:cxn>
                  <a:cxn ang="0">
                    <a:pos x="36" y="9"/>
                  </a:cxn>
                  <a:cxn ang="0">
                    <a:pos x="39" y="8"/>
                  </a:cxn>
                  <a:cxn ang="0">
                    <a:pos x="43" y="7"/>
                  </a:cxn>
                  <a:cxn ang="0">
                    <a:pos x="46" y="6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5" y="1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6" y="2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46" h="10">
                    <a:moveTo>
                      <a:pt x="0" y="3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4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3" y="7"/>
                    </a:lnTo>
                    <a:lnTo>
                      <a:pt x="46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6" y="2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7758831" y="4702348"/>
                <a:ext cx="333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5" y="9"/>
                  </a:cxn>
                  <a:cxn ang="0">
                    <a:pos x="8" y="9"/>
                  </a:cxn>
                  <a:cxn ang="0">
                    <a:pos x="13" y="9"/>
                  </a:cxn>
                  <a:cxn ang="0">
                    <a:pos x="18" y="9"/>
                  </a:cxn>
                  <a:cxn ang="0">
                    <a:pos x="24" y="9"/>
                  </a:cxn>
                  <a:cxn ang="0">
                    <a:pos x="28" y="9"/>
                  </a:cxn>
                  <a:cxn ang="0">
                    <a:pos x="32" y="8"/>
                  </a:cxn>
                  <a:cxn ang="0">
                    <a:pos x="35" y="7"/>
                  </a:cxn>
                  <a:cxn ang="0">
                    <a:pos x="38" y="7"/>
                  </a:cxn>
                  <a:cxn ang="0">
                    <a:pos x="41" y="6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41" h="9">
                    <a:moveTo>
                      <a:pt x="0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32" y="8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7758831" y="4702348"/>
                <a:ext cx="31750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13" y="9"/>
                  </a:cxn>
                  <a:cxn ang="0">
                    <a:pos x="19" y="9"/>
                  </a:cxn>
                  <a:cxn ang="0">
                    <a:pos x="24" y="9"/>
                  </a:cxn>
                  <a:cxn ang="0">
                    <a:pos x="28" y="8"/>
                  </a:cxn>
                  <a:cxn ang="0">
                    <a:pos x="31" y="8"/>
                  </a:cxn>
                  <a:cxn ang="0">
                    <a:pos x="34" y="7"/>
                  </a:cxn>
                  <a:cxn ang="0">
                    <a:pos x="38" y="7"/>
                  </a:cxn>
                  <a:cxn ang="0">
                    <a:pos x="40" y="6"/>
                  </a:cxn>
                  <a:cxn ang="0">
                    <a:pos x="40" y="2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3" y="1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rect l="0" t="0" r="r" b="b"/>
                <a:pathLst>
                  <a:path w="40" h="9">
                    <a:moveTo>
                      <a:pt x="0" y="5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4" y="7"/>
                    </a:lnTo>
                    <a:lnTo>
                      <a:pt x="38" y="7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C7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7758831" y="4703936"/>
                <a:ext cx="30163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9" y="8"/>
                  </a:cxn>
                  <a:cxn ang="0">
                    <a:pos x="14" y="8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7" y="7"/>
                  </a:cxn>
                  <a:cxn ang="0">
                    <a:pos x="30" y="7"/>
                  </a:cxn>
                  <a:cxn ang="0">
                    <a:pos x="33" y="6"/>
                  </a:cxn>
                  <a:cxn ang="0">
                    <a:pos x="35" y="6"/>
                  </a:cxn>
                  <a:cxn ang="0">
                    <a:pos x="38" y="5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0" t="0" r="r" b="b"/>
                <a:pathLst>
                  <a:path w="38" h="8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8" y="5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7762006" y="4703936"/>
                <a:ext cx="26988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21" y="8"/>
                  </a:cxn>
                  <a:cxn ang="0">
                    <a:pos x="24" y="7"/>
                  </a:cxn>
                  <a:cxn ang="0">
                    <a:pos x="27" y="7"/>
                  </a:cxn>
                  <a:cxn ang="0">
                    <a:pos x="30" y="6"/>
                  </a:cxn>
                  <a:cxn ang="0">
                    <a:pos x="32" y="6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3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4"/>
                  </a:cxn>
                </a:cxnLst>
                <a:rect l="0" t="0" r="r" b="b"/>
                <a:pathLst>
                  <a:path w="35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9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7762006" y="4703936"/>
                <a:ext cx="2540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8" y="7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0" y="4"/>
                  </a:cxn>
                </a:cxnLst>
                <a:rect l="0" t="0" r="r" b="b"/>
                <a:pathLst>
                  <a:path w="32" h="7">
                    <a:moveTo>
                      <a:pt x="0" y="4"/>
                    </a:moveTo>
                    <a:lnTo>
                      <a:pt x="1" y="6"/>
                    </a:lnTo>
                    <a:lnTo>
                      <a:pt x="8" y="7"/>
                    </a:lnTo>
                    <a:lnTo>
                      <a:pt x="23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7744543" y="4653136"/>
                <a:ext cx="55563" cy="269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0"/>
                  </a:cxn>
                  <a:cxn ang="0">
                    <a:pos x="48" y="1"/>
                  </a:cxn>
                  <a:cxn ang="0">
                    <a:pos x="54" y="3"/>
                  </a:cxn>
                  <a:cxn ang="0">
                    <a:pos x="59" y="4"/>
                  </a:cxn>
                  <a:cxn ang="0">
                    <a:pos x="64" y="7"/>
                  </a:cxn>
                  <a:cxn ang="0">
                    <a:pos x="67" y="10"/>
                  </a:cxn>
                  <a:cxn ang="0">
                    <a:pos x="68" y="12"/>
                  </a:cxn>
                  <a:cxn ang="0">
                    <a:pos x="69" y="16"/>
                  </a:cxn>
                  <a:cxn ang="0">
                    <a:pos x="68" y="19"/>
                  </a:cxn>
                  <a:cxn ang="0">
                    <a:pos x="67" y="23"/>
                  </a:cxn>
                  <a:cxn ang="0">
                    <a:pos x="64" y="26"/>
                  </a:cxn>
                  <a:cxn ang="0">
                    <a:pos x="59" y="29"/>
                  </a:cxn>
                  <a:cxn ang="0">
                    <a:pos x="54" y="31"/>
                  </a:cxn>
                  <a:cxn ang="0">
                    <a:pos x="48" y="32"/>
                  </a:cxn>
                  <a:cxn ang="0">
                    <a:pos x="42" y="33"/>
                  </a:cxn>
                  <a:cxn ang="0">
                    <a:pos x="35" y="33"/>
                  </a:cxn>
                  <a:cxn ang="0">
                    <a:pos x="28" y="33"/>
                  </a:cxn>
                  <a:cxn ang="0">
                    <a:pos x="21" y="32"/>
                  </a:cxn>
                  <a:cxn ang="0">
                    <a:pos x="15" y="31"/>
                  </a:cxn>
                  <a:cxn ang="0">
                    <a:pos x="11" y="29"/>
                  </a:cxn>
                  <a:cxn ang="0">
                    <a:pos x="6" y="26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11" y="4"/>
                  </a:cxn>
                  <a:cxn ang="0">
                    <a:pos x="15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0"/>
                  </a:cxn>
                </a:cxnLst>
                <a:rect l="0" t="0" r="r" b="b"/>
                <a:pathLst>
                  <a:path w="69" h="33">
                    <a:moveTo>
                      <a:pt x="35" y="0"/>
                    </a:moveTo>
                    <a:lnTo>
                      <a:pt x="42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59" y="4"/>
                    </a:lnTo>
                    <a:lnTo>
                      <a:pt x="64" y="7"/>
                    </a:lnTo>
                    <a:lnTo>
                      <a:pt x="67" y="10"/>
                    </a:lnTo>
                    <a:lnTo>
                      <a:pt x="68" y="12"/>
                    </a:lnTo>
                    <a:lnTo>
                      <a:pt x="69" y="16"/>
                    </a:lnTo>
                    <a:lnTo>
                      <a:pt x="68" y="19"/>
                    </a:lnTo>
                    <a:lnTo>
                      <a:pt x="67" y="23"/>
                    </a:lnTo>
                    <a:lnTo>
                      <a:pt x="64" y="26"/>
                    </a:lnTo>
                    <a:lnTo>
                      <a:pt x="59" y="29"/>
                    </a:lnTo>
                    <a:lnTo>
                      <a:pt x="54" y="31"/>
                    </a:lnTo>
                    <a:lnTo>
                      <a:pt x="48" y="32"/>
                    </a:lnTo>
                    <a:lnTo>
                      <a:pt x="42" y="33"/>
                    </a:lnTo>
                    <a:lnTo>
                      <a:pt x="35" y="33"/>
                    </a:lnTo>
                    <a:lnTo>
                      <a:pt x="28" y="33"/>
                    </a:lnTo>
                    <a:lnTo>
                      <a:pt x="21" y="32"/>
                    </a:lnTo>
                    <a:lnTo>
                      <a:pt x="15" y="31"/>
                    </a:lnTo>
                    <a:lnTo>
                      <a:pt x="11" y="29"/>
                    </a:lnTo>
                    <a:lnTo>
                      <a:pt x="6" y="26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87946" y="1525314"/>
              <a:ext cx="195008" cy="547791"/>
              <a:chOff x="7358063" y="4178301"/>
              <a:chExt cx="133350" cy="315913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7358063" y="4178301"/>
                <a:ext cx="133350" cy="315913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32" y="41"/>
                  </a:cxn>
                  <a:cxn ang="0">
                    <a:pos x="35" y="64"/>
                  </a:cxn>
                  <a:cxn ang="0">
                    <a:pos x="53" y="93"/>
                  </a:cxn>
                  <a:cxn ang="0">
                    <a:pos x="45" y="103"/>
                  </a:cxn>
                  <a:cxn ang="0">
                    <a:pos x="50" y="117"/>
                  </a:cxn>
                  <a:cxn ang="0">
                    <a:pos x="25" y="131"/>
                  </a:cxn>
                  <a:cxn ang="0">
                    <a:pos x="28" y="148"/>
                  </a:cxn>
                  <a:cxn ang="0">
                    <a:pos x="58" y="162"/>
                  </a:cxn>
                  <a:cxn ang="0">
                    <a:pos x="51" y="215"/>
                  </a:cxn>
                  <a:cxn ang="0">
                    <a:pos x="34" y="266"/>
                  </a:cxn>
                  <a:cxn ang="0">
                    <a:pos x="19" y="277"/>
                  </a:cxn>
                  <a:cxn ang="0">
                    <a:pos x="25" y="292"/>
                  </a:cxn>
                  <a:cxn ang="0">
                    <a:pos x="12" y="305"/>
                  </a:cxn>
                  <a:cxn ang="0">
                    <a:pos x="4" y="323"/>
                  </a:cxn>
                  <a:cxn ang="0">
                    <a:pos x="7" y="346"/>
                  </a:cxn>
                  <a:cxn ang="0">
                    <a:pos x="0" y="375"/>
                  </a:cxn>
                  <a:cxn ang="0">
                    <a:pos x="37" y="391"/>
                  </a:cxn>
                  <a:cxn ang="0">
                    <a:pos x="80" y="398"/>
                  </a:cxn>
                  <a:cxn ang="0">
                    <a:pos x="125" y="394"/>
                  </a:cxn>
                  <a:cxn ang="0">
                    <a:pos x="168" y="372"/>
                  </a:cxn>
                  <a:cxn ang="0">
                    <a:pos x="163" y="346"/>
                  </a:cxn>
                  <a:cxn ang="0">
                    <a:pos x="164" y="319"/>
                  </a:cxn>
                  <a:cxn ang="0">
                    <a:pos x="145" y="299"/>
                  </a:cxn>
                  <a:cxn ang="0">
                    <a:pos x="150" y="281"/>
                  </a:cxn>
                  <a:cxn ang="0">
                    <a:pos x="137" y="266"/>
                  </a:cxn>
                  <a:cxn ang="0">
                    <a:pos x="119" y="216"/>
                  </a:cxn>
                  <a:cxn ang="0">
                    <a:pos x="115" y="164"/>
                  </a:cxn>
                  <a:cxn ang="0">
                    <a:pos x="136" y="154"/>
                  </a:cxn>
                  <a:cxn ang="0">
                    <a:pos x="146" y="139"/>
                  </a:cxn>
                  <a:cxn ang="0">
                    <a:pos x="132" y="127"/>
                  </a:cxn>
                  <a:cxn ang="0">
                    <a:pos x="129" y="112"/>
                  </a:cxn>
                  <a:cxn ang="0">
                    <a:pos x="129" y="96"/>
                  </a:cxn>
                  <a:cxn ang="0">
                    <a:pos x="130" y="78"/>
                  </a:cxn>
                  <a:cxn ang="0">
                    <a:pos x="143" y="52"/>
                  </a:cxn>
                  <a:cxn ang="0">
                    <a:pos x="138" y="37"/>
                  </a:cxn>
                  <a:cxn ang="0">
                    <a:pos x="118" y="28"/>
                  </a:cxn>
                  <a:cxn ang="0">
                    <a:pos x="108" y="15"/>
                  </a:cxn>
                  <a:cxn ang="0">
                    <a:pos x="102" y="5"/>
                  </a:cxn>
                  <a:cxn ang="0">
                    <a:pos x="87" y="0"/>
                  </a:cxn>
                  <a:cxn ang="0">
                    <a:pos x="73" y="10"/>
                  </a:cxn>
                </a:cxnLst>
                <a:rect l="0" t="0" r="r" b="b"/>
                <a:pathLst>
                  <a:path w="168" h="398">
                    <a:moveTo>
                      <a:pt x="70" y="22"/>
                    </a:moveTo>
                    <a:lnTo>
                      <a:pt x="57" y="29"/>
                    </a:lnTo>
                    <a:lnTo>
                      <a:pt x="40" y="35"/>
                    </a:lnTo>
                    <a:lnTo>
                      <a:pt x="32" y="41"/>
                    </a:lnTo>
                    <a:lnTo>
                      <a:pt x="30" y="50"/>
                    </a:lnTo>
                    <a:lnTo>
                      <a:pt x="35" y="64"/>
                    </a:lnTo>
                    <a:lnTo>
                      <a:pt x="53" y="82"/>
                    </a:lnTo>
                    <a:lnTo>
                      <a:pt x="53" y="93"/>
                    </a:lnTo>
                    <a:lnTo>
                      <a:pt x="47" y="96"/>
                    </a:lnTo>
                    <a:lnTo>
                      <a:pt x="45" y="103"/>
                    </a:lnTo>
                    <a:lnTo>
                      <a:pt x="46" y="110"/>
                    </a:lnTo>
                    <a:lnTo>
                      <a:pt x="50" y="117"/>
                    </a:lnTo>
                    <a:lnTo>
                      <a:pt x="35" y="121"/>
                    </a:lnTo>
                    <a:lnTo>
                      <a:pt x="25" y="131"/>
                    </a:lnTo>
                    <a:lnTo>
                      <a:pt x="23" y="140"/>
                    </a:lnTo>
                    <a:lnTo>
                      <a:pt x="28" y="148"/>
                    </a:lnTo>
                    <a:lnTo>
                      <a:pt x="38" y="155"/>
                    </a:lnTo>
                    <a:lnTo>
                      <a:pt x="58" y="162"/>
                    </a:lnTo>
                    <a:lnTo>
                      <a:pt x="54" y="189"/>
                    </a:lnTo>
                    <a:lnTo>
                      <a:pt x="51" y="215"/>
                    </a:lnTo>
                    <a:lnTo>
                      <a:pt x="44" y="240"/>
                    </a:lnTo>
                    <a:lnTo>
                      <a:pt x="34" y="266"/>
                    </a:lnTo>
                    <a:lnTo>
                      <a:pt x="24" y="270"/>
                    </a:lnTo>
                    <a:lnTo>
                      <a:pt x="19" y="277"/>
                    </a:lnTo>
                    <a:lnTo>
                      <a:pt x="19" y="284"/>
                    </a:lnTo>
                    <a:lnTo>
                      <a:pt x="25" y="292"/>
                    </a:lnTo>
                    <a:lnTo>
                      <a:pt x="27" y="299"/>
                    </a:lnTo>
                    <a:lnTo>
                      <a:pt x="12" y="305"/>
                    </a:lnTo>
                    <a:lnTo>
                      <a:pt x="5" y="312"/>
                    </a:lnTo>
                    <a:lnTo>
                      <a:pt x="4" y="323"/>
                    </a:lnTo>
                    <a:lnTo>
                      <a:pt x="6" y="336"/>
                    </a:lnTo>
                    <a:lnTo>
                      <a:pt x="7" y="346"/>
                    </a:lnTo>
                    <a:lnTo>
                      <a:pt x="0" y="356"/>
                    </a:lnTo>
                    <a:lnTo>
                      <a:pt x="0" y="375"/>
                    </a:lnTo>
                    <a:lnTo>
                      <a:pt x="17" y="383"/>
                    </a:lnTo>
                    <a:lnTo>
                      <a:pt x="37" y="391"/>
                    </a:lnTo>
                    <a:lnTo>
                      <a:pt x="58" y="396"/>
                    </a:lnTo>
                    <a:lnTo>
                      <a:pt x="80" y="398"/>
                    </a:lnTo>
                    <a:lnTo>
                      <a:pt x="103" y="398"/>
                    </a:lnTo>
                    <a:lnTo>
                      <a:pt x="125" y="394"/>
                    </a:lnTo>
                    <a:lnTo>
                      <a:pt x="148" y="386"/>
                    </a:lnTo>
                    <a:lnTo>
                      <a:pt x="168" y="372"/>
                    </a:lnTo>
                    <a:lnTo>
                      <a:pt x="168" y="356"/>
                    </a:lnTo>
                    <a:lnTo>
                      <a:pt x="163" y="346"/>
                    </a:lnTo>
                    <a:lnTo>
                      <a:pt x="165" y="330"/>
                    </a:lnTo>
                    <a:lnTo>
                      <a:pt x="164" y="319"/>
                    </a:lnTo>
                    <a:lnTo>
                      <a:pt x="158" y="309"/>
                    </a:lnTo>
                    <a:lnTo>
                      <a:pt x="145" y="299"/>
                    </a:lnTo>
                    <a:lnTo>
                      <a:pt x="150" y="287"/>
                    </a:lnTo>
                    <a:lnTo>
                      <a:pt x="150" y="281"/>
                    </a:lnTo>
                    <a:lnTo>
                      <a:pt x="146" y="274"/>
                    </a:lnTo>
                    <a:lnTo>
                      <a:pt x="137" y="266"/>
                    </a:lnTo>
                    <a:lnTo>
                      <a:pt x="125" y="239"/>
                    </a:lnTo>
                    <a:lnTo>
                      <a:pt x="119" y="216"/>
                    </a:lnTo>
                    <a:lnTo>
                      <a:pt x="115" y="193"/>
                    </a:lnTo>
                    <a:lnTo>
                      <a:pt x="115" y="164"/>
                    </a:lnTo>
                    <a:lnTo>
                      <a:pt x="127" y="159"/>
                    </a:lnTo>
                    <a:lnTo>
                      <a:pt x="136" y="154"/>
                    </a:lnTo>
                    <a:lnTo>
                      <a:pt x="143" y="146"/>
                    </a:lnTo>
                    <a:lnTo>
                      <a:pt x="146" y="139"/>
                    </a:lnTo>
                    <a:lnTo>
                      <a:pt x="143" y="133"/>
                    </a:lnTo>
                    <a:lnTo>
                      <a:pt x="132" y="127"/>
                    </a:lnTo>
                    <a:lnTo>
                      <a:pt x="123" y="120"/>
                    </a:lnTo>
                    <a:lnTo>
                      <a:pt x="129" y="112"/>
                    </a:lnTo>
                    <a:lnTo>
                      <a:pt x="132" y="104"/>
                    </a:lnTo>
                    <a:lnTo>
                      <a:pt x="129" y="96"/>
                    </a:lnTo>
                    <a:lnTo>
                      <a:pt x="122" y="89"/>
                    </a:lnTo>
                    <a:lnTo>
                      <a:pt x="130" y="78"/>
                    </a:lnTo>
                    <a:lnTo>
                      <a:pt x="137" y="66"/>
                    </a:lnTo>
                    <a:lnTo>
                      <a:pt x="143" y="52"/>
                    </a:lnTo>
                    <a:lnTo>
                      <a:pt x="144" y="44"/>
                    </a:lnTo>
                    <a:lnTo>
                      <a:pt x="138" y="37"/>
                    </a:lnTo>
                    <a:lnTo>
                      <a:pt x="126" y="30"/>
                    </a:lnTo>
                    <a:lnTo>
                      <a:pt x="118" y="28"/>
                    </a:lnTo>
                    <a:lnTo>
                      <a:pt x="107" y="25"/>
                    </a:lnTo>
                    <a:lnTo>
                      <a:pt x="108" y="15"/>
                    </a:lnTo>
                    <a:lnTo>
                      <a:pt x="106" y="10"/>
                    </a:lnTo>
                    <a:lnTo>
                      <a:pt x="102" y="5"/>
                    </a:lnTo>
                    <a:lnTo>
                      <a:pt x="95" y="2"/>
                    </a:lnTo>
                    <a:lnTo>
                      <a:pt x="87" y="0"/>
                    </a:lnTo>
                    <a:lnTo>
                      <a:pt x="79" y="3"/>
                    </a:lnTo>
                    <a:lnTo>
                      <a:pt x="73" y="10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7404101" y="4197351"/>
                <a:ext cx="46038" cy="1587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8"/>
                  </a:cxn>
                  <a:cxn ang="0">
                    <a:pos x="2" y="15"/>
                  </a:cxn>
                  <a:cxn ang="0">
                    <a:pos x="9" y="17"/>
                  </a:cxn>
                  <a:cxn ang="0">
                    <a:pos x="18" y="19"/>
                  </a:cxn>
                  <a:cxn ang="0">
                    <a:pos x="28" y="20"/>
                  </a:cxn>
                  <a:cxn ang="0">
                    <a:pos x="38" y="20"/>
                  </a:cxn>
                  <a:cxn ang="0">
                    <a:pos x="46" y="19"/>
                  </a:cxn>
                  <a:cxn ang="0">
                    <a:pos x="53" y="16"/>
                  </a:cxn>
                  <a:cxn ang="0">
                    <a:pos x="56" y="11"/>
                  </a:cxn>
                  <a:cxn ang="0">
                    <a:pos x="56" y="4"/>
                  </a:cxn>
                  <a:cxn ang="0">
                    <a:pos x="53" y="2"/>
                  </a:cxn>
                  <a:cxn ang="0">
                    <a:pos x="48" y="0"/>
                  </a:cxn>
                  <a:cxn ang="0">
                    <a:pos x="47" y="6"/>
                  </a:cxn>
                  <a:cxn ang="0">
                    <a:pos x="43" y="11"/>
                  </a:cxn>
                  <a:cxn ang="0">
                    <a:pos x="37" y="12"/>
                  </a:cxn>
                  <a:cxn ang="0">
                    <a:pos x="30" y="12"/>
                  </a:cxn>
                  <a:cxn ang="0">
                    <a:pos x="23" y="11"/>
                  </a:cxn>
                  <a:cxn ang="0">
                    <a:pos x="17" y="9"/>
                  </a:cxn>
                  <a:cxn ang="0">
                    <a:pos x="13" y="5"/>
                  </a:cxn>
                  <a:cxn ang="0">
                    <a:pos x="11" y="1"/>
                  </a:cxn>
                  <a:cxn ang="0">
                    <a:pos x="5" y="3"/>
                  </a:cxn>
                </a:cxnLst>
                <a:rect l="0" t="0" r="r" b="b"/>
                <a:pathLst>
                  <a:path w="56" h="20">
                    <a:moveTo>
                      <a:pt x="5" y="3"/>
                    </a:moveTo>
                    <a:lnTo>
                      <a:pt x="0" y="8"/>
                    </a:lnTo>
                    <a:lnTo>
                      <a:pt x="2" y="15"/>
                    </a:lnTo>
                    <a:lnTo>
                      <a:pt x="9" y="17"/>
                    </a:lnTo>
                    <a:lnTo>
                      <a:pt x="18" y="19"/>
                    </a:lnTo>
                    <a:lnTo>
                      <a:pt x="28" y="20"/>
                    </a:lnTo>
                    <a:lnTo>
                      <a:pt x="38" y="20"/>
                    </a:lnTo>
                    <a:lnTo>
                      <a:pt x="46" y="19"/>
                    </a:lnTo>
                    <a:lnTo>
                      <a:pt x="53" y="16"/>
                    </a:lnTo>
                    <a:lnTo>
                      <a:pt x="56" y="11"/>
                    </a:lnTo>
                    <a:lnTo>
                      <a:pt x="56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7" y="6"/>
                    </a:lnTo>
                    <a:lnTo>
                      <a:pt x="43" y="11"/>
                    </a:lnTo>
                    <a:lnTo>
                      <a:pt x="37" y="12"/>
                    </a:lnTo>
                    <a:lnTo>
                      <a:pt x="30" y="12"/>
                    </a:lnTo>
                    <a:lnTo>
                      <a:pt x="23" y="11"/>
                    </a:lnTo>
                    <a:lnTo>
                      <a:pt x="17" y="9"/>
                    </a:lnTo>
                    <a:lnTo>
                      <a:pt x="13" y="5"/>
                    </a:lnTo>
                    <a:lnTo>
                      <a:pt x="11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7383463" y="4202113"/>
                <a:ext cx="88900" cy="285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0" y="10"/>
                  </a:cxn>
                  <a:cxn ang="0">
                    <a:pos x="1" y="20"/>
                  </a:cxn>
                  <a:cxn ang="0">
                    <a:pos x="9" y="28"/>
                  </a:cxn>
                  <a:cxn ang="0">
                    <a:pos x="23" y="33"/>
                  </a:cxn>
                  <a:cxn ang="0">
                    <a:pos x="41" y="35"/>
                  </a:cxn>
                  <a:cxn ang="0">
                    <a:pos x="59" y="35"/>
                  </a:cxn>
                  <a:cxn ang="0">
                    <a:pos x="77" y="34"/>
                  </a:cxn>
                  <a:cxn ang="0">
                    <a:pos x="94" y="32"/>
                  </a:cxn>
                  <a:cxn ang="0">
                    <a:pos x="105" y="28"/>
                  </a:cxn>
                  <a:cxn ang="0">
                    <a:pos x="111" y="19"/>
                  </a:cxn>
                  <a:cxn ang="0">
                    <a:pos x="112" y="11"/>
                  </a:cxn>
                  <a:cxn ang="0">
                    <a:pos x="109" y="5"/>
                  </a:cxn>
                  <a:cxn ang="0">
                    <a:pos x="98" y="0"/>
                  </a:cxn>
                  <a:cxn ang="0">
                    <a:pos x="92" y="7"/>
                  </a:cxn>
                  <a:cxn ang="0">
                    <a:pos x="87" y="12"/>
                  </a:cxn>
                  <a:cxn ang="0">
                    <a:pos x="81" y="14"/>
                  </a:cxn>
                  <a:cxn ang="0">
                    <a:pos x="74" y="15"/>
                  </a:cxn>
                  <a:cxn ang="0">
                    <a:pos x="67" y="15"/>
                  </a:cxn>
                  <a:cxn ang="0">
                    <a:pos x="60" y="15"/>
                  </a:cxn>
                  <a:cxn ang="0">
                    <a:pos x="52" y="15"/>
                  </a:cxn>
                  <a:cxn ang="0">
                    <a:pos x="43" y="14"/>
                  </a:cxn>
                  <a:cxn ang="0">
                    <a:pos x="24" y="11"/>
                  </a:cxn>
                  <a:cxn ang="0">
                    <a:pos x="19" y="3"/>
                  </a:cxn>
                  <a:cxn ang="0">
                    <a:pos x="13" y="4"/>
                  </a:cxn>
                </a:cxnLst>
                <a:rect l="0" t="0" r="r" b="b"/>
                <a:pathLst>
                  <a:path w="112" h="35">
                    <a:moveTo>
                      <a:pt x="13" y="4"/>
                    </a:moveTo>
                    <a:lnTo>
                      <a:pt x="0" y="10"/>
                    </a:lnTo>
                    <a:lnTo>
                      <a:pt x="1" y="20"/>
                    </a:lnTo>
                    <a:lnTo>
                      <a:pt x="9" y="28"/>
                    </a:lnTo>
                    <a:lnTo>
                      <a:pt x="23" y="33"/>
                    </a:lnTo>
                    <a:lnTo>
                      <a:pt x="41" y="35"/>
                    </a:lnTo>
                    <a:lnTo>
                      <a:pt x="59" y="35"/>
                    </a:lnTo>
                    <a:lnTo>
                      <a:pt x="77" y="34"/>
                    </a:lnTo>
                    <a:lnTo>
                      <a:pt x="94" y="32"/>
                    </a:lnTo>
                    <a:lnTo>
                      <a:pt x="105" y="28"/>
                    </a:lnTo>
                    <a:lnTo>
                      <a:pt x="111" y="19"/>
                    </a:lnTo>
                    <a:lnTo>
                      <a:pt x="112" y="11"/>
                    </a:lnTo>
                    <a:lnTo>
                      <a:pt x="109" y="5"/>
                    </a:lnTo>
                    <a:lnTo>
                      <a:pt x="98" y="0"/>
                    </a:lnTo>
                    <a:lnTo>
                      <a:pt x="92" y="7"/>
                    </a:lnTo>
                    <a:lnTo>
                      <a:pt x="87" y="12"/>
                    </a:lnTo>
                    <a:lnTo>
                      <a:pt x="81" y="14"/>
                    </a:lnTo>
                    <a:lnTo>
                      <a:pt x="74" y="15"/>
                    </a:lnTo>
                    <a:lnTo>
                      <a:pt x="67" y="15"/>
                    </a:lnTo>
                    <a:lnTo>
                      <a:pt x="60" y="15"/>
                    </a:lnTo>
                    <a:lnTo>
                      <a:pt x="52" y="15"/>
                    </a:lnTo>
                    <a:lnTo>
                      <a:pt x="43" y="14"/>
                    </a:lnTo>
                    <a:lnTo>
                      <a:pt x="24" y="11"/>
                    </a:lnTo>
                    <a:lnTo>
                      <a:pt x="19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7399338" y="4260851"/>
                <a:ext cx="55563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4" y="6"/>
                  </a:cxn>
                  <a:cxn ang="0">
                    <a:pos x="45" y="7"/>
                  </a:cxn>
                  <a:cxn ang="0">
                    <a:pos x="69" y="1"/>
                  </a:cxn>
                  <a:cxn ang="0">
                    <a:pos x="69" y="7"/>
                  </a:cxn>
                  <a:cxn ang="0">
                    <a:pos x="48" y="12"/>
                  </a:cxn>
                  <a:cxn ang="0">
                    <a:pos x="28" y="13"/>
                  </a:cxn>
                  <a:cxn ang="0">
                    <a:pos x="7" y="9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69" h="13">
                    <a:moveTo>
                      <a:pt x="5" y="0"/>
                    </a:moveTo>
                    <a:lnTo>
                      <a:pt x="14" y="6"/>
                    </a:lnTo>
                    <a:lnTo>
                      <a:pt x="45" y="7"/>
                    </a:lnTo>
                    <a:lnTo>
                      <a:pt x="69" y="1"/>
                    </a:lnTo>
                    <a:lnTo>
                      <a:pt x="69" y="7"/>
                    </a:lnTo>
                    <a:lnTo>
                      <a:pt x="48" y="12"/>
                    </a:lnTo>
                    <a:lnTo>
                      <a:pt x="28" y="13"/>
                    </a:lnTo>
                    <a:lnTo>
                      <a:pt x="7" y="9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7397751" y="4273551"/>
                <a:ext cx="571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9"/>
                  </a:cxn>
                  <a:cxn ang="0">
                    <a:pos x="37" y="12"/>
                  </a:cxn>
                  <a:cxn ang="0">
                    <a:pos x="61" y="10"/>
                  </a:cxn>
                  <a:cxn ang="0">
                    <a:pos x="71" y="4"/>
                  </a:cxn>
                  <a:cxn ang="0">
                    <a:pos x="72" y="9"/>
                  </a:cxn>
                  <a:cxn ang="0">
                    <a:pos x="57" y="14"/>
                  </a:cxn>
                  <a:cxn ang="0">
                    <a:pos x="15" y="14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72" h="14">
                    <a:moveTo>
                      <a:pt x="0" y="0"/>
                    </a:moveTo>
                    <a:lnTo>
                      <a:pt x="10" y="9"/>
                    </a:lnTo>
                    <a:lnTo>
                      <a:pt x="37" y="12"/>
                    </a:lnTo>
                    <a:lnTo>
                      <a:pt x="61" y="10"/>
                    </a:lnTo>
                    <a:lnTo>
                      <a:pt x="71" y="4"/>
                    </a:lnTo>
                    <a:lnTo>
                      <a:pt x="72" y="9"/>
                    </a:lnTo>
                    <a:lnTo>
                      <a:pt x="57" y="14"/>
                    </a:lnTo>
                    <a:lnTo>
                      <a:pt x="15" y="14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7378701" y="4276726"/>
                <a:ext cx="936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6"/>
                  </a:cxn>
                  <a:cxn ang="0">
                    <a:pos x="0" y="14"/>
                  </a:cxn>
                  <a:cxn ang="0">
                    <a:pos x="5" y="21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37" y="31"/>
                  </a:cxn>
                  <a:cxn ang="0">
                    <a:pos x="47" y="32"/>
                  </a:cxn>
                  <a:cxn ang="0">
                    <a:pos x="58" y="32"/>
                  </a:cxn>
                  <a:cxn ang="0">
                    <a:pos x="69" y="33"/>
                  </a:cxn>
                  <a:cxn ang="0">
                    <a:pos x="79" y="32"/>
                  </a:cxn>
                  <a:cxn ang="0">
                    <a:pos x="90" y="32"/>
                  </a:cxn>
                  <a:cxn ang="0">
                    <a:pos x="100" y="31"/>
                  </a:cxn>
                  <a:cxn ang="0">
                    <a:pos x="113" y="25"/>
                  </a:cxn>
                  <a:cxn ang="0">
                    <a:pos x="117" y="16"/>
                  </a:cxn>
                  <a:cxn ang="0">
                    <a:pos x="113" y="7"/>
                  </a:cxn>
                  <a:cxn ang="0">
                    <a:pos x="99" y="1"/>
                  </a:cxn>
                  <a:cxn ang="0">
                    <a:pos x="91" y="11"/>
                  </a:cxn>
                  <a:cxn ang="0">
                    <a:pos x="81" y="13"/>
                  </a:cxn>
                  <a:cxn ang="0">
                    <a:pos x="75" y="13"/>
                  </a:cxn>
                  <a:cxn ang="0">
                    <a:pos x="66" y="14"/>
                  </a:cxn>
                  <a:cxn ang="0">
                    <a:pos x="60" y="14"/>
                  </a:cxn>
                  <a:cxn ang="0">
                    <a:pos x="52" y="14"/>
                  </a:cxn>
                  <a:cxn ang="0">
                    <a:pos x="45" y="14"/>
                  </a:cxn>
                  <a:cxn ang="0">
                    <a:pos x="37" y="13"/>
                  </a:cxn>
                  <a:cxn ang="0">
                    <a:pos x="27" y="11"/>
                  </a:cxn>
                  <a:cxn ang="0">
                    <a:pos x="18" y="5"/>
                  </a:cxn>
                  <a:cxn ang="0">
                    <a:pos x="12" y="0"/>
                  </a:cxn>
                </a:cxnLst>
                <a:rect l="0" t="0" r="r" b="b"/>
                <a:pathLst>
                  <a:path w="117" h="33">
                    <a:moveTo>
                      <a:pt x="12" y="0"/>
                    </a:moveTo>
                    <a:lnTo>
                      <a:pt x="1" y="6"/>
                    </a:lnTo>
                    <a:lnTo>
                      <a:pt x="0" y="14"/>
                    </a:lnTo>
                    <a:lnTo>
                      <a:pt x="5" y="21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37" y="31"/>
                    </a:lnTo>
                    <a:lnTo>
                      <a:pt x="47" y="32"/>
                    </a:lnTo>
                    <a:lnTo>
                      <a:pt x="58" y="32"/>
                    </a:lnTo>
                    <a:lnTo>
                      <a:pt x="69" y="33"/>
                    </a:lnTo>
                    <a:lnTo>
                      <a:pt x="79" y="32"/>
                    </a:lnTo>
                    <a:lnTo>
                      <a:pt x="90" y="32"/>
                    </a:lnTo>
                    <a:lnTo>
                      <a:pt x="100" y="31"/>
                    </a:lnTo>
                    <a:lnTo>
                      <a:pt x="113" y="25"/>
                    </a:lnTo>
                    <a:lnTo>
                      <a:pt x="117" y="16"/>
                    </a:lnTo>
                    <a:lnTo>
                      <a:pt x="113" y="7"/>
                    </a:lnTo>
                    <a:lnTo>
                      <a:pt x="99" y="1"/>
                    </a:lnTo>
                    <a:lnTo>
                      <a:pt x="91" y="11"/>
                    </a:lnTo>
                    <a:lnTo>
                      <a:pt x="81" y="13"/>
                    </a:lnTo>
                    <a:lnTo>
                      <a:pt x="75" y="13"/>
                    </a:lnTo>
                    <a:lnTo>
                      <a:pt x="66" y="14"/>
                    </a:lnTo>
                    <a:lnTo>
                      <a:pt x="60" y="14"/>
                    </a:lnTo>
                    <a:lnTo>
                      <a:pt x="52" y="14"/>
                    </a:lnTo>
                    <a:lnTo>
                      <a:pt x="45" y="14"/>
                    </a:lnTo>
                    <a:lnTo>
                      <a:pt x="37" y="13"/>
                    </a:lnTo>
                    <a:lnTo>
                      <a:pt x="27" y="11"/>
                    </a:lnTo>
                    <a:lnTo>
                      <a:pt x="18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7383463" y="4327526"/>
                <a:ext cx="80963" cy="8255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5" y="51"/>
                  </a:cxn>
                  <a:cxn ang="0">
                    <a:pos x="0" y="83"/>
                  </a:cxn>
                  <a:cxn ang="0">
                    <a:pos x="20" y="97"/>
                  </a:cxn>
                  <a:cxn ang="0">
                    <a:pos x="50" y="104"/>
                  </a:cxn>
                  <a:cxn ang="0">
                    <a:pos x="82" y="101"/>
                  </a:cxn>
                  <a:cxn ang="0">
                    <a:pos x="104" y="88"/>
                  </a:cxn>
                  <a:cxn ang="0">
                    <a:pos x="91" y="53"/>
                  </a:cxn>
                  <a:cxn ang="0">
                    <a:pos x="82" y="0"/>
                  </a:cxn>
                  <a:cxn ang="0">
                    <a:pos x="54" y="10"/>
                  </a:cxn>
                  <a:cxn ang="0">
                    <a:pos x="28" y="0"/>
                  </a:cxn>
                </a:cxnLst>
                <a:rect l="0" t="0" r="r" b="b"/>
                <a:pathLst>
                  <a:path w="104" h="104">
                    <a:moveTo>
                      <a:pt x="28" y="0"/>
                    </a:moveTo>
                    <a:lnTo>
                      <a:pt x="15" y="51"/>
                    </a:lnTo>
                    <a:lnTo>
                      <a:pt x="0" y="83"/>
                    </a:lnTo>
                    <a:lnTo>
                      <a:pt x="20" y="97"/>
                    </a:lnTo>
                    <a:lnTo>
                      <a:pt x="50" y="104"/>
                    </a:lnTo>
                    <a:lnTo>
                      <a:pt x="82" y="101"/>
                    </a:lnTo>
                    <a:lnTo>
                      <a:pt x="104" y="88"/>
                    </a:lnTo>
                    <a:lnTo>
                      <a:pt x="91" y="53"/>
                    </a:lnTo>
                    <a:lnTo>
                      <a:pt x="82" y="0"/>
                    </a:lnTo>
                    <a:lnTo>
                      <a:pt x="54" y="1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7383463" y="4332288"/>
                <a:ext cx="80963" cy="7461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4" y="12"/>
                  </a:cxn>
                  <a:cxn ang="0">
                    <a:pos x="22" y="23"/>
                  </a:cxn>
                  <a:cxn ang="0">
                    <a:pos x="19" y="35"/>
                  </a:cxn>
                  <a:cxn ang="0">
                    <a:pos x="15" y="46"/>
                  </a:cxn>
                  <a:cxn ang="0">
                    <a:pos x="12" y="54"/>
                  </a:cxn>
                  <a:cxn ang="0">
                    <a:pos x="8" y="61"/>
                  </a:cxn>
                  <a:cxn ang="0">
                    <a:pos x="4" y="69"/>
                  </a:cxn>
                  <a:cxn ang="0">
                    <a:pos x="0" y="78"/>
                  </a:cxn>
                  <a:cxn ang="0">
                    <a:pos x="5" y="80"/>
                  </a:cxn>
                  <a:cxn ang="0">
                    <a:pos x="11" y="83"/>
                  </a:cxn>
                  <a:cxn ang="0">
                    <a:pos x="15" y="87"/>
                  </a:cxn>
                  <a:cxn ang="0">
                    <a:pos x="20" y="90"/>
                  </a:cxn>
                  <a:cxn ang="0">
                    <a:pos x="27" y="91"/>
                  </a:cxn>
                  <a:cxn ang="0">
                    <a:pos x="35" y="92"/>
                  </a:cxn>
                  <a:cxn ang="0">
                    <a:pos x="42" y="94"/>
                  </a:cxn>
                  <a:cxn ang="0">
                    <a:pos x="50" y="95"/>
                  </a:cxn>
                  <a:cxn ang="0">
                    <a:pos x="58" y="95"/>
                  </a:cxn>
                  <a:cxn ang="0">
                    <a:pos x="66" y="94"/>
                  </a:cxn>
                  <a:cxn ang="0">
                    <a:pos x="74" y="94"/>
                  </a:cxn>
                  <a:cxn ang="0">
                    <a:pos x="82" y="94"/>
                  </a:cxn>
                  <a:cxn ang="0">
                    <a:pos x="88" y="91"/>
                  </a:cxn>
                  <a:cxn ang="0">
                    <a:pos x="94" y="88"/>
                  </a:cxn>
                  <a:cxn ang="0">
                    <a:pos x="98" y="84"/>
                  </a:cxn>
                  <a:cxn ang="0">
                    <a:pos x="104" y="81"/>
                  </a:cxn>
                  <a:cxn ang="0">
                    <a:pos x="101" y="73"/>
                  </a:cxn>
                  <a:cxn ang="0">
                    <a:pos x="98" y="65"/>
                  </a:cxn>
                  <a:cxn ang="0">
                    <a:pos x="95" y="57"/>
                  </a:cxn>
                  <a:cxn ang="0">
                    <a:pos x="91" y="48"/>
                  </a:cxn>
                  <a:cxn ang="0">
                    <a:pos x="89" y="36"/>
                  </a:cxn>
                  <a:cxn ang="0">
                    <a:pos x="87" y="24"/>
                  </a:cxn>
                  <a:cxn ang="0">
                    <a:pos x="86" y="12"/>
                  </a:cxn>
                  <a:cxn ang="0">
                    <a:pos x="83" y="0"/>
                  </a:cxn>
                  <a:cxn ang="0">
                    <a:pos x="75" y="3"/>
                  </a:cxn>
                  <a:cxn ang="0">
                    <a:pos x="68" y="4"/>
                  </a:cxn>
                  <a:cxn ang="0">
                    <a:pos x="61" y="6"/>
                  </a:cxn>
                  <a:cxn ang="0">
                    <a:pos x="54" y="8"/>
                  </a:cxn>
                  <a:cxn ang="0">
                    <a:pos x="48" y="6"/>
                  </a:cxn>
                  <a:cxn ang="0">
                    <a:pos x="42" y="5"/>
                  </a:cxn>
                  <a:cxn ang="0">
                    <a:pos x="35" y="3"/>
                  </a:cxn>
                  <a:cxn ang="0">
                    <a:pos x="28" y="0"/>
                  </a:cxn>
                </a:cxnLst>
                <a:rect l="0" t="0" r="r" b="b"/>
                <a:pathLst>
                  <a:path w="104" h="95">
                    <a:moveTo>
                      <a:pt x="28" y="0"/>
                    </a:moveTo>
                    <a:lnTo>
                      <a:pt x="24" y="12"/>
                    </a:lnTo>
                    <a:lnTo>
                      <a:pt x="22" y="23"/>
                    </a:lnTo>
                    <a:lnTo>
                      <a:pt x="19" y="35"/>
                    </a:lnTo>
                    <a:lnTo>
                      <a:pt x="15" y="46"/>
                    </a:lnTo>
                    <a:lnTo>
                      <a:pt x="12" y="54"/>
                    </a:lnTo>
                    <a:lnTo>
                      <a:pt x="8" y="61"/>
                    </a:lnTo>
                    <a:lnTo>
                      <a:pt x="4" y="69"/>
                    </a:lnTo>
                    <a:lnTo>
                      <a:pt x="0" y="78"/>
                    </a:lnTo>
                    <a:lnTo>
                      <a:pt x="5" y="80"/>
                    </a:lnTo>
                    <a:lnTo>
                      <a:pt x="11" y="83"/>
                    </a:lnTo>
                    <a:lnTo>
                      <a:pt x="15" y="87"/>
                    </a:lnTo>
                    <a:lnTo>
                      <a:pt x="20" y="90"/>
                    </a:lnTo>
                    <a:lnTo>
                      <a:pt x="27" y="91"/>
                    </a:lnTo>
                    <a:lnTo>
                      <a:pt x="35" y="92"/>
                    </a:lnTo>
                    <a:lnTo>
                      <a:pt x="42" y="94"/>
                    </a:lnTo>
                    <a:lnTo>
                      <a:pt x="50" y="95"/>
                    </a:lnTo>
                    <a:lnTo>
                      <a:pt x="58" y="95"/>
                    </a:lnTo>
                    <a:lnTo>
                      <a:pt x="66" y="94"/>
                    </a:lnTo>
                    <a:lnTo>
                      <a:pt x="74" y="94"/>
                    </a:lnTo>
                    <a:lnTo>
                      <a:pt x="82" y="94"/>
                    </a:lnTo>
                    <a:lnTo>
                      <a:pt x="88" y="91"/>
                    </a:lnTo>
                    <a:lnTo>
                      <a:pt x="94" y="88"/>
                    </a:lnTo>
                    <a:lnTo>
                      <a:pt x="98" y="84"/>
                    </a:lnTo>
                    <a:lnTo>
                      <a:pt x="104" y="81"/>
                    </a:lnTo>
                    <a:lnTo>
                      <a:pt x="101" y="73"/>
                    </a:lnTo>
                    <a:lnTo>
                      <a:pt x="98" y="65"/>
                    </a:lnTo>
                    <a:lnTo>
                      <a:pt x="95" y="57"/>
                    </a:lnTo>
                    <a:lnTo>
                      <a:pt x="91" y="48"/>
                    </a:lnTo>
                    <a:lnTo>
                      <a:pt x="89" y="36"/>
                    </a:lnTo>
                    <a:lnTo>
                      <a:pt x="87" y="24"/>
                    </a:lnTo>
                    <a:lnTo>
                      <a:pt x="86" y="12"/>
                    </a:lnTo>
                    <a:lnTo>
                      <a:pt x="83" y="0"/>
                    </a:lnTo>
                    <a:lnTo>
                      <a:pt x="75" y="3"/>
                    </a:lnTo>
                    <a:lnTo>
                      <a:pt x="68" y="4"/>
                    </a:lnTo>
                    <a:lnTo>
                      <a:pt x="61" y="6"/>
                    </a:lnTo>
                    <a:lnTo>
                      <a:pt x="54" y="8"/>
                    </a:lnTo>
                    <a:lnTo>
                      <a:pt x="48" y="6"/>
                    </a:lnTo>
                    <a:lnTo>
                      <a:pt x="42" y="5"/>
                    </a:lnTo>
                    <a:lnTo>
                      <a:pt x="35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7383463" y="4338638"/>
                <a:ext cx="80963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2"/>
                  </a:cxn>
                  <a:cxn ang="0">
                    <a:pos x="21" y="22"/>
                  </a:cxn>
                  <a:cxn ang="0">
                    <a:pos x="18" y="32"/>
                  </a:cxn>
                  <a:cxn ang="0">
                    <a:pos x="14" y="43"/>
                  </a:cxn>
                  <a:cxn ang="0">
                    <a:pos x="11" y="50"/>
                  </a:cxn>
                  <a:cxn ang="0">
                    <a:pos x="7" y="57"/>
                  </a:cxn>
                  <a:cxn ang="0">
                    <a:pos x="4" y="64"/>
                  </a:cxn>
                  <a:cxn ang="0">
                    <a:pos x="0" y="71"/>
                  </a:cxn>
                  <a:cxn ang="0">
                    <a:pos x="5" y="73"/>
                  </a:cxn>
                  <a:cxn ang="0">
                    <a:pos x="10" y="76"/>
                  </a:cxn>
                  <a:cxn ang="0">
                    <a:pos x="14" y="80"/>
                  </a:cxn>
                  <a:cxn ang="0">
                    <a:pos x="19" y="82"/>
                  </a:cxn>
                  <a:cxn ang="0">
                    <a:pos x="26" y="83"/>
                  </a:cxn>
                  <a:cxn ang="0">
                    <a:pos x="34" y="85"/>
                  </a:cxn>
                  <a:cxn ang="0">
                    <a:pos x="41" y="87"/>
                  </a:cxn>
                  <a:cxn ang="0">
                    <a:pos x="49" y="88"/>
                  </a:cxn>
                  <a:cxn ang="0">
                    <a:pos x="57" y="88"/>
                  </a:cxn>
                  <a:cxn ang="0">
                    <a:pos x="65" y="87"/>
                  </a:cxn>
                  <a:cxn ang="0">
                    <a:pos x="73" y="87"/>
                  </a:cxn>
                  <a:cxn ang="0">
                    <a:pos x="81" y="87"/>
                  </a:cxn>
                  <a:cxn ang="0">
                    <a:pos x="87" y="84"/>
                  </a:cxn>
                  <a:cxn ang="0">
                    <a:pos x="93" y="81"/>
                  </a:cxn>
                  <a:cxn ang="0">
                    <a:pos x="97" y="77"/>
                  </a:cxn>
                  <a:cxn ang="0">
                    <a:pos x="103" y="75"/>
                  </a:cxn>
                  <a:cxn ang="0">
                    <a:pos x="100" y="67"/>
                  </a:cxn>
                  <a:cxn ang="0">
                    <a:pos x="97" y="60"/>
                  </a:cxn>
                  <a:cxn ang="0">
                    <a:pos x="94" y="52"/>
                  </a:cxn>
                  <a:cxn ang="0">
                    <a:pos x="90" y="45"/>
                  </a:cxn>
                  <a:cxn ang="0">
                    <a:pos x="88" y="34"/>
                  </a:cxn>
                  <a:cxn ang="0">
                    <a:pos x="86" y="22"/>
                  </a:cxn>
                  <a:cxn ang="0">
                    <a:pos x="85" y="12"/>
                  </a:cxn>
                  <a:cxn ang="0">
                    <a:pos x="82" y="0"/>
                  </a:cxn>
                  <a:cxn ang="0">
                    <a:pos x="74" y="2"/>
                  </a:cxn>
                  <a:cxn ang="0">
                    <a:pos x="67" y="4"/>
                  </a:cxn>
                  <a:cxn ang="0">
                    <a:pos x="60" y="6"/>
                  </a:cxn>
                  <a:cxn ang="0">
                    <a:pos x="53" y="8"/>
                  </a:cxn>
                  <a:cxn ang="0">
                    <a:pos x="47" y="6"/>
                  </a:cxn>
                  <a:cxn ang="0">
                    <a:pos x="41" y="4"/>
                  </a:cxn>
                  <a:cxn ang="0">
                    <a:pos x="34" y="2"/>
                  </a:cxn>
                  <a:cxn ang="0">
                    <a:pos x="27" y="0"/>
                  </a:cxn>
                </a:cxnLst>
                <a:rect l="0" t="0" r="r" b="b"/>
                <a:pathLst>
                  <a:path w="103" h="88">
                    <a:moveTo>
                      <a:pt x="27" y="0"/>
                    </a:moveTo>
                    <a:lnTo>
                      <a:pt x="23" y="12"/>
                    </a:lnTo>
                    <a:lnTo>
                      <a:pt x="21" y="22"/>
                    </a:lnTo>
                    <a:lnTo>
                      <a:pt x="18" y="32"/>
                    </a:lnTo>
                    <a:lnTo>
                      <a:pt x="14" y="43"/>
                    </a:lnTo>
                    <a:lnTo>
                      <a:pt x="11" y="50"/>
                    </a:lnTo>
                    <a:lnTo>
                      <a:pt x="7" y="57"/>
                    </a:lnTo>
                    <a:lnTo>
                      <a:pt x="4" y="64"/>
                    </a:lnTo>
                    <a:lnTo>
                      <a:pt x="0" y="71"/>
                    </a:lnTo>
                    <a:lnTo>
                      <a:pt x="5" y="73"/>
                    </a:lnTo>
                    <a:lnTo>
                      <a:pt x="10" y="76"/>
                    </a:lnTo>
                    <a:lnTo>
                      <a:pt x="14" y="80"/>
                    </a:lnTo>
                    <a:lnTo>
                      <a:pt x="19" y="82"/>
                    </a:lnTo>
                    <a:lnTo>
                      <a:pt x="26" y="83"/>
                    </a:lnTo>
                    <a:lnTo>
                      <a:pt x="34" y="85"/>
                    </a:lnTo>
                    <a:lnTo>
                      <a:pt x="41" y="87"/>
                    </a:lnTo>
                    <a:lnTo>
                      <a:pt x="49" y="88"/>
                    </a:lnTo>
                    <a:lnTo>
                      <a:pt x="57" y="88"/>
                    </a:lnTo>
                    <a:lnTo>
                      <a:pt x="65" y="87"/>
                    </a:lnTo>
                    <a:lnTo>
                      <a:pt x="73" y="87"/>
                    </a:lnTo>
                    <a:lnTo>
                      <a:pt x="81" y="87"/>
                    </a:lnTo>
                    <a:lnTo>
                      <a:pt x="87" y="84"/>
                    </a:lnTo>
                    <a:lnTo>
                      <a:pt x="93" y="81"/>
                    </a:lnTo>
                    <a:lnTo>
                      <a:pt x="97" y="77"/>
                    </a:lnTo>
                    <a:lnTo>
                      <a:pt x="103" y="75"/>
                    </a:lnTo>
                    <a:lnTo>
                      <a:pt x="100" y="67"/>
                    </a:lnTo>
                    <a:lnTo>
                      <a:pt x="97" y="60"/>
                    </a:lnTo>
                    <a:lnTo>
                      <a:pt x="94" y="52"/>
                    </a:lnTo>
                    <a:lnTo>
                      <a:pt x="90" y="45"/>
                    </a:lnTo>
                    <a:lnTo>
                      <a:pt x="88" y="34"/>
                    </a:lnTo>
                    <a:lnTo>
                      <a:pt x="86" y="22"/>
                    </a:lnTo>
                    <a:lnTo>
                      <a:pt x="85" y="12"/>
                    </a:lnTo>
                    <a:lnTo>
                      <a:pt x="82" y="0"/>
                    </a:lnTo>
                    <a:lnTo>
                      <a:pt x="74" y="2"/>
                    </a:lnTo>
                    <a:lnTo>
                      <a:pt x="67" y="4"/>
                    </a:lnTo>
                    <a:lnTo>
                      <a:pt x="60" y="6"/>
                    </a:lnTo>
                    <a:lnTo>
                      <a:pt x="53" y="8"/>
                    </a:lnTo>
                    <a:lnTo>
                      <a:pt x="47" y="6"/>
                    </a:lnTo>
                    <a:lnTo>
                      <a:pt x="41" y="4"/>
                    </a:lnTo>
                    <a:lnTo>
                      <a:pt x="34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5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7383463" y="4343401"/>
                <a:ext cx="80963" cy="635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0"/>
                  </a:cxn>
                  <a:cxn ang="0">
                    <a:pos x="21" y="20"/>
                  </a:cxn>
                  <a:cxn ang="0">
                    <a:pos x="18" y="30"/>
                  </a:cxn>
                  <a:cxn ang="0">
                    <a:pos x="14" y="39"/>
                  </a:cxn>
                  <a:cxn ang="0">
                    <a:pos x="11" y="45"/>
                  </a:cxn>
                  <a:cxn ang="0">
                    <a:pos x="7" y="51"/>
                  </a:cxn>
                  <a:cxn ang="0">
                    <a:pos x="4" y="58"/>
                  </a:cxn>
                  <a:cxn ang="0">
                    <a:pos x="0" y="64"/>
                  </a:cxn>
                  <a:cxn ang="0">
                    <a:pos x="5" y="66"/>
                  </a:cxn>
                  <a:cxn ang="0">
                    <a:pos x="10" y="69"/>
                  </a:cxn>
                  <a:cxn ang="0">
                    <a:pos x="14" y="73"/>
                  </a:cxn>
                  <a:cxn ang="0">
                    <a:pos x="19" y="75"/>
                  </a:cxn>
                  <a:cxn ang="0">
                    <a:pos x="26" y="76"/>
                  </a:cxn>
                  <a:cxn ang="0">
                    <a:pos x="34" y="78"/>
                  </a:cxn>
                  <a:cxn ang="0">
                    <a:pos x="41" y="80"/>
                  </a:cxn>
                  <a:cxn ang="0">
                    <a:pos x="49" y="81"/>
                  </a:cxn>
                  <a:cxn ang="0">
                    <a:pos x="57" y="80"/>
                  </a:cxn>
                  <a:cxn ang="0">
                    <a:pos x="65" y="80"/>
                  </a:cxn>
                  <a:cxn ang="0">
                    <a:pos x="73" y="80"/>
                  </a:cxn>
                  <a:cxn ang="0">
                    <a:pos x="81" y="80"/>
                  </a:cxn>
                  <a:cxn ang="0">
                    <a:pos x="87" y="77"/>
                  </a:cxn>
                  <a:cxn ang="0">
                    <a:pos x="93" y="74"/>
                  </a:cxn>
                  <a:cxn ang="0">
                    <a:pos x="97" y="70"/>
                  </a:cxn>
                  <a:cxn ang="0">
                    <a:pos x="103" y="68"/>
                  </a:cxn>
                  <a:cxn ang="0">
                    <a:pos x="100" y="61"/>
                  </a:cxn>
                  <a:cxn ang="0">
                    <a:pos x="96" y="54"/>
                  </a:cxn>
                  <a:cxn ang="0">
                    <a:pos x="93" y="47"/>
                  </a:cxn>
                  <a:cxn ang="0">
                    <a:pos x="90" y="42"/>
                  </a:cxn>
                  <a:cxn ang="0">
                    <a:pos x="88" y="31"/>
                  </a:cxn>
                  <a:cxn ang="0">
                    <a:pos x="87" y="21"/>
                  </a:cxn>
                  <a:cxn ang="0">
                    <a:pos x="85" y="10"/>
                  </a:cxn>
                  <a:cxn ang="0">
                    <a:pos x="82" y="0"/>
                  </a:cxn>
                  <a:cxn ang="0">
                    <a:pos x="75" y="1"/>
                  </a:cxn>
                  <a:cxn ang="0">
                    <a:pos x="68" y="4"/>
                  </a:cxn>
                  <a:cxn ang="0">
                    <a:pos x="60" y="5"/>
                  </a:cxn>
                  <a:cxn ang="0">
                    <a:pos x="53" y="7"/>
                  </a:cxn>
                  <a:cxn ang="0">
                    <a:pos x="47" y="5"/>
                  </a:cxn>
                  <a:cxn ang="0">
                    <a:pos x="41" y="4"/>
                  </a:cxn>
                  <a:cxn ang="0">
                    <a:pos x="34" y="1"/>
                  </a:cxn>
                  <a:cxn ang="0">
                    <a:pos x="27" y="0"/>
                  </a:cxn>
                </a:cxnLst>
                <a:rect l="0" t="0" r="r" b="b"/>
                <a:pathLst>
                  <a:path w="103" h="81">
                    <a:moveTo>
                      <a:pt x="27" y="0"/>
                    </a:moveTo>
                    <a:lnTo>
                      <a:pt x="23" y="10"/>
                    </a:lnTo>
                    <a:lnTo>
                      <a:pt x="21" y="20"/>
                    </a:lnTo>
                    <a:lnTo>
                      <a:pt x="18" y="30"/>
                    </a:lnTo>
                    <a:lnTo>
                      <a:pt x="14" y="39"/>
                    </a:lnTo>
                    <a:lnTo>
                      <a:pt x="11" y="45"/>
                    </a:lnTo>
                    <a:lnTo>
                      <a:pt x="7" y="51"/>
                    </a:lnTo>
                    <a:lnTo>
                      <a:pt x="4" y="58"/>
                    </a:lnTo>
                    <a:lnTo>
                      <a:pt x="0" y="64"/>
                    </a:lnTo>
                    <a:lnTo>
                      <a:pt x="5" y="66"/>
                    </a:lnTo>
                    <a:lnTo>
                      <a:pt x="10" y="69"/>
                    </a:lnTo>
                    <a:lnTo>
                      <a:pt x="14" y="73"/>
                    </a:lnTo>
                    <a:lnTo>
                      <a:pt x="19" y="75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1" y="80"/>
                    </a:lnTo>
                    <a:lnTo>
                      <a:pt x="49" y="81"/>
                    </a:lnTo>
                    <a:lnTo>
                      <a:pt x="57" y="80"/>
                    </a:lnTo>
                    <a:lnTo>
                      <a:pt x="65" y="80"/>
                    </a:lnTo>
                    <a:lnTo>
                      <a:pt x="73" y="80"/>
                    </a:lnTo>
                    <a:lnTo>
                      <a:pt x="81" y="80"/>
                    </a:lnTo>
                    <a:lnTo>
                      <a:pt x="87" y="77"/>
                    </a:lnTo>
                    <a:lnTo>
                      <a:pt x="93" y="74"/>
                    </a:lnTo>
                    <a:lnTo>
                      <a:pt x="97" y="70"/>
                    </a:lnTo>
                    <a:lnTo>
                      <a:pt x="103" y="68"/>
                    </a:lnTo>
                    <a:lnTo>
                      <a:pt x="100" y="61"/>
                    </a:lnTo>
                    <a:lnTo>
                      <a:pt x="96" y="54"/>
                    </a:lnTo>
                    <a:lnTo>
                      <a:pt x="93" y="47"/>
                    </a:lnTo>
                    <a:lnTo>
                      <a:pt x="90" y="42"/>
                    </a:lnTo>
                    <a:lnTo>
                      <a:pt x="88" y="31"/>
                    </a:lnTo>
                    <a:lnTo>
                      <a:pt x="87" y="21"/>
                    </a:lnTo>
                    <a:lnTo>
                      <a:pt x="85" y="10"/>
                    </a:lnTo>
                    <a:lnTo>
                      <a:pt x="82" y="0"/>
                    </a:lnTo>
                    <a:lnTo>
                      <a:pt x="75" y="1"/>
                    </a:lnTo>
                    <a:lnTo>
                      <a:pt x="68" y="4"/>
                    </a:lnTo>
                    <a:lnTo>
                      <a:pt x="60" y="5"/>
                    </a:lnTo>
                    <a:lnTo>
                      <a:pt x="53" y="7"/>
                    </a:lnTo>
                    <a:lnTo>
                      <a:pt x="47" y="5"/>
                    </a:lnTo>
                    <a:lnTo>
                      <a:pt x="41" y="4"/>
                    </a:lnTo>
                    <a:lnTo>
                      <a:pt x="34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538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7385051" y="4349751"/>
                <a:ext cx="79375" cy="571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1" y="9"/>
                  </a:cxn>
                  <a:cxn ang="0">
                    <a:pos x="19" y="18"/>
                  </a:cxn>
                  <a:cxn ang="0">
                    <a:pos x="16" y="27"/>
                  </a:cxn>
                  <a:cxn ang="0">
                    <a:pos x="12" y="36"/>
                  </a:cxn>
                  <a:cxn ang="0">
                    <a:pos x="9" y="40"/>
                  </a:cxn>
                  <a:cxn ang="0">
                    <a:pos x="5" y="46"/>
                  </a:cxn>
                  <a:cxn ang="0">
                    <a:pos x="2" y="51"/>
                  </a:cxn>
                  <a:cxn ang="0">
                    <a:pos x="0" y="57"/>
                  </a:cxn>
                  <a:cxn ang="0">
                    <a:pos x="4" y="59"/>
                  </a:cxn>
                  <a:cxn ang="0">
                    <a:pos x="9" y="62"/>
                  </a:cxn>
                  <a:cxn ang="0">
                    <a:pos x="12" y="66"/>
                  </a:cxn>
                  <a:cxn ang="0">
                    <a:pos x="17" y="68"/>
                  </a:cxn>
                  <a:cxn ang="0">
                    <a:pos x="24" y="69"/>
                  </a:cxn>
                  <a:cxn ang="0">
                    <a:pos x="32" y="71"/>
                  </a:cxn>
                  <a:cxn ang="0">
                    <a:pos x="39" y="73"/>
                  </a:cxn>
                  <a:cxn ang="0">
                    <a:pos x="47" y="73"/>
                  </a:cxn>
                  <a:cxn ang="0">
                    <a:pos x="55" y="73"/>
                  </a:cxn>
                  <a:cxn ang="0">
                    <a:pos x="63" y="73"/>
                  </a:cxn>
                  <a:cxn ang="0">
                    <a:pos x="71" y="73"/>
                  </a:cxn>
                  <a:cxn ang="0">
                    <a:pos x="79" y="73"/>
                  </a:cxn>
                  <a:cxn ang="0">
                    <a:pos x="85" y="70"/>
                  </a:cxn>
                  <a:cxn ang="0">
                    <a:pos x="91" y="67"/>
                  </a:cxn>
                  <a:cxn ang="0">
                    <a:pos x="95" y="63"/>
                  </a:cxn>
                  <a:cxn ang="0">
                    <a:pos x="101" y="61"/>
                  </a:cxn>
                  <a:cxn ang="0">
                    <a:pos x="98" y="55"/>
                  </a:cxn>
                  <a:cxn ang="0">
                    <a:pos x="94" y="48"/>
                  </a:cxn>
                  <a:cxn ang="0">
                    <a:pos x="91" y="43"/>
                  </a:cxn>
                  <a:cxn ang="0">
                    <a:pos x="88" y="37"/>
                  </a:cxn>
                  <a:cxn ang="0">
                    <a:pos x="86" y="28"/>
                  </a:cxn>
                  <a:cxn ang="0">
                    <a:pos x="85" y="18"/>
                  </a:cxn>
                  <a:cxn ang="0">
                    <a:pos x="83" y="9"/>
                  </a:cxn>
                  <a:cxn ang="0">
                    <a:pos x="80" y="0"/>
                  </a:cxn>
                  <a:cxn ang="0">
                    <a:pos x="73" y="1"/>
                  </a:cxn>
                  <a:cxn ang="0">
                    <a:pos x="66" y="3"/>
                  </a:cxn>
                  <a:cxn ang="0">
                    <a:pos x="58" y="5"/>
                  </a:cxn>
                  <a:cxn ang="0">
                    <a:pos x="51" y="7"/>
                  </a:cxn>
                  <a:cxn ang="0">
                    <a:pos x="45" y="5"/>
                  </a:cxn>
                  <a:cxn ang="0">
                    <a:pos x="39" y="3"/>
                  </a:cxn>
                  <a:cxn ang="0">
                    <a:pos x="32" y="1"/>
                  </a:cxn>
                  <a:cxn ang="0">
                    <a:pos x="25" y="0"/>
                  </a:cxn>
                </a:cxnLst>
                <a:rect l="0" t="0" r="r" b="b"/>
                <a:pathLst>
                  <a:path w="101" h="73">
                    <a:moveTo>
                      <a:pt x="25" y="0"/>
                    </a:moveTo>
                    <a:lnTo>
                      <a:pt x="21" y="9"/>
                    </a:lnTo>
                    <a:lnTo>
                      <a:pt x="19" y="18"/>
                    </a:lnTo>
                    <a:lnTo>
                      <a:pt x="16" y="27"/>
                    </a:lnTo>
                    <a:lnTo>
                      <a:pt x="12" y="36"/>
                    </a:lnTo>
                    <a:lnTo>
                      <a:pt x="9" y="40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4" y="59"/>
                    </a:lnTo>
                    <a:lnTo>
                      <a:pt x="9" y="62"/>
                    </a:lnTo>
                    <a:lnTo>
                      <a:pt x="12" y="66"/>
                    </a:lnTo>
                    <a:lnTo>
                      <a:pt x="17" y="68"/>
                    </a:lnTo>
                    <a:lnTo>
                      <a:pt x="24" y="69"/>
                    </a:lnTo>
                    <a:lnTo>
                      <a:pt x="32" y="71"/>
                    </a:lnTo>
                    <a:lnTo>
                      <a:pt x="39" y="73"/>
                    </a:lnTo>
                    <a:lnTo>
                      <a:pt x="47" y="73"/>
                    </a:lnTo>
                    <a:lnTo>
                      <a:pt x="55" y="73"/>
                    </a:lnTo>
                    <a:lnTo>
                      <a:pt x="63" y="73"/>
                    </a:lnTo>
                    <a:lnTo>
                      <a:pt x="71" y="73"/>
                    </a:lnTo>
                    <a:lnTo>
                      <a:pt x="79" y="73"/>
                    </a:lnTo>
                    <a:lnTo>
                      <a:pt x="85" y="70"/>
                    </a:lnTo>
                    <a:lnTo>
                      <a:pt x="91" y="67"/>
                    </a:lnTo>
                    <a:lnTo>
                      <a:pt x="95" y="63"/>
                    </a:lnTo>
                    <a:lnTo>
                      <a:pt x="101" y="61"/>
                    </a:lnTo>
                    <a:lnTo>
                      <a:pt x="98" y="55"/>
                    </a:lnTo>
                    <a:lnTo>
                      <a:pt x="94" y="48"/>
                    </a:lnTo>
                    <a:lnTo>
                      <a:pt x="91" y="43"/>
                    </a:lnTo>
                    <a:lnTo>
                      <a:pt x="88" y="37"/>
                    </a:lnTo>
                    <a:lnTo>
                      <a:pt x="86" y="28"/>
                    </a:lnTo>
                    <a:lnTo>
                      <a:pt x="85" y="18"/>
                    </a:lnTo>
                    <a:lnTo>
                      <a:pt x="83" y="9"/>
                    </a:lnTo>
                    <a:lnTo>
                      <a:pt x="80" y="0"/>
                    </a:lnTo>
                    <a:lnTo>
                      <a:pt x="73" y="1"/>
                    </a:lnTo>
                    <a:lnTo>
                      <a:pt x="66" y="3"/>
                    </a:lnTo>
                    <a:lnTo>
                      <a:pt x="58" y="5"/>
                    </a:lnTo>
                    <a:lnTo>
                      <a:pt x="51" y="7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2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93A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7385051" y="4352926"/>
                <a:ext cx="79375" cy="53975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1" y="10"/>
                  </a:cxn>
                  <a:cxn ang="0">
                    <a:pos x="19" y="17"/>
                  </a:cxn>
                  <a:cxn ang="0">
                    <a:pos x="16" y="25"/>
                  </a:cxn>
                  <a:cxn ang="0">
                    <a:pos x="12" y="33"/>
                  </a:cxn>
                  <a:cxn ang="0">
                    <a:pos x="9" y="38"/>
                  </a:cxn>
                  <a:cxn ang="0">
                    <a:pos x="6" y="41"/>
                  </a:cxn>
                  <a:cxn ang="0">
                    <a:pos x="3" y="46"/>
                  </a:cxn>
                  <a:cxn ang="0">
                    <a:pos x="0" y="52"/>
                  </a:cxn>
                  <a:cxn ang="0">
                    <a:pos x="4" y="54"/>
                  </a:cxn>
                  <a:cxn ang="0">
                    <a:pos x="9" y="56"/>
                  </a:cxn>
                  <a:cxn ang="0">
                    <a:pos x="12" y="59"/>
                  </a:cxn>
                  <a:cxn ang="0">
                    <a:pos x="17" y="61"/>
                  </a:cxn>
                  <a:cxn ang="0">
                    <a:pos x="24" y="62"/>
                  </a:cxn>
                  <a:cxn ang="0">
                    <a:pos x="32" y="64"/>
                  </a:cxn>
                  <a:cxn ang="0">
                    <a:pos x="39" y="65"/>
                  </a:cxn>
                  <a:cxn ang="0">
                    <a:pos x="47" y="67"/>
                  </a:cxn>
                  <a:cxn ang="0">
                    <a:pos x="55" y="67"/>
                  </a:cxn>
                  <a:cxn ang="0">
                    <a:pos x="63" y="67"/>
                  </a:cxn>
                  <a:cxn ang="0">
                    <a:pos x="71" y="67"/>
                  </a:cxn>
                  <a:cxn ang="0">
                    <a:pos x="79" y="67"/>
                  </a:cxn>
                  <a:cxn ang="0">
                    <a:pos x="85" y="64"/>
                  </a:cxn>
                  <a:cxn ang="0">
                    <a:pos x="91" y="61"/>
                  </a:cxn>
                  <a:cxn ang="0">
                    <a:pos x="95" y="57"/>
                  </a:cxn>
                  <a:cxn ang="0">
                    <a:pos x="101" y="55"/>
                  </a:cxn>
                  <a:cxn ang="0">
                    <a:pos x="98" y="49"/>
                  </a:cxn>
                  <a:cxn ang="0">
                    <a:pos x="94" y="45"/>
                  </a:cxn>
                  <a:cxn ang="0">
                    <a:pos x="91" y="39"/>
                  </a:cxn>
                  <a:cxn ang="0">
                    <a:pos x="88" y="34"/>
                  </a:cxn>
                  <a:cxn ang="0">
                    <a:pos x="87" y="25"/>
                  </a:cxn>
                  <a:cxn ang="0">
                    <a:pos x="85" y="17"/>
                  </a:cxn>
                  <a:cxn ang="0">
                    <a:pos x="84" y="8"/>
                  </a:cxn>
                  <a:cxn ang="0">
                    <a:pos x="81" y="0"/>
                  </a:cxn>
                  <a:cxn ang="0">
                    <a:pos x="73" y="1"/>
                  </a:cxn>
                  <a:cxn ang="0">
                    <a:pos x="66" y="3"/>
                  </a:cxn>
                  <a:cxn ang="0">
                    <a:pos x="58" y="4"/>
                  </a:cxn>
                  <a:cxn ang="0">
                    <a:pos x="51" y="7"/>
                  </a:cxn>
                  <a:cxn ang="0">
                    <a:pos x="45" y="6"/>
                  </a:cxn>
                  <a:cxn ang="0">
                    <a:pos x="39" y="4"/>
                  </a:cxn>
                  <a:cxn ang="0">
                    <a:pos x="32" y="3"/>
                  </a:cxn>
                  <a:cxn ang="0">
                    <a:pos x="25" y="2"/>
                  </a:cxn>
                </a:cxnLst>
                <a:rect l="0" t="0" r="r" b="b"/>
                <a:pathLst>
                  <a:path w="101" h="67">
                    <a:moveTo>
                      <a:pt x="25" y="2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16" y="25"/>
                    </a:lnTo>
                    <a:lnTo>
                      <a:pt x="12" y="33"/>
                    </a:lnTo>
                    <a:lnTo>
                      <a:pt x="9" y="38"/>
                    </a:lnTo>
                    <a:lnTo>
                      <a:pt x="6" y="41"/>
                    </a:lnTo>
                    <a:lnTo>
                      <a:pt x="3" y="46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9" y="56"/>
                    </a:lnTo>
                    <a:lnTo>
                      <a:pt x="12" y="59"/>
                    </a:lnTo>
                    <a:lnTo>
                      <a:pt x="17" y="61"/>
                    </a:lnTo>
                    <a:lnTo>
                      <a:pt x="24" y="62"/>
                    </a:lnTo>
                    <a:lnTo>
                      <a:pt x="32" y="64"/>
                    </a:lnTo>
                    <a:lnTo>
                      <a:pt x="39" y="65"/>
                    </a:lnTo>
                    <a:lnTo>
                      <a:pt x="47" y="67"/>
                    </a:lnTo>
                    <a:lnTo>
                      <a:pt x="55" y="67"/>
                    </a:lnTo>
                    <a:lnTo>
                      <a:pt x="63" y="67"/>
                    </a:lnTo>
                    <a:lnTo>
                      <a:pt x="71" y="67"/>
                    </a:lnTo>
                    <a:lnTo>
                      <a:pt x="79" y="67"/>
                    </a:lnTo>
                    <a:lnTo>
                      <a:pt x="85" y="64"/>
                    </a:lnTo>
                    <a:lnTo>
                      <a:pt x="91" y="61"/>
                    </a:lnTo>
                    <a:lnTo>
                      <a:pt x="95" y="57"/>
                    </a:lnTo>
                    <a:lnTo>
                      <a:pt x="101" y="55"/>
                    </a:lnTo>
                    <a:lnTo>
                      <a:pt x="98" y="49"/>
                    </a:lnTo>
                    <a:lnTo>
                      <a:pt x="94" y="45"/>
                    </a:lnTo>
                    <a:lnTo>
                      <a:pt x="91" y="39"/>
                    </a:lnTo>
                    <a:lnTo>
                      <a:pt x="88" y="34"/>
                    </a:lnTo>
                    <a:lnTo>
                      <a:pt x="87" y="25"/>
                    </a:lnTo>
                    <a:lnTo>
                      <a:pt x="85" y="17"/>
                    </a:lnTo>
                    <a:lnTo>
                      <a:pt x="84" y="8"/>
                    </a:lnTo>
                    <a:lnTo>
                      <a:pt x="81" y="0"/>
                    </a:lnTo>
                    <a:lnTo>
                      <a:pt x="73" y="1"/>
                    </a:lnTo>
                    <a:lnTo>
                      <a:pt x="66" y="3"/>
                    </a:lnTo>
                    <a:lnTo>
                      <a:pt x="58" y="4"/>
                    </a:lnTo>
                    <a:lnTo>
                      <a:pt x="51" y="7"/>
                    </a:lnTo>
                    <a:lnTo>
                      <a:pt x="45" y="6"/>
                    </a:lnTo>
                    <a:lnTo>
                      <a:pt x="39" y="4"/>
                    </a:lnTo>
                    <a:lnTo>
                      <a:pt x="32" y="3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7385051" y="4359276"/>
                <a:ext cx="79375" cy="47625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0" y="9"/>
                  </a:cxn>
                  <a:cxn ang="0">
                    <a:pos x="18" y="15"/>
                  </a:cxn>
                  <a:cxn ang="0">
                    <a:pos x="15" y="22"/>
                  </a:cxn>
                  <a:cxn ang="0">
                    <a:pos x="11" y="29"/>
                  </a:cxn>
                  <a:cxn ang="0">
                    <a:pos x="8" y="33"/>
                  </a:cxn>
                  <a:cxn ang="0">
                    <a:pos x="5" y="37"/>
                  </a:cxn>
                  <a:cxn ang="0">
                    <a:pos x="2" y="40"/>
                  </a:cxn>
                  <a:cxn ang="0">
                    <a:pos x="0" y="45"/>
                  </a:cxn>
                  <a:cxn ang="0">
                    <a:pos x="3" y="47"/>
                  </a:cxn>
                  <a:cxn ang="0">
                    <a:pos x="8" y="49"/>
                  </a:cxn>
                  <a:cxn ang="0">
                    <a:pos x="11" y="52"/>
                  </a:cxn>
                  <a:cxn ang="0">
                    <a:pos x="16" y="54"/>
                  </a:cxn>
                  <a:cxn ang="0">
                    <a:pos x="23" y="55"/>
                  </a:cxn>
                  <a:cxn ang="0">
                    <a:pos x="31" y="57"/>
                  </a:cxn>
                  <a:cxn ang="0">
                    <a:pos x="38" y="58"/>
                  </a:cxn>
                  <a:cxn ang="0">
                    <a:pos x="46" y="60"/>
                  </a:cxn>
                  <a:cxn ang="0">
                    <a:pos x="54" y="60"/>
                  </a:cxn>
                  <a:cxn ang="0">
                    <a:pos x="62" y="60"/>
                  </a:cxn>
                  <a:cxn ang="0">
                    <a:pos x="70" y="60"/>
                  </a:cxn>
                  <a:cxn ang="0">
                    <a:pos x="78" y="60"/>
                  </a:cxn>
                  <a:cxn ang="0">
                    <a:pos x="84" y="57"/>
                  </a:cxn>
                  <a:cxn ang="0">
                    <a:pos x="88" y="54"/>
                  </a:cxn>
                  <a:cxn ang="0">
                    <a:pos x="94" y="50"/>
                  </a:cxn>
                  <a:cxn ang="0">
                    <a:pos x="100" y="48"/>
                  </a:cxn>
                  <a:cxn ang="0">
                    <a:pos x="97" y="44"/>
                  </a:cxn>
                  <a:cxn ang="0">
                    <a:pos x="93" y="39"/>
                  </a:cxn>
                  <a:cxn ang="0">
                    <a:pos x="90" y="34"/>
                  </a:cxn>
                  <a:cxn ang="0">
                    <a:pos x="87" y="30"/>
                  </a:cxn>
                  <a:cxn ang="0">
                    <a:pos x="86" y="23"/>
                  </a:cxn>
                  <a:cxn ang="0">
                    <a:pos x="84" y="15"/>
                  </a:cxn>
                  <a:cxn ang="0">
                    <a:pos x="83" y="8"/>
                  </a:cxn>
                  <a:cxn ang="0">
                    <a:pos x="80" y="0"/>
                  </a:cxn>
                  <a:cxn ang="0">
                    <a:pos x="72" y="1"/>
                  </a:cxn>
                  <a:cxn ang="0">
                    <a:pos x="65" y="3"/>
                  </a:cxn>
                  <a:cxn ang="0">
                    <a:pos x="58" y="4"/>
                  </a:cxn>
                  <a:cxn ang="0">
                    <a:pos x="50" y="7"/>
                  </a:cxn>
                  <a:cxn ang="0">
                    <a:pos x="44" y="5"/>
                  </a:cxn>
                  <a:cxn ang="0">
                    <a:pos x="38" y="4"/>
                  </a:cxn>
                  <a:cxn ang="0">
                    <a:pos x="31" y="3"/>
                  </a:cxn>
                  <a:cxn ang="0">
                    <a:pos x="24" y="2"/>
                  </a:cxn>
                </a:cxnLst>
                <a:rect l="0" t="0" r="r" b="b"/>
                <a:pathLst>
                  <a:path w="100" h="60">
                    <a:moveTo>
                      <a:pt x="24" y="2"/>
                    </a:moveTo>
                    <a:lnTo>
                      <a:pt x="20" y="9"/>
                    </a:lnTo>
                    <a:lnTo>
                      <a:pt x="18" y="15"/>
                    </a:lnTo>
                    <a:lnTo>
                      <a:pt x="15" y="22"/>
                    </a:lnTo>
                    <a:lnTo>
                      <a:pt x="11" y="29"/>
                    </a:lnTo>
                    <a:lnTo>
                      <a:pt x="8" y="33"/>
                    </a:lnTo>
                    <a:lnTo>
                      <a:pt x="5" y="37"/>
                    </a:lnTo>
                    <a:lnTo>
                      <a:pt x="2" y="40"/>
                    </a:lnTo>
                    <a:lnTo>
                      <a:pt x="0" y="45"/>
                    </a:lnTo>
                    <a:lnTo>
                      <a:pt x="3" y="47"/>
                    </a:lnTo>
                    <a:lnTo>
                      <a:pt x="8" y="49"/>
                    </a:lnTo>
                    <a:lnTo>
                      <a:pt x="11" y="52"/>
                    </a:lnTo>
                    <a:lnTo>
                      <a:pt x="16" y="54"/>
                    </a:lnTo>
                    <a:lnTo>
                      <a:pt x="23" y="55"/>
                    </a:lnTo>
                    <a:lnTo>
                      <a:pt x="31" y="57"/>
                    </a:lnTo>
                    <a:lnTo>
                      <a:pt x="38" y="58"/>
                    </a:lnTo>
                    <a:lnTo>
                      <a:pt x="46" y="60"/>
                    </a:lnTo>
                    <a:lnTo>
                      <a:pt x="54" y="60"/>
                    </a:lnTo>
                    <a:lnTo>
                      <a:pt x="62" y="60"/>
                    </a:lnTo>
                    <a:lnTo>
                      <a:pt x="70" y="60"/>
                    </a:lnTo>
                    <a:lnTo>
                      <a:pt x="78" y="60"/>
                    </a:lnTo>
                    <a:lnTo>
                      <a:pt x="84" y="57"/>
                    </a:lnTo>
                    <a:lnTo>
                      <a:pt x="88" y="54"/>
                    </a:lnTo>
                    <a:lnTo>
                      <a:pt x="94" y="50"/>
                    </a:lnTo>
                    <a:lnTo>
                      <a:pt x="100" y="48"/>
                    </a:lnTo>
                    <a:lnTo>
                      <a:pt x="97" y="44"/>
                    </a:lnTo>
                    <a:lnTo>
                      <a:pt x="93" y="39"/>
                    </a:lnTo>
                    <a:lnTo>
                      <a:pt x="90" y="34"/>
                    </a:lnTo>
                    <a:lnTo>
                      <a:pt x="87" y="30"/>
                    </a:lnTo>
                    <a:lnTo>
                      <a:pt x="86" y="23"/>
                    </a:lnTo>
                    <a:lnTo>
                      <a:pt x="84" y="15"/>
                    </a:lnTo>
                    <a:lnTo>
                      <a:pt x="83" y="8"/>
                    </a:lnTo>
                    <a:lnTo>
                      <a:pt x="80" y="0"/>
                    </a:lnTo>
                    <a:lnTo>
                      <a:pt x="72" y="1"/>
                    </a:lnTo>
                    <a:lnTo>
                      <a:pt x="65" y="3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4" y="5"/>
                    </a:lnTo>
                    <a:lnTo>
                      <a:pt x="38" y="4"/>
                    </a:lnTo>
                    <a:lnTo>
                      <a:pt x="31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3F3D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7385051" y="4364038"/>
                <a:ext cx="79375" cy="42863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0" y="8"/>
                  </a:cxn>
                  <a:cxn ang="0">
                    <a:pos x="18" y="13"/>
                  </a:cxn>
                  <a:cxn ang="0">
                    <a:pos x="15" y="19"/>
                  </a:cxn>
                  <a:cxn ang="0">
                    <a:pos x="11" y="25"/>
                  </a:cxn>
                  <a:cxn ang="0">
                    <a:pos x="9" y="28"/>
                  </a:cxn>
                  <a:cxn ang="0">
                    <a:pos x="5" y="31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2"/>
                  </a:cxn>
                  <a:cxn ang="0">
                    <a:pos x="11" y="45"/>
                  </a:cxn>
                  <a:cxn ang="0">
                    <a:pos x="16" y="47"/>
                  </a:cxn>
                  <a:cxn ang="0">
                    <a:pos x="23" y="48"/>
                  </a:cxn>
                  <a:cxn ang="0">
                    <a:pos x="31" y="50"/>
                  </a:cxn>
                  <a:cxn ang="0">
                    <a:pos x="38" y="51"/>
                  </a:cxn>
                  <a:cxn ang="0">
                    <a:pos x="46" y="53"/>
                  </a:cxn>
                  <a:cxn ang="0">
                    <a:pos x="54" y="53"/>
                  </a:cxn>
                  <a:cxn ang="0">
                    <a:pos x="62" y="53"/>
                  </a:cxn>
                  <a:cxn ang="0">
                    <a:pos x="70" y="53"/>
                  </a:cxn>
                  <a:cxn ang="0">
                    <a:pos x="78" y="53"/>
                  </a:cxn>
                  <a:cxn ang="0">
                    <a:pos x="84" y="50"/>
                  </a:cxn>
                  <a:cxn ang="0">
                    <a:pos x="88" y="47"/>
                  </a:cxn>
                  <a:cxn ang="0">
                    <a:pos x="94" y="43"/>
                  </a:cxn>
                  <a:cxn ang="0">
                    <a:pos x="99" y="41"/>
                  </a:cxn>
                  <a:cxn ang="0">
                    <a:pos x="97" y="38"/>
                  </a:cxn>
                  <a:cxn ang="0">
                    <a:pos x="93" y="33"/>
                  </a:cxn>
                  <a:cxn ang="0">
                    <a:pos x="90" y="30"/>
                  </a:cxn>
                  <a:cxn ang="0">
                    <a:pos x="87" y="26"/>
                  </a:cxn>
                  <a:cxn ang="0">
                    <a:pos x="86" y="19"/>
                  </a:cxn>
                  <a:cxn ang="0">
                    <a:pos x="84" y="12"/>
                  </a:cxn>
                  <a:cxn ang="0">
                    <a:pos x="83" y="7"/>
                  </a:cxn>
                  <a:cxn ang="0">
                    <a:pos x="80" y="0"/>
                  </a:cxn>
                  <a:cxn ang="0">
                    <a:pos x="72" y="1"/>
                  </a:cxn>
                  <a:cxn ang="0">
                    <a:pos x="65" y="3"/>
                  </a:cxn>
                  <a:cxn ang="0">
                    <a:pos x="58" y="4"/>
                  </a:cxn>
                  <a:cxn ang="0">
                    <a:pos x="50" y="5"/>
                  </a:cxn>
                  <a:cxn ang="0">
                    <a:pos x="44" y="4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4" y="2"/>
                  </a:cxn>
                </a:cxnLst>
                <a:rect l="0" t="0" r="r" b="b"/>
                <a:pathLst>
                  <a:path w="99" h="53">
                    <a:moveTo>
                      <a:pt x="24" y="2"/>
                    </a:moveTo>
                    <a:lnTo>
                      <a:pt x="20" y="8"/>
                    </a:lnTo>
                    <a:lnTo>
                      <a:pt x="18" y="13"/>
                    </a:lnTo>
                    <a:lnTo>
                      <a:pt x="15" y="19"/>
                    </a:lnTo>
                    <a:lnTo>
                      <a:pt x="11" y="25"/>
                    </a:lnTo>
                    <a:lnTo>
                      <a:pt x="9" y="28"/>
                    </a:lnTo>
                    <a:lnTo>
                      <a:pt x="5" y="31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2"/>
                    </a:lnTo>
                    <a:lnTo>
                      <a:pt x="11" y="45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1" y="50"/>
                    </a:lnTo>
                    <a:lnTo>
                      <a:pt x="38" y="51"/>
                    </a:lnTo>
                    <a:lnTo>
                      <a:pt x="46" y="53"/>
                    </a:lnTo>
                    <a:lnTo>
                      <a:pt x="54" y="53"/>
                    </a:lnTo>
                    <a:lnTo>
                      <a:pt x="62" y="53"/>
                    </a:lnTo>
                    <a:lnTo>
                      <a:pt x="70" y="53"/>
                    </a:lnTo>
                    <a:lnTo>
                      <a:pt x="78" y="53"/>
                    </a:lnTo>
                    <a:lnTo>
                      <a:pt x="84" y="50"/>
                    </a:lnTo>
                    <a:lnTo>
                      <a:pt x="88" y="47"/>
                    </a:lnTo>
                    <a:lnTo>
                      <a:pt x="94" y="43"/>
                    </a:lnTo>
                    <a:lnTo>
                      <a:pt x="99" y="41"/>
                    </a:lnTo>
                    <a:lnTo>
                      <a:pt x="97" y="38"/>
                    </a:lnTo>
                    <a:lnTo>
                      <a:pt x="93" y="33"/>
                    </a:lnTo>
                    <a:lnTo>
                      <a:pt x="90" y="30"/>
                    </a:lnTo>
                    <a:lnTo>
                      <a:pt x="87" y="26"/>
                    </a:lnTo>
                    <a:lnTo>
                      <a:pt x="86" y="19"/>
                    </a:lnTo>
                    <a:lnTo>
                      <a:pt x="84" y="12"/>
                    </a:lnTo>
                    <a:lnTo>
                      <a:pt x="83" y="7"/>
                    </a:lnTo>
                    <a:lnTo>
                      <a:pt x="80" y="0"/>
                    </a:lnTo>
                    <a:lnTo>
                      <a:pt x="72" y="1"/>
                    </a:lnTo>
                    <a:lnTo>
                      <a:pt x="65" y="3"/>
                    </a:lnTo>
                    <a:lnTo>
                      <a:pt x="58" y="4"/>
                    </a:lnTo>
                    <a:lnTo>
                      <a:pt x="50" y="5"/>
                    </a:lnTo>
                    <a:lnTo>
                      <a:pt x="44" y="4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513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7385051" y="4368801"/>
                <a:ext cx="79375" cy="3810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8"/>
                  </a:cxn>
                  <a:cxn ang="0">
                    <a:pos x="18" y="13"/>
                  </a:cxn>
                  <a:cxn ang="0">
                    <a:pos x="15" y="19"/>
                  </a:cxn>
                  <a:cxn ang="0">
                    <a:pos x="11" y="23"/>
                  </a:cxn>
                  <a:cxn ang="0">
                    <a:pos x="9" y="26"/>
                  </a:cxn>
                  <a:cxn ang="0">
                    <a:pos x="5" y="28"/>
                  </a:cxn>
                  <a:cxn ang="0">
                    <a:pos x="3" y="30"/>
                  </a:cxn>
                  <a:cxn ang="0">
                    <a:pos x="0" y="33"/>
                  </a:cxn>
                  <a:cxn ang="0">
                    <a:pos x="4" y="35"/>
                  </a:cxn>
                  <a:cxn ang="0">
                    <a:pos x="8" y="37"/>
                  </a:cxn>
                  <a:cxn ang="0">
                    <a:pos x="11" y="38"/>
                  </a:cxn>
                  <a:cxn ang="0">
                    <a:pos x="16" y="41"/>
                  </a:cxn>
                  <a:cxn ang="0">
                    <a:pos x="23" y="42"/>
                  </a:cxn>
                  <a:cxn ang="0">
                    <a:pos x="31" y="44"/>
                  </a:cxn>
                  <a:cxn ang="0">
                    <a:pos x="38" y="45"/>
                  </a:cxn>
                  <a:cxn ang="0">
                    <a:pos x="46" y="48"/>
                  </a:cxn>
                  <a:cxn ang="0">
                    <a:pos x="54" y="48"/>
                  </a:cxn>
                  <a:cxn ang="0">
                    <a:pos x="62" y="48"/>
                  </a:cxn>
                  <a:cxn ang="0">
                    <a:pos x="70" y="48"/>
                  </a:cxn>
                  <a:cxn ang="0">
                    <a:pos x="78" y="48"/>
                  </a:cxn>
                  <a:cxn ang="0">
                    <a:pos x="84" y="44"/>
                  </a:cxn>
                  <a:cxn ang="0">
                    <a:pos x="88" y="42"/>
                  </a:cxn>
                  <a:cxn ang="0">
                    <a:pos x="94" y="38"/>
                  </a:cxn>
                  <a:cxn ang="0">
                    <a:pos x="99" y="36"/>
                  </a:cxn>
                  <a:cxn ang="0">
                    <a:pos x="97" y="34"/>
                  </a:cxn>
                  <a:cxn ang="0">
                    <a:pos x="93" y="30"/>
                  </a:cxn>
                  <a:cxn ang="0">
                    <a:pos x="90" y="27"/>
                  </a:cxn>
                  <a:cxn ang="0">
                    <a:pos x="87" y="25"/>
                  </a:cxn>
                  <a:cxn ang="0">
                    <a:pos x="86" y="19"/>
                  </a:cxn>
                  <a:cxn ang="0">
                    <a:pos x="84" y="12"/>
                  </a:cxn>
                  <a:cxn ang="0">
                    <a:pos x="83" y="6"/>
                  </a:cxn>
                  <a:cxn ang="0">
                    <a:pos x="82" y="0"/>
                  </a:cxn>
                  <a:cxn ang="0">
                    <a:pos x="73" y="3"/>
                  </a:cxn>
                  <a:cxn ang="0">
                    <a:pos x="67" y="4"/>
                  </a:cxn>
                  <a:cxn ang="0">
                    <a:pos x="58" y="6"/>
                  </a:cxn>
                  <a:cxn ang="0">
                    <a:pos x="50" y="7"/>
                  </a:cxn>
                  <a:cxn ang="0">
                    <a:pos x="44" y="6"/>
                  </a:cxn>
                  <a:cxn ang="0">
                    <a:pos x="38" y="5"/>
                  </a:cxn>
                  <a:cxn ang="0">
                    <a:pos x="31" y="5"/>
                  </a:cxn>
                  <a:cxn ang="0">
                    <a:pos x="24" y="4"/>
                  </a:cxn>
                </a:cxnLst>
                <a:rect l="0" t="0" r="r" b="b"/>
                <a:pathLst>
                  <a:path w="99" h="48">
                    <a:moveTo>
                      <a:pt x="24" y="4"/>
                    </a:moveTo>
                    <a:lnTo>
                      <a:pt x="20" y="8"/>
                    </a:lnTo>
                    <a:lnTo>
                      <a:pt x="18" y="13"/>
                    </a:lnTo>
                    <a:lnTo>
                      <a:pt x="15" y="19"/>
                    </a:lnTo>
                    <a:lnTo>
                      <a:pt x="11" y="23"/>
                    </a:lnTo>
                    <a:lnTo>
                      <a:pt x="9" y="26"/>
                    </a:lnTo>
                    <a:lnTo>
                      <a:pt x="5" y="28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41"/>
                    </a:lnTo>
                    <a:lnTo>
                      <a:pt x="23" y="42"/>
                    </a:lnTo>
                    <a:lnTo>
                      <a:pt x="31" y="44"/>
                    </a:lnTo>
                    <a:lnTo>
                      <a:pt x="38" y="45"/>
                    </a:lnTo>
                    <a:lnTo>
                      <a:pt x="46" y="48"/>
                    </a:lnTo>
                    <a:lnTo>
                      <a:pt x="54" y="48"/>
                    </a:lnTo>
                    <a:lnTo>
                      <a:pt x="62" y="48"/>
                    </a:lnTo>
                    <a:lnTo>
                      <a:pt x="70" y="48"/>
                    </a:lnTo>
                    <a:lnTo>
                      <a:pt x="78" y="48"/>
                    </a:lnTo>
                    <a:lnTo>
                      <a:pt x="84" y="44"/>
                    </a:lnTo>
                    <a:lnTo>
                      <a:pt x="88" y="42"/>
                    </a:lnTo>
                    <a:lnTo>
                      <a:pt x="94" y="38"/>
                    </a:lnTo>
                    <a:lnTo>
                      <a:pt x="99" y="36"/>
                    </a:lnTo>
                    <a:lnTo>
                      <a:pt x="97" y="34"/>
                    </a:lnTo>
                    <a:lnTo>
                      <a:pt x="93" y="30"/>
                    </a:lnTo>
                    <a:lnTo>
                      <a:pt x="90" y="27"/>
                    </a:lnTo>
                    <a:lnTo>
                      <a:pt x="87" y="25"/>
                    </a:lnTo>
                    <a:lnTo>
                      <a:pt x="86" y="19"/>
                    </a:lnTo>
                    <a:lnTo>
                      <a:pt x="84" y="12"/>
                    </a:lnTo>
                    <a:lnTo>
                      <a:pt x="83" y="6"/>
                    </a:lnTo>
                    <a:lnTo>
                      <a:pt x="82" y="0"/>
                    </a:lnTo>
                    <a:lnTo>
                      <a:pt x="73" y="3"/>
                    </a:lnTo>
                    <a:lnTo>
                      <a:pt x="67" y="4"/>
                    </a:lnTo>
                    <a:lnTo>
                      <a:pt x="58" y="6"/>
                    </a:lnTo>
                    <a:lnTo>
                      <a:pt x="50" y="7"/>
                    </a:lnTo>
                    <a:lnTo>
                      <a:pt x="44" y="6"/>
                    </a:lnTo>
                    <a:lnTo>
                      <a:pt x="38" y="5"/>
                    </a:lnTo>
                    <a:lnTo>
                      <a:pt x="31" y="5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66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7386638" y="4375151"/>
                <a:ext cx="77788" cy="3175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6"/>
                  </a:cxn>
                  <a:cxn ang="0">
                    <a:pos x="17" y="11"/>
                  </a:cxn>
                  <a:cxn ang="0">
                    <a:pos x="14" y="14"/>
                  </a:cxn>
                  <a:cxn ang="0">
                    <a:pos x="10" y="19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2" y="24"/>
                  </a:cxn>
                  <a:cxn ang="0">
                    <a:pos x="0" y="25"/>
                  </a:cxn>
                  <a:cxn ang="0">
                    <a:pos x="3" y="27"/>
                  </a:cxn>
                  <a:cxn ang="0">
                    <a:pos x="7" y="29"/>
                  </a:cxn>
                  <a:cxn ang="0">
                    <a:pos x="10" y="30"/>
                  </a:cxn>
                  <a:cxn ang="0">
                    <a:pos x="15" y="33"/>
                  </a:cxn>
                  <a:cxn ang="0">
                    <a:pos x="22" y="34"/>
                  </a:cxn>
                  <a:cxn ang="0">
                    <a:pos x="30" y="36"/>
                  </a:cxn>
                  <a:cxn ang="0">
                    <a:pos x="37" y="37"/>
                  </a:cxn>
                  <a:cxn ang="0">
                    <a:pos x="45" y="40"/>
                  </a:cxn>
                  <a:cxn ang="0">
                    <a:pos x="53" y="40"/>
                  </a:cxn>
                  <a:cxn ang="0">
                    <a:pos x="61" y="40"/>
                  </a:cxn>
                  <a:cxn ang="0">
                    <a:pos x="69" y="40"/>
                  </a:cxn>
                  <a:cxn ang="0">
                    <a:pos x="77" y="38"/>
                  </a:cxn>
                  <a:cxn ang="0">
                    <a:pos x="83" y="36"/>
                  </a:cxn>
                  <a:cxn ang="0">
                    <a:pos x="87" y="33"/>
                  </a:cxn>
                  <a:cxn ang="0">
                    <a:pos x="93" y="30"/>
                  </a:cxn>
                  <a:cxn ang="0">
                    <a:pos x="98" y="28"/>
                  </a:cxn>
                  <a:cxn ang="0">
                    <a:pos x="96" y="26"/>
                  </a:cxn>
                  <a:cxn ang="0">
                    <a:pos x="92" y="24"/>
                  </a:cxn>
                  <a:cxn ang="0">
                    <a:pos x="89" y="21"/>
                  </a:cxn>
                  <a:cxn ang="0">
                    <a:pos x="86" y="19"/>
                  </a:cxn>
                  <a:cxn ang="0">
                    <a:pos x="85" y="14"/>
                  </a:cxn>
                  <a:cxn ang="0">
                    <a:pos x="83" y="10"/>
                  </a:cxn>
                  <a:cxn ang="0">
                    <a:pos x="82" y="5"/>
                  </a:cxn>
                  <a:cxn ang="0">
                    <a:pos x="81" y="0"/>
                  </a:cxn>
                  <a:cxn ang="0">
                    <a:pos x="72" y="2"/>
                  </a:cxn>
                  <a:cxn ang="0">
                    <a:pos x="66" y="3"/>
                  </a:cxn>
                  <a:cxn ang="0">
                    <a:pos x="57" y="4"/>
                  </a:cxn>
                  <a:cxn ang="0">
                    <a:pos x="49" y="5"/>
                  </a:cxn>
                  <a:cxn ang="0">
                    <a:pos x="43" y="5"/>
                  </a:cxn>
                  <a:cxn ang="0">
                    <a:pos x="37" y="4"/>
                  </a:cxn>
                  <a:cxn ang="0">
                    <a:pos x="30" y="4"/>
                  </a:cxn>
                  <a:cxn ang="0">
                    <a:pos x="23" y="3"/>
                  </a:cxn>
                </a:cxnLst>
                <a:rect l="0" t="0" r="r" b="b"/>
                <a:pathLst>
                  <a:path w="98" h="40">
                    <a:moveTo>
                      <a:pt x="23" y="3"/>
                    </a:moveTo>
                    <a:lnTo>
                      <a:pt x="19" y="6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7" y="29"/>
                    </a:lnTo>
                    <a:lnTo>
                      <a:pt x="10" y="30"/>
                    </a:lnTo>
                    <a:lnTo>
                      <a:pt x="15" y="33"/>
                    </a:lnTo>
                    <a:lnTo>
                      <a:pt x="22" y="34"/>
                    </a:lnTo>
                    <a:lnTo>
                      <a:pt x="30" y="36"/>
                    </a:lnTo>
                    <a:lnTo>
                      <a:pt x="37" y="37"/>
                    </a:lnTo>
                    <a:lnTo>
                      <a:pt x="45" y="40"/>
                    </a:lnTo>
                    <a:lnTo>
                      <a:pt x="53" y="40"/>
                    </a:lnTo>
                    <a:lnTo>
                      <a:pt x="61" y="40"/>
                    </a:lnTo>
                    <a:lnTo>
                      <a:pt x="69" y="40"/>
                    </a:lnTo>
                    <a:lnTo>
                      <a:pt x="77" y="38"/>
                    </a:lnTo>
                    <a:lnTo>
                      <a:pt x="83" y="36"/>
                    </a:lnTo>
                    <a:lnTo>
                      <a:pt x="87" y="33"/>
                    </a:lnTo>
                    <a:lnTo>
                      <a:pt x="93" y="30"/>
                    </a:lnTo>
                    <a:lnTo>
                      <a:pt x="98" y="28"/>
                    </a:lnTo>
                    <a:lnTo>
                      <a:pt x="96" y="26"/>
                    </a:lnTo>
                    <a:lnTo>
                      <a:pt x="92" y="24"/>
                    </a:lnTo>
                    <a:lnTo>
                      <a:pt x="89" y="21"/>
                    </a:lnTo>
                    <a:lnTo>
                      <a:pt x="86" y="19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2" y="5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9" y="5"/>
                    </a:lnTo>
                    <a:lnTo>
                      <a:pt x="43" y="5"/>
                    </a:lnTo>
                    <a:lnTo>
                      <a:pt x="37" y="4"/>
                    </a:lnTo>
                    <a:lnTo>
                      <a:pt x="30" y="4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77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7386638" y="4381501"/>
                <a:ext cx="77788" cy="2540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0" y="14"/>
                  </a:cxn>
                  <a:cxn ang="0">
                    <a:pos x="0" y="19"/>
                  </a:cxn>
                  <a:cxn ang="0">
                    <a:pos x="15" y="26"/>
                  </a:cxn>
                  <a:cxn ang="0">
                    <a:pos x="45" y="33"/>
                  </a:cxn>
                  <a:cxn ang="0">
                    <a:pos x="77" y="31"/>
                  </a:cxn>
                  <a:cxn ang="0">
                    <a:pos x="98" y="21"/>
                  </a:cxn>
                  <a:cxn ang="0">
                    <a:pos x="86" y="15"/>
                  </a:cxn>
                  <a:cxn ang="0">
                    <a:pos x="81" y="0"/>
                  </a:cxn>
                  <a:cxn ang="0">
                    <a:pos x="49" y="5"/>
                  </a:cxn>
                  <a:cxn ang="0">
                    <a:pos x="23" y="3"/>
                  </a:cxn>
                </a:cxnLst>
                <a:rect l="0" t="0" r="r" b="b"/>
                <a:pathLst>
                  <a:path w="98" h="33">
                    <a:moveTo>
                      <a:pt x="23" y="3"/>
                    </a:moveTo>
                    <a:lnTo>
                      <a:pt x="10" y="14"/>
                    </a:lnTo>
                    <a:lnTo>
                      <a:pt x="0" y="19"/>
                    </a:lnTo>
                    <a:lnTo>
                      <a:pt x="15" y="26"/>
                    </a:lnTo>
                    <a:lnTo>
                      <a:pt x="45" y="33"/>
                    </a:lnTo>
                    <a:lnTo>
                      <a:pt x="77" y="31"/>
                    </a:lnTo>
                    <a:lnTo>
                      <a:pt x="98" y="21"/>
                    </a:lnTo>
                    <a:lnTo>
                      <a:pt x="86" y="15"/>
                    </a:lnTo>
                    <a:lnTo>
                      <a:pt x="81" y="0"/>
                    </a:lnTo>
                    <a:lnTo>
                      <a:pt x="49" y="5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7373938" y="4392613"/>
                <a:ext cx="101600" cy="23813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3" y="13"/>
                  </a:cxn>
                  <a:cxn ang="0">
                    <a:pos x="37" y="16"/>
                  </a:cxn>
                  <a:cxn ang="0">
                    <a:pos x="48" y="19"/>
                  </a:cxn>
                  <a:cxn ang="0">
                    <a:pos x="59" y="20"/>
                  </a:cxn>
                  <a:cxn ang="0">
                    <a:pos x="69" y="20"/>
                  </a:cxn>
                  <a:cxn ang="0">
                    <a:pos x="79" y="19"/>
                  </a:cxn>
                  <a:cxn ang="0">
                    <a:pos x="90" y="16"/>
                  </a:cxn>
                  <a:cxn ang="0">
                    <a:pos x="101" y="13"/>
                  </a:cxn>
                  <a:cxn ang="0">
                    <a:pos x="114" y="7"/>
                  </a:cxn>
                  <a:cxn ang="0">
                    <a:pos x="117" y="1"/>
                  </a:cxn>
                  <a:cxn ang="0">
                    <a:pos x="120" y="0"/>
                  </a:cxn>
                  <a:cxn ang="0">
                    <a:pos x="123" y="4"/>
                  </a:cxn>
                  <a:cxn ang="0">
                    <a:pos x="128" y="11"/>
                  </a:cxn>
                  <a:cxn ang="0">
                    <a:pos x="122" y="17"/>
                  </a:cxn>
                  <a:cxn ang="0">
                    <a:pos x="111" y="23"/>
                  </a:cxn>
                  <a:cxn ang="0">
                    <a:pos x="97" y="28"/>
                  </a:cxn>
                  <a:cxn ang="0">
                    <a:pos x="82" y="31"/>
                  </a:cxn>
                  <a:cxn ang="0">
                    <a:pos x="66" y="31"/>
                  </a:cxn>
                  <a:cxn ang="0">
                    <a:pos x="49" y="31"/>
                  </a:cxn>
                  <a:cxn ang="0">
                    <a:pos x="34" y="29"/>
                  </a:cxn>
                  <a:cxn ang="0">
                    <a:pos x="19" y="24"/>
                  </a:cxn>
                  <a:cxn ang="0">
                    <a:pos x="7" y="20"/>
                  </a:cxn>
                  <a:cxn ang="0">
                    <a:pos x="2" y="15"/>
                  </a:cxn>
                  <a:cxn ang="0">
                    <a:pos x="0" y="9"/>
                  </a:cxn>
                  <a:cxn ang="0">
                    <a:pos x="1" y="5"/>
                  </a:cxn>
                  <a:cxn ang="0">
                    <a:pos x="8" y="1"/>
                  </a:cxn>
                </a:cxnLst>
                <a:rect l="0" t="0" r="r" b="b"/>
                <a:pathLst>
                  <a:path w="128" h="31">
                    <a:moveTo>
                      <a:pt x="8" y="1"/>
                    </a:moveTo>
                    <a:lnTo>
                      <a:pt x="23" y="13"/>
                    </a:lnTo>
                    <a:lnTo>
                      <a:pt x="37" y="16"/>
                    </a:lnTo>
                    <a:lnTo>
                      <a:pt x="48" y="19"/>
                    </a:lnTo>
                    <a:lnTo>
                      <a:pt x="59" y="20"/>
                    </a:lnTo>
                    <a:lnTo>
                      <a:pt x="69" y="20"/>
                    </a:lnTo>
                    <a:lnTo>
                      <a:pt x="79" y="19"/>
                    </a:lnTo>
                    <a:lnTo>
                      <a:pt x="90" y="16"/>
                    </a:lnTo>
                    <a:lnTo>
                      <a:pt x="101" y="13"/>
                    </a:lnTo>
                    <a:lnTo>
                      <a:pt x="114" y="7"/>
                    </a:lnTo>
                    <a:lnTo>
                      <a:pt x="117" y="1"/>
                    </a:lnTo>
                    <a:lnTo>
                      <a:pt x="120" y="0"/>
                    </a:lnTo>
                    <a:lnTo>
                      <a:pt x="123" y="4"/>
                    </a:lnTo>
                    <a:lnTo>
                      <a:pt x="128" y="11"/>
                    </a:lnTo>
                    <a:lnTo>
                      <a:pt x="122" y="17"/>
                    </a:lnTo>
                    <a:lnTo>
                      <a:pt x="111" y="23"/>
                    </a:lnTo>
                    <a:lnTo>
                      <a:pt x="97" y="28"/>
                    </a:lnTo>
                    <a:lnTo>
                      <a:pt x="82" y="31"/>
                    </a:lnTo>
                    <a:lnTo>
                      <a:pt x="66" y="31"/>
                    </a:lnTo>
                    <a:lnTo>
                      <a:pt x="49" y="31"/>
                    </a:lnTo>
                    <a:lnTo>
                      <a:pt x="34" y="29"/>
                    </a:lnTo>
                    <a:lnTo>
                      <a:pt x="19" y="24"/>
                    </a:lnTo>
                    <a:lnTo>
                      <a:pt x="7" y="20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359651" y="4414838"/>
                <a:ext cx="127000" cy="49213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2" y="43"/>
                  </a:cxn>
                  <a:cxn ang="0">
                    <a:pos x="27" y="52"/>
                  </a:cxn>
                  <a:cxn ang="0">
                    <a:pos x="47" y="58"/>
                  </a:cxn>
                  <a:cxn ang="0">
                    <a:pos x="71" y="61"/>
                  </a:cxn>
                  <a:cxn ang="0">
                    <a:pos x="95" y="61"/>
                  </a:cxn>
                  <a:cxn ang="0">
                    <a:pos x="120" y="58"/>
                  </a:cxn>
                  <a:cxn ang="0">
                    <a:pos x="142" y="51"/>
                  </a:cxn>
                  <a:cxn ang="0">
                    <a:pos x="161" y="38"/>
                  </a:cxn>
                  <a:cxn ang="0">
                    <a:pos x="161" y="25"/>
                  </a:cxn>
                  <a:cxn ang="0">
                    <a:pos x="159" y="18"/>
                  </a:cxn>
                  <a:cxn ang="0">
                    <a:pos x="155" y="12"/>
                  </a:cxn>
                  <a:cxn ang="0">
                    <a:pos x="146" y="2"/>
                  </a:cxn>
                  <a:cxn ang="0">
                    <a:pos x="132" y="13"/>
                  </a:cxn>
                  <a:cxn ang="0">
                    <a:pos x="118" y="20"/>
                  </a:cxn>
                  <a:cxn ang="0">
                    <a:pos x="102" y="24"/>
                  </a:cxn>
                  <a:cxn ang="0">
                    <a:pos x="87" y="25"/>
                  </a:cxn>
                  <a:cxn ang="0">
                    <a:pos x="70" y="25"/>
                  </a:cxn>
                  <a:cxn ang="0">
                    <a:pos x="53" y="22"/>
                  </a:cxn>
                  <a:cxn ang="0">
                    <a:pos x="38" y="17"/>
                  </a:cxn>
                  <a:cxn ang="0">
                    <a:pos x="23" y="10"/>
                  </a:cxn>
                  <a:cxn ang="0">
                    <a:pos x="22" y="0"/>
                  </a:cxn>
                  <a:cxn ang="0">
                    <a:pos x="14" y="3"/>
                  </a:cxn>
                  <a:cxn ang="0">
                    <a:pos x="6" y="9"/>
                  </a:cxn>
                  <a:cxn ang="0">
                    <a:pos x="0" y="20"/>
                  </a:cxn>
                  <a:cxn ang="0">
                    <a:pos x="3" y="33"/>
                  </a:cxn>
                </a:cxnLst>
                <a:rect l="0" t="0" r="r" b="b"/>
                <a:pathLst>
                  <a:path w="161" h="61">
                    <a:moveTo>
                      <a:pt x="3" y="33"/>
                    </a:moveTo>
                    <a:lnTo>
                      <a:pt x="12" y="43"/>
                    </a:lnTo>
                    <a:lnTo>
                      <a:pt x="27" y="52"/>
                    </a:lnTo>
                    <a:lnTo>
                      <a:pt x="47" y="58"/>
                    </a:lnTo>
                    <a:lnTo>
                      <a:pt x="71" y="61"/>
                    </a:lnTo>
                    <a:lnTo>
                      <a:pt x="95" y="61"/>
                    </a:lnTo>
                    <a:lnTo>
                      <a:pt x="120" y="58"/>
                    </a:lnTo>
                    <a:lnTo>
                      <a:pt x="142" y="51"/>
                    </a:lnTo>
                    <a:lnTo>
                      <a:pt x="161" y="38"/>
                    </a:lnTo>
                    <a:lnTo>
                      <a:pt x="161" y="25"/>
                    </a:lnTo>
                    <a:lnTo>
                      <a:pt x="159" y="18"/>
                    </a:lnTo>
                    <a:lnTo>
                      <a:pt x="155" y="12"/>
                    </a:lnTo>
                    <a:lnTo>
                      <a:pt x="146" y="2"/>
                    </a:lnTo>
                    <a:lnTo>
                      <a:pt x="132" y="13"/>
                    </a:lnTo>
                    <a:lnTo>
                      <a:pt x="118" y="20"/>
                    </a:lnTo>
                    <a:lnTo>
                      <a:pt x="102" y="24"/>
                    </a:lnTo>
                    <a:lnTo>
                      <a:pt x="87" y="25"/>
                    </a:lnTo>
                    <a:lnTo>
                      <a:pt x="70" y="25"/>
                    </a:lnTo>
                    <a:lnTo>
                      <a:pt x="53" y="22"/>
                    </a:lnTo>
                    <a:lnTo>
                      <a:pt x="38" y="17"/>
                    </a:lnTo>
                    <a:lnTo>
                      <a:pt x="23" y="10"/>
                    </a:lnTo>
                    <a:lnTo>
                      <a:pt x="22" y="0"/>
                    </a:lnTo>
                    <a:lnTo>
                      <a:pt x="14" y="3"/>
                    </a:lnTo>
                    <a:lnTo>
                      <a:pt x="6" y="9"/>
                    </a:lnTo>
                    <a:lnTo>
                      <a:pt x="0" y="20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7383463" y="4437063"/>
                <a:ext cx="90488" cy="222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24"/>
                  </a:cxn>
                  <a:cxn ang="0">
                    <a:pos x="27" y="27"/>
                  </a:cxn>
                  <a:cxn ang="0">
                    <a:pos x="80" y="27"/>
                  </a:cxn>
                  <a:cxn ang="0">
                    <a:pos x="113" y="16"/>
                  </a:cxn>
                  <a:cxn ang="0">
                    <a:pos x="112" y="5"/>
                  </a:cxn>
                  <a:cxn ang="0">
                    <a:pos x="109" y="1"/>
                  </a:cxn>
                  <a:cxn ang="0">
                    <a:pos x="102" y="0"/>
                  </a:cxn>
                  <a:cxn ang="0">
                    <a:pos x="93" y="3"/>
                  </a:cxn>
                  <a:cxn ang="0">
                    <a:pos x="61" y="4"/>
                  </a:cxn>
                  <a:cxn ang="0">
                    <a:pos x="51" y="4"/>
                  </a:cxn>
                  <a:cxn ang="0">
                    <a:pos x="43" y="3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5" y="3"/>
                  </a:cxn>
                  <a:cxn ang="0">
                    <a:pos x="8" y="7"/>
                  </a:cxn>
                  <a:cxn ang="0">
                    <a:pos x="0" y="11"/>
                  </a:cxn>
                </a:cxnLst>
                <a:rect l="0" t="0" r="r" b="b"/>
                <a:pathLst>
                  <a:path w="113" h="27">
                    <a:moveTo>
                      <a:pt x="0" y="11"/>
                    </a:moveTo>
                    <a:lnTo>
                      <a:pt x="6" y="24"/>
                    </a:lnTo>
                    <a:lnTo>
                      <a:pt x="27" y="27"/>
                    </a:lnTo>
                    <a:lnTo>
                      <a:pt x="80" y="27"/>
                    </a:lnTo>
                    <a:lnTo>
                      <a:pt x="113" y="16"/>
                    </a:lnTo>
                    <a:lnTo>
                      <a:pt x="112" y="5"/>
                    </a:lnTo>
                    <a:lnTo>
                      <a:pt x="109" y="1"/>
                    </a:lnTo>
                    <a:lnTo>
                      <a:pt x="102" y="0"/>
                    </a:lnTo>
                    <a:lnTo>
                      <a:pt x="93" y="3"/>
                    </a:lnTo>
                    <a:lnTo>
                      <a:pt x="61" y="4"/>
                    </a:lnTo>
                    <a:lnTo>
                      <a:pt x="51" y="4"/>
                    </a:lnTo>
                    <a:lnTo>
                      <a:pt x="43" y="3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5" y="3"/>
                    </a:lnTo>
                    <a:lnTo>
                      <a:pt x="8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7386638" y="4437063"/>
                <a:ext cx="85725" cy="2222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21"/>
                  </a:cxn>
                  <a:cxn ang="0">
                    <a:pos x="4" y="23"/>
                  </a:cxn>
                  <a:cxn ang="0">
                    <a:pos x="10" y="24"/>
                  </a:cxn>
                  <a:cxn ang="0">
                    <a:pos x="15" y="24"/>
                  </a:cxn>
                  <a:cxn ang="0">
                    <a:pos x="21" y="25"/>
                  </a:cxn>
                  <a:cxn ang="0">
                    <a:pos x="25" y="26"/>
                  </a:cxn>
                  <a:cxn ang="0">
                    <a:pos x="31" y="26"/>
                  </a:cxn>
                  <a:cxn ang="0">
                    <a:pos x="38" y="26"/>
                  </a:cxn>
                  <a:cxn ang="0">
                    <a:pos x="44" y="26"/>
                  </a:cxn>
                  <a:cxn ang="0">
                    <a:pos x="51" y="26"/>
                  </a:cxn>
                  <a:cxn ang="0">
                    <a:pos x="56" y="26"/>
                  </a:cxn>
                  <a:cxn ang="0">
                    <a:pos x="63" y="26"/>
                  </a:cxn>
                  <a:cxn ang="0">
                    <a:pos x="69" y="25"/>
                  </a:cxn>
                  <a:cxn ang="0">
                    <a:pos x="76" y="25"/>
                  </a:cxn>
                  <a:cxn ang="0">
                    <a:pos x="84" y="23"/>
                  </a:cxn>
                  <a:cxn ang="0">
                    <a:pos x="92" y="21"/>
                  </a:cxn>
                  <a:cxn ang="0">
                    <a:pos x="99" y="18"/>
                  </a:cxn>
                  <a:cxn ang="0">
                    <a:pos x="107" y="16"/>
                  </a:cxn>
                  <a:cxn ang="0">
                    <a:pos x="106" y="6"/>
                  </a:cxn>
                  <a:cxn ang="0">
                    <a:pos x="102" y="1"/>
                  </a:cxn>
                  <a:cxn ang="0">
                    <a:pos x="97" y="0"/>
                  </a:cxn>
                  <a:cxn ang="0">
                    <a:pos x="87" y="3"/>
                  </a:cxn>
                  <a:cxn ang="0">
                    <a:pos x="79" y="3"/>
                  </a:cxn>
                  <a:cxn ang="0">
                    <a:pos x="72" y="3"/>
                  </a:cxn>
                  <a:cxn ang="0">
                    <a:pos x="66" y="4"/>
                  </a:cxn>
                  <a:cxn ang="0">
                    <a:pos x="57" y="4"/>
                  </a:cxn>
                  <a:cxn ang="0">
                    <a:pos x="48" y="4"/>
                  </a:cxn>
                  <a:cxn ang="0">
                    <a:pos x="40" y="3"/>
                  </a:cxn>
                  <a:cxn ang="0">
                    <a:pos x="32" y="2"/>
                  </a:cxn>
                  <a:cxn ang="0">
                    <a:pos x="26" y="2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107" h="26">
                    <a:moveTo>
                      <a:pt x="0" y="10"/>
                    </a:moveTo>
                    <a:lnTo>
                      <a:pt x="1" y="14"/>
                    </a:lnTo>
                    <a:lnTo>
                      <a:pt x="2" y="17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21" y="25"/>
                    </a:lnTo>
                    <a:lnTo>
                      <a:pt x="25" y="26"/>
                    </a:lnTo>
                    <a:lnTo>
                      <a:pt x="31" y="26"/>
                    </a:lnTo>
                    <a:lnTo>
                      <a:pt x="38" y="26"/>
                    </a:lnTo>
                    <a:lnTo>
                      <a:pt x="44" y="26"/>
                    </a:lnTo>
                    <a:lnTo>
                      <a:pt x="51" y="26"/>
                    </a:lnTo>
                    <a:lnTo>
                      <a:pt x="56" y="26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6" y="25"/>
                    </a:lnTo>
                    <a:lnTo>
                      <a:pt x="84" y="23"/>
                    </a:lnTo>
                    <a:lnTo>
                      <a:pt x="92" y="21"/>
                    </a:lnTo>
                    <a:lnTo>
                      <a:pt x="99" y="18"/>
                    </a:lnTo>
                    <a:lnTo>
                      <a:pt x="107" y="16"/>
                    </a:lnTo>
                    <a:lnTo>
                      <a:pt x="106" y="6"/>
                    </a:lnTo>
                    <a:lnTo>
                      <a:pt x="102" y="1"/>
                    </a:lnTo>
                    <a:lnTo>
                      <a:pt x="97" y="0"/>
                    </a:lnTo>
                    <a:lnTo>
                      <a:pt x="87" y="3"/>
                    </a:lnTo>
                    <a:lnTo>
                      <a:pt x="79" y="3"/>
                    </a:lnTo>
                    <a:lnTo>
                      <a:pt x="72" y="3"/>
                    </a:lnTo>
                    <a:lnTo>
                      <a:pt x="66" y="4"/>
                    </a:lnTo>
                    <a:lnTo>
                      <a:pt x="57" y="4"/>
                    </a:lnTo>
                    <a:lnTo>
                      <a:pt x="48" y="4"/>
                    </a:lnTo>
                    <a:lnTo>
                      <a:pt x="40" y="3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7388226" y="4440238"/>
                <a:ext cx="80963" cy="190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4" y="15"/>
                  </a:cxn>
                  <a:cxn ang="0">
                    <a:pos x="5" y="19"/>
                  </a:cxn>
                  <a:cxn ang="0">
                    <a:pos x="6" y="21"/>
                  </a:cxn>
                  <a:cxn ang="0">
                    <a:pos x="11" y="22"/>
                  </a:cxn>
                  <a:cxn ang="0">
                    <a:pos x="15" y="22"/>
                  </a:cxn>
                  <a:cxn ang="0">
                    <a:pos x="20" y="23"/>
                  </a:cxn>
                  <a:cxn ang="0">
                    <a:pos x="24" y="24"/>
                  </a:cxn>
                  <a:cxn ang="0">
                    <a:pos x="30" y="24"/>
                  </a:cxn>
                  <a:cxn ang="0">
                    <a:pos x="37" y="24"/>
                  </a:cxn>
                  <a:cxn ang="0">
                    <a:pos x="43" y="24"/>
                  </a:cxn>
                  <a:cxn ang="0">
                    <a:pos x="49" y="23"/>
                  </a:cxn>
                  <a:cxn ang="0">
                    <a:pos x="54" y="23"/>
                  </a:cxn>
                  <a:cxn ang="0">
                    <a:pos x="61" y="23"/>
                  </a:cxn>
                  <a:cxn ang="0">
                    <a:pos x="67" y="23"/>
                  </a:cxn>
                  <a:cxn ang="0">
                    <a:pos x="73" y="23"/>
                  </a:cxn>
                  <a:cxn ang="0">
                    <a:pos x="81" y="21"/>
                  </a:cxn>
                  <a:cxn ang="0">
                    <a:pos x="88" y="19"/>
                  </a:cxn>
                  <a:cxn ang="0">
                    <a:pos x="95" y="16"/>
                  </a:cxn>
                  <a:cxn ang="0">
                    <a:pos x="103" y="14"/>
                  </a:cxn>
                  <a:cxn ang="0">
                    <a:pos x="102" y="5"/>
                  </a:cxn>
                  <a:cxn ang="0">
                    <a:pos x="98" y="0"/>
                  </a:cxn>
                  <a:cxn ang="0">
                    <a:pos x="92" y="0"/>
                  </a:cxn>
                  <a:cxn ang="0">
                    <a:pos x="83" y="2"/>
                  </a:cxn>
                  <a:cxn ang="0">
                    <a:pos x="76" y="2"/>
                  </a:cxn>
                  <a:cxn ang="0">
                    <a:pos x="69" y="2"/>
                  </a:cxn>
                  <a:cxn ang="0">
                    <a:pos x="62" y="4"/>
                  </a:cxn>
                  <a:cxn ang="0">
                    <a:pos x="55" y="4"/>
                  </a:cxn>
                  <a:cxn ang="0">
                    <a:pos x="46" y="4"/>
                  </a:cxn>
                  <a:cxn ang="0">
                    <a:pos x="39" y="2"/>
                  </a:cxn>
                  <a:cxn ang="0">
                    <a:pos x="32" y="1"/>
                  </a:cxn>
                  <a:cxn ang="0">
                    <a:pos x="27" y="1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103" h="24">
                    <a:moveTo>
                      <a:pt x="0" y="9"/>
                    </a:moveTo>
                    <a:lnTo>
                      <a:pt x="1" y="13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6" y="21"/>
                    </a:lnTo>
                    <a:lnTo>
                      <a:pt x="11" y="22"/>
                    </a:lnTo>
                    <a:lnTo>
                      <a:pt x="15" y="22"/>
                    </a:lnTo>
                    <a:lnTo>
                      <a:pt x="20" y="23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7" y="24"/>
                    </a:lnTo>
                    <a:lnTo>
                      <a:pt x="43" y="24"/>
                    </a:lnTo>
                    <a:lnTo>
                      <a:pt x="49" y="23"/>
                    </a:lnTo>
                    <a:lnTo>
                      <a:pt x="54" y="23"/>
                    </a:lnTo>
                    <a:lnTo>
                      <a:pt x="61" y="23"/>
                    </a:lnTo>
                    <a:lnTo>
                      <a:pt x="67" y="23"/>
                    </a:lnTo>
                    <a:lnTo>
                      <a:pt x="73" y="23"/>
                    </a:lnTo>
                    <a:lnTo>
                      <a:pt x="81" y="21"/>
                    </a:lnTo>
                    <a:lnTo>
                      <a:pt x="88" y="19"/>
                    </a:lnTo>
                    <a:lnTo>
                      <a:pt x="95" y="16"/>
                    </a:lnTo>
                    <a:lnTo>
                      <a:pt x="103" y="14"/>
                    </a:lnTo>
                    <a:lnTo>
                      <a:pt x="102" y="5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3" y="2"/>
                    </a:lnTo>
                    <a:lnTo>
                      <a:pt x="76" y="2"/>
                    </a:lnTo>
                    <a:lnTo>
                      <a:pt x="69" y="2"/>
                    </a:lnTo>
                    <a:lnTo>
                      <a:pt x="62" y="4"/>
                    </a:lnTo>
                    <a:lnTo>
                      <a:pt x="55" y="4"/>
                    </a:lnTo>
                    <a:lnTo>
                      <a:pt x="46" y="4"/>
                    </a:lnTo>
                    <a:lnTo>
                      <a:pt x="39" y="2"/>
                    </a:lnTo>
                    <a:lnTo>
                      <a:pt x="32" y="1"/>
                    </a:lnTo>
                    <a:lnTo>
                      <a:pt x="27" y="1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391401" y="4440238"/>
                <a:ext cx="76200" cy="190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3" y="18"/>
                  </a:cxn>
                  <a:cxn ang="0">
                    <a:pos x="4" y="20"/>
                  </a:cxn>
                  <a:cxn ang="0">
                    <a:pos x="9" y="21"/>
                  </a:cxn>
                  <a:cxn ang="0">
                    <a:pos x="13" y="21"/>
                  </a:cxn>
                  <a:cxn ang="0">
                    <a:pos x="18" y="22"/>
                  </a:cxn>
                  <a:cxn ang="0">
                    <a:pos x="23" y="23"/>
                  </a:cxn>
                  <a:cxn ang="0">
                    <a:pos x="28" y="23"/>
                  </a:cxn>
                  <a:cxn ang="0">
                    <a:pos x="34" y="22"/>
                  </a:cxn>
                  <a:cxn ang="0">
                    <a:pos x="40" y="22"/>
                  </a:cxn>
                  <a:cxn ang="0">
                    <a:pos x="46" y="22"/>
                  </a:cxn>
                  <a:cxn ang="0">
                    <a:pos x="51" y="22"/>
                  </a:cxn>
                  <a:cxn ang="0">
                    <a:pos x="57" y="22"/>
                  </a:cxn>
                  <a:cxn ang="0">
                    <a:pos x="63" y="22"/>
                  </a:cxn>
                  <a:cxn ang="0">
                    <a:pos x="69" y="22"/>
                  </a:cxn>
                  <a:cxn ang="0">
                    <a:pos x="76" y="20"/>
                  </a:cxn>
                  <a:cxn ang="0">
                    <a:pos x="83" y="18"/>
                  </a:cxn>
                  <a:cxn ang="0">
                    <a:pos x="90" y="16"/>
                  </a:cxn>
                  <a:cxn ang="0">
                    <a:pos x="96" y="14"/>
                  </a:cxn>
                  <a:cxn ang="0">
                    <a:pos x="95" y="5"/>
                  </a:cxn>
                  <a:cxn ang="0">
                    <a:pos x="93" y="0"/>
                  </a:cxn>
                  <a:cxn ang="0">
                    <a:pos x="87" y="0"/>
                  </a:cxn>
                  <a:cxn ang="0">
                    <a:pos x="78" y="3"/>
                  </a:cxn>
                  <a:cxn ang="0">
                    <a:pos x="72" y="3"/>
                  </a:cxn>
                  <a:cxn ang="0">
                    <a:pos x="65" y="3"/>
                  </a:cxn>
                  <a:cxn ang="0">
                    <a:pos x="58" y="4"/>
                  </a:cxn>
                  <a:cxn ang="0">
                    <a:pos x="53" y="4"/>
                  </a:cxn>
                  <a:cxn ang="0">
                    <a:pos x="43" y="4"/>
                  </a:cxn>
                  <a:cxn ang="0">
                    <a:pos x="37" y="3"/>
                  </a:cxn>
                  <a:cxn ang="0">
                    <a:pos x="30" y="3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2" y="4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96" h="23">
                    <a:moveTo>
                      <a:pt x="0" y="10"/>
                    </a:moveTo>
                    <a:lnTo>
                      <a:pt x="1" y="12"/>
                    </a:lnTo>
                    <a:lnTo>
                      <a:pt x="2" y="14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9" y="21"/>
                    </a:lnTo>
                    <a:lnTo>
                      <a:pt x="13" y="21"/>
                    </a:lnTo>
                    <a:lnTo>
                      <a:pt x="18" y="22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34" y="22"/>
                    </a:lnTo>
                    <a:lnTo>
                      <a:pt x="40" y="22"/>
                    </a:lnTo>
                    <a:lnTo>
                      <a:pt x="46" y="22"/>
                    </a:lnTo>
                    <a:lnTo>
                      <a:pt x="51" y="22"/>
                    </a:lnTo>
                    <a:lnTo>
                      <a:pt x="57" y="22"/>
                    </a:lnTo>
                    <a:lnTo>
                      <a:pt x="63" y="22"/>
                    </a:lnTo>
                    <a:lnTo>
                      <a:pt x="69" y="22"/>
                    </a:lnTo>
                    <a:lnTo>
                      <a:pt x="76" y="20"/>
                    </a:lnTo>
                    <a:lnTo>
                      <a:pt x="83" y="18"/>
                    </a:lnTo>
                    <a:lnTo>
                      <a:pt x="90" y="16"/>
                    </a:lnTo>
                    <a:lnTo>
                      <a:pt x="96" y="14"/>
                    </a:lnTo>
                    <a:lnTo>
                      <a:pt x="95" y="5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8" y="3"/>
                    </a:lnTo>
                    <a:lnTo>
                      <a:pt x="72" y="3"/>
                    </a:lnTo>
                    <a:lnTo>
                      <a:pt x="65" y="3"/>
                    </a:lnTo>
                    <a:lnTo>
                      <a:pt x="58" y="4"/>
                    </a:lnTo>
                    <a:lnTo>
                      <a:pt x="53" y="4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0" y="3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392988" y="4441826"/>
                <a:ext cx="73025" cy="1746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3" y="17"/>
                  </a:cxn>
                  <a:cxn ang="0">
                    <a:pos x="5" y="19"/>
                  </a:cxn>
                  <a:cxn ang="0">
                    <a:pos x="9" y="20"/>
                  </a:cxn>
                  <a:cxn ang="0">
                    <a:pos x="14" y="20"/>
                  </a:cxn>
                  <a:cxn ang="0">
                    <a:pos x="17" y="21"/>
                  </a:cxn>
                  <a:cxn ang="0">
                    <a:pos x="22" y="22"/>
                  </a:cxn>
                  <a:cxn ang="0">
                    <a:pos x="28" y="22"/>
                  </a:cxn>
                  <a:cxn ang="0">
                    <a:pos x="33" y="21"/>
                  </a:cxn>
                  <a:cxn ang="0">
                    <a:pos x="38" y="21"/>
                  </a:cxn>
                  <a:cxn ang="0">
                    <a:pos x="44" y="21"/>
                  </a:cxn>
                  <a:cxn ang="0">
                    <a:pos x="49" y="21"/>
                  </a:cxn>
                  <a:cxn ang="0">
                    <a:pos x="54" y="21"/>
                  </a:cxn>
                  <a:cxn ang="0">
                    <a:pos x="60" y="21"/>
                  </a:cxn>
                  <a:cxn ang="0">
                    <a:pos x="66" y="21"/>
                  </a:cxn>
                  <a:cxn ang="0">
                    <a:pos x="73" y="19"/>
                  </a:cxn>
                  <a:cxn ang="0">
                    <a:pos x="79" y="17"/>
                  </a:cxn>
                  <a:cxn ang="0">
                    <a:pos x="85" y="15"/>
                  </a:cxn>
                  <a:cxn ang="0">
                    <a:pos x="92" y="13"/>
                  </a:cxn>
                  <a:cxn ang="0">
                    <a:pos x="91" y="5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75" y="3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6" y="4"/>
                  </a:cxn>
                  <a:cxn ang="0">
                    <a:pos x="51" y="4"/>
                  </a:cxn>
                  <a:cxn ang="0">
                    <a:pos x="43" y="4"/>
                  </a:cxn>
                  <a:cxn ang="0">
                    <a:pos x="36" y="3"/>
                  </a:cxn>
                  <a:cxn ang="0">
                    <a:pos x="29" y="3"/>
                  </a:cxn>
                  <a:cxn ang="0">
                    <a:pos x="23" y="2"/>
                  </a:cxn>
                  <a:cxn ang="0">
                    <a:pos x="17" y="3"/>
                  </a:cxn>
                  <a:cxn ang="0">
                    <a:pos x="13" y="4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92" h="22">
                    <a:moveTo>
                      <a:pt x="0" y="10"/>
                    </a:moveTo>
                    <a:lnTo>
                      <a:pt x="1" y="12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17" y="21"/>
                    </a:lnTo>
                    <a:lnTo>
                      <a:pt x="22" y="22"/>
                    </a:lnTo>
                    <a:lnTo>
                      <a:pt x="28" y="22"/>
                    </a:lnTo>
                    <a:lnTo>
                      <a:pt x="33" y="21"/>
                    </a:lnTo>
                    <a:lnTo>
                      <a:pt x="38" y="21"/>
                    </a:lnTo>
                    <a:lnTo>
                      <a:pt x="44" y="21"/>
                    </a:lnTo>
                    <a:lnTo>
                      <a:pt x="49" y="21"/>
                    </a:lnTo>
                    <a:lnTo>
                      <a:pt x="54" y="21"/>
                    </a:lnTo>
                    <a:lnTo>
                      <a:pt x="60" y="21"/>
                    </a:lnTo>
                    <a:lnTo>
                      <a:pt x="66" y="21"/>
                    </a:lnTo>
                    <a:lnTo>
                      <a:pt x="73" y="19"/>
                    </a:lnTo>
                    <a:lnTo>
                      <a:pt x="79" y="17"/>
                    </a:lnTo>
                    <a:lnTo>
                      <a:pt x="85" y="15"/>
                    </a:lnTo>
                    <a:lnTo>
                      <a:pt x="92" y="13"/>
                    </a:lnTo>
                    <a:lnTo>
                      <a:pt x="91" y="5"/>
                    </a:lnTo>
                    <a:lnTo>
                      <a:pt x="89" y="0"/>
                    </a:lnTo>
                    <a:lnTo>
                      <a:pt x="83" y="0"/>
                    </a:lnTo>
                    <a:lnTo>
                      <a:pt x="75" y="3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6" y="4"/>
                    </a:lnTo>
                    <a:lnTo>
                      <a:pt x="51" y="4"/>
                    </a:lnTo>
                    <a:lnTo>
                      <a:pt x="43" y="4"/>
                    </a:lnTo>
                    <a:lnTo>
                      <a:pt x="36" y="3"/>
                    </a:lnTo>
                    <a:lnTo>
                      <a:pt x="29" y="3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3" y="4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396163" y="4441826"/>
                <a:ext cx="68263" cy="174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3" y="12"/>
                  </a:cxn>
                  <a:cxn ang="0">
                    <a:pos x="4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7" y="19"/>
                  </a:cxn>
                  <a:cxn ang="0">
                    <a:pos x="21" y="20"/>
                  </a:cxn>
                  <a:cxn ang="0">
                    <a:pos x="26" y="20"/>
                  </a:cxn>
                  <a:cxn ang="0">
                    <a:pos x="32" y="19"/>
                  </a:cxn>
                  <a:cxn ang="0">
                    <a:pos x="36" y="19"/>
                  </a:cxn>
                  <a:cxn ang="0">
                    <a:pos x="42" y="19"/>
                  </a:cxn>
                  <a:cxn ang="0">
                    <a:pos x="46" y="19"/>
                  </a:cxn>
                  <a:cxn ang="0">
                    <a:pos x="52" y="19"/>
                  </a:cxn>
                  <a:cxn ang="0">
                    <a:pos x="57" y="18"/>
                  </a:cxn>
                  <a:cxn ang="0">
                    <a:pos x="61" y="18"/>
                  </a:cxn>
                  <a:cxn ang="0">
                    <a:pos x="68" y="16"/>
                  </a:cxn>
                  <a:cxn ang="0">
                    <a:pos x="74" y="15"/>
                  </a:cxn>
                  <a:cxn ang="0">
                    <a:pos x="81" y="12"/>
                  </a:cxn>
                  <a:cxn ang="0">
                    <a:pos x="87" y="11"/>
                  </a:cxn>
                  <a:cxn ang="0">
                    <a:pos x="86" y="3"/>
                  </a:cxn>
                  <a:cxn ang="0">
                    <a:pos x="83" y="0"/>
                  </a:cxn>
                  <a:cxn ang="0">
                    <a:pos x="79" y="0"/>
                  </a:cxn>
                  <a:cxn ang="0">
                    <a:pos x="71" y="2"/>
                  </a:cxn>
                  <a:cxn ang="0">
                    <a:pos x="65" y="3"/>
                  </a:cxn>
                  <a:cxn ang="0">
                    <a:pos x="59" y="3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0" y="3"/>
                  </a:cxn>
                  <a:cxn ang="0">
                    <a:pos x="33" y="2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87" h="20">
                    <a:moveTo>
                      <a:pt x="0" y="8"/>
                    </a:moveTo>
                    <a:lnTo>
                      <a:pt x="2" y="10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32" y="19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6" y="19"/>
                    </a:lnTo>
                    <a:lnTo>
                      <a:pt x="52" y="19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6"/>
                    </a:lnTo>
                    <a:lnTo>
                      <a:pt x="74" y="15"/>
                    </a:lnTo>
                    <a:lnTo>
                      <a:pt x="81" y="12"/>
                    </a:lnTo>
                    <a:lnTo>
                      <a:pt x="87" y="11"/>
                    </a:lnTo>
                    <a:lnTo>
                      <a:pt x="86" y="3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1" y="2"/>
                    </a:lnTo>
                    <a:lnTo>
                      <a:pt x="65" y="3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0" y="3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7397751" y="4443413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7" y="17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18" y="19"/>
                  </a:cxn>
                  <a:cxn ang="0">
                    <a:pos x="23" y="19"/>
                  </a:cxn>
                  <a:cxn ang="0">
                    <a:pos x="29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4" y="18"/>
                  </a:cxn>
                  <a:cxn ang="0">
                    <a:pos x="48" y="18"/>
                  </a:cxn>
                  <a:cxn ang="0">
                    <a:pos x="53" y="17"/>
                  </a:cxn>
                  <a:cxn ang="0">
                    <a:pos x="57" y="17"/>
                  </a:cxn>
                  <a:cxn ang="0">
                    <a:pos x="63" y="16"/>
                  </a:cxn>
                  <a:cxn ang="0">
                    <a:pos x="69" y="14"/>
                  </a:cxn>
                  <a:cxn ang="0">
                    <a:pos x="75" y="12"/>
                  </a:cxn>
                  <a:cxn ang="0">
                    <a:pos x="81" y="11"/>
                  </a:cxn>
                  <a:cxn ang="0">
                    <a:pos x="79" y="3"/>
                  </a:cxn>
                  <a:cxn ang="0">
                    <a:pos x="77" y="0"/>
                  </a:cxn>
                  <a:cxn ang="0">
                    <a:pos x="72" y="1"/>
                  </a:cxn>
                  <a:cxn ang="0">
                    <a:pos x="66" y="3"/>
                  </a:cxn>
                  <a:cxn ang="0">
                    <a:pos x="60" y="3"/>
                  </a:cxn>
                  <a:cxn ang="0">
                    <a:pos x="55" y="3"/>
                  </a:cxn>
                  <a:cxn ang="0">
                    <a:pos x="49" y="3"/>
                  </a:cxn>
                  <a:cxn ang="0">
                    <a:pos x="44" y="3"/>
                  </a:cxn>
                  <a:cxn ang="0">
                    <a:pos x="37" y="3"/>
                  </a:cxn>
                  <a:cxn ang="0">
                    <a:pos x="30" y="2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15" y="2"/>
                  </a:cxn>
                  <a:cxn ang="0">
                    <a:pos x="10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81" h="19">
                    <a:moveTo>
                      <a:pt x="0" y="8"/>
                    </a:moveTo>
                    <a:lnTo>
                      <a:pt x="1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7" y="17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18" y="19"/>
                    </a:lnTo>
                    <a:lnTo>
                      <a:pt x="23" y="19"/>
                    </a:lnTo>
                    <a:lnTo>
                      <a:pt x="29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53" y="17"/>
                    </a:lnTo>
                    <a:lnTo>
                      <a:pt x="57" y="17"/>
                    </a:lnTo>
                    <a:lnTo>
                      <a:pt x="63" y="16"/>
                    </a:lnTo>
                    <a:lnTo>
                      <a:pt x="69" y="14"/>
                    </a:lnTo>
                    <a:lnTo>
                      <a:pt x="75" y="12"/>
                    </a:lnTo>
                    <a:lnTo>
                      <a:pt x="81" y="11"/>
                    </a:lnTo>
                    <a:lnTo>
                      <a:pt x="79" y="3"/>
                    </a:ln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60" y="3"/>
                    </a:lnTo>
                    <a:lnTo>
                      <a:pt x="55" y="3"/>
                    </a:lnTo>
                    <a:lnTo>
                      <a:pt x="49" y="3"/>
                    </a:lnTo>
                    <a:lnTo>
                      <a:pt x="44" y="3"/>
                    </a:lnTo>
                    <a:lnTo>
                      <a:pt x="37" y="3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7400926" y="4445001"/>
                <a:ext cx="60325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7" y="15"/>
                  </a:cxn>
                  <a:cxn ang="0">
                    <a:pos x="12" y="15"/>
                  </a:cxn>
                  <a:cxn ang="0">
                    <a:pos x="15" y="16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7" y="16"/>
                  </a:cxn>
                  <a:cxn ang="0">
                    <a:pos x="40" y="16"/>
                  </a:cxn>
                  <a:cxn ang="0">
                    <a:pos x="45" y="16"/>
                  </a:cxn>
                  <a:cxn ang="0">
                    <a:pos x="50" y="15"/>
                  </a:cxn>
                  <a:cxn ang="0">
                    <a:pos x="54" y="15"/>
                  </a:cxn>
                  <a:cxn ang="0">
                    <a:pos x="60" y="14"/>
                  </a:cxn>
                  <a:cxn ang="0">
                    <a:pos x="66" y="12"/>
                  </a:cxn>
                  <a:cxn ang="0">
                    <a:pos x="70" y="10"/>
                  </a:cxn>
                  <a:cxn ang="0">
                    <a:pos x="76" y="9"/>
                  </a:cxn>
                  <a:cxn ang="0">
                    <a:pos x="76" y="2"/>
                  </a:cxn>
                  <a:cxn ang="0">
                    <a:pos x="74" y="0"/>
                  </a:cxn>
                  <a:cxn ang="0">
                    <a:pos x="69" y="0"/>
                  </a:cxn>
                  <a:cxn ang="0">
                    <a:pos x="62" y="2"/>
                  </a:cxn>
                  <a:cxn ang="0">
                    <a:pos x="58" y="2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42" y="2"/>
                  </a:cxn>
                  <a:cxn ang="0">
                    <a:pos x="35" y="2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0" y="7"/>
                  </a:cxn>
                </a:cxnLst>
                <a:rect l="0" t="0" r="r" b="b"/>
                <a:pathLst>
                  <a:path w="76" h="17">
                    <a:moveTo>
                      <a:pt x="0" y="7"/>
                    </a:moveTo>
                    <a:lnTo>
                      <a:pt x="1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5" y="16"/>
                    </a:lnTo>
                    <a:lnTo>
                      <a:pt x="50" y="15"/>
                    </a:lnTo>
                    <a:lnTo>
                      <a:pt x="54" y="15"/>
                    </a:lnTo>
                    <a:lnTo>
                      <a:pt x="60" y="14"/>
                    </a:lnTo>
                    <a:lnTo>
                      <a:pt x="66" y="12"/>
                    </a:lnTo>
                    <a:lnTo>
                      <a:pt x="70" y="10"/>
                    </a:lnTo>
                    <a:lnTo>
                      <a:pt x="76" y="9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5" y="2"/>
                    </a:lnTo>
                    <a:lnTo>
                      <a:pt x="29" y="1"/>
                    </a:lnTo>
                    <a:lnTo>
                      <a:pt x="24" y="1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7402513" y="4446588"/>
                <a:ext cx="55563" cy="127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9" y="14"/>
                  </a:cxn>
                  <a:cxn ang="0">
                    <a:pos x="12" y="15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5" y="15"/>
                  </a:cxn>
                  <a:cxn ang="0">
                    <a:pos x="28" y="15"/>
                  </a:cxn>
                  <a:cxn ang="0">
                    <a:pos x="33" y="15"/>
                  </a:cxn>
                  <a:cxn ang="0">
                    <a:pos x="38" y="14"/>
                  </a:cxn>
                  <a:cxn ang="0">
                    <a:pos x="42" y="14"/>
                  </a:cxn>
                  <a:cxn ang="0">
                    <a:pos x="46" y="14"/>
                  </a:cxn>
                  <a:cxn ang="0">
                    <a:pos x="50" y="14"/>
                  </a:cxn>
                  <a:cxn ang="0">
                    <a:pos x="55" y="13"/>
                  </a:cxn>
                  <a:cxn ang="0">
                    <a:pos x="61" y="11"/>
                  </a:cxn>
                  <a:cxn ang="0">
                    <a:pos x="65" y="9"/>
                  </a:cxn>
                  <a:cxn ang="0">
                    <a:pos x="70" y="8"/>
                  </a:cxn>
                  <a:cxn ang="0">
                    <a:pos x="70" y="3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7" y="3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2" y="3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0" y="7"/>
                  </a:cxn>
                </a:cxnLst>
                <a:rect l="0" t="0" r="r" b="b"/>
                <a:pathLst>
                  <a:path w="70" h="16">
                    <a:moveTo>
                      <a:pt x="0" y="7"/>
                    </a:moveTo>
                    <a:lnTo>
                      <a:pt x="1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9" y="14"/>
                    </a:lnTo>
                    <a:lnTo>
                      <a:pt x="12" y="15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5" y="15"/>
                    </a:lnTo>
                    <a:lnTo>
                      <a:pt x="28" y="15"/>
                    </a:lnTo>
                    <a:lnTo>
                      <a:pt x="33" y="15"/>
                    </a:lnTo>
                    <a:lnTo>
                      <a:pt x="38" y="14"/>
                    </a:lnTo>
                    <a:lnTo>
                      <a:pt x="42" y="14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5" y="13"/>
                    </a:lnTo>
                    <a:lnTo>
                      <a:pt x="61" y="11"/>
                    </a:lnTo>
                    <a:lnTo>
                      <a:pt x="65" y="9"/>
                    </a:lnTo>
                    <a:lnTo>
                      <a:pt x="70" y="8"/>
                    </a:lnTo>
                    <a:lnTo>
                      <a:pt x="70" y="3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7404101" y="4446588"/>
                <a:ext cx="52388" cy="127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6" y="12"/>
                  </a:cxn>
                  <a:cxn ang="0">
                    <a:pos x="9" y="13"/>
                  </a:cxn>
                  <a:cxn ang="0">
                    <a:pos x="13" y="14"/>
                  </a:cxn>
                  <a:cxn ang="0">
                    <a:pos x="16" y="15"/>
                  </a:cxn>
                  <a:cxn ang="0">
                    <a:pos x="24" y="14"/>
                  </a:cxn>
                  <a:cxn ang="0">
                    <a:pos x="32" y="14"/>
                  </a:cxn>
                  <a:cxn ang="0">
                    <a:pos x="39" y="13"/>
                  </a:cxn>
                  <a:cxn ang="0">
                    <a:pos x="47" y="13"/>
                  </a:cxn>
                  <a:cxn ang="0">
                    <a:pos x="52" y="12"/>
                  </a:cxn>
                  <a:cxn ang="0">
                    <a:pos x="56" y="11"/>
                  </a:cxn>
                  <a:cxn ang="0">
                    <a:pos x="61" y="10"/>
                  </a:cxn>
                  <a:cxn ang="0">
                    <a:pos x="66" y="8"/>
                  </a:cxn>
                  <a:cxn ang="0">
                    <a:pos x="66" y="3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4" y="3"/>
                  </a:cxn>
                  <a:cxn ang="0">
                    <a:pos x="49" y="3"/>
                  </a:cxn>
                  <a:cxn ang="0">
                    <a:pos x="46" y="3"/>
                  </a:cxn>
                  <a:cxn ang="0">
                    <a:pos x="41" y="3"/>
                  </a:cxn>
                  <a:cxn ang="0">
                    <a:pos x="37" y="3"/>
                  </a:cxn>
                  <a:cxn ang="0">
                    <a:pos x="31" y="3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0" y="6"/>
                  </a:cxn>
                </a:cxnLst>
                <a:rect l="0" t="0" r="r" b="b"/>
                <a:pathLst>
                  <a:path w="66" h="15">
                    <a:moveTo>
                      <a:pt x="0" y="6"/>
                    </a:moveTo>
                    <a:lnTo>
                      <a:pt x="1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24" y="14"/>
                    </a:lnTo>
                    <a:lnTo>
                      <a:pt x="32" y="14"/>
                    </a:lnTo>
                    <a:lnTo>
                      <a:pt x="39" y="13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6" y="11"/>
                    </a:lnTo>
                    <a:lnTo>
                      <a:pt x="61" y="10"/>
                    </a:lnTo>
                    <a:lnTo>
                      <a:pt x="66" y="8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4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1" y="3"/>
                    </a:lnTo>
                    <a:lnTo>
                      <a:pt x="37" y="3"/>
                    </a:lnTo>
                    <a:lnTo>
                      <a:pt x="31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7407276" y="4448176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8"/>
                  </a:cxn>
                  <a:cxn ang="0">
                    <a:pos x="14" y="12"/>
                  </a:cxn>
                  <a:cxn ang="0">
                    <a:pos x="44" y="9"/>
                  </a:cxn>
                  <a:cxn ang="0">
                    <a:pos x="60" y="5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34" y="2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8" y="1"/>
                  </a:cxn>
                  <a:cxn ang="0">
                    <a:pos x="0" y="4"/>
                  </a:cxn>
                </a:cxnLst>
                <a:rect l="0" t="0" r="r" b="b"/>
                <a:pathLst>
                  <a:path w="60" h="12">
                    <a:moveTo>
                      <a:pt x="0" y="4"/>
                    </a:moveTo>
                    <a:lnTo>
                      <a:pt x="3" y="8"/>
                    </a:lnTo>
                    <a:lnTo>
                      <a:pt x="14" y="12"/>
                    </a:lnTo>
                    <a:lnTo>
                      <a:pt x="44" y="9"/>
                    </a:lnTo>
                    <a:lnTo>
                      <a:pt x="60" y="5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34" y="2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7402513" y="4287839"/>
                <a:ext cx="49213" cy="127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4"/>
                  </a:cxn>
                  <a:cxn ang="0">
                    <a:pos x="15" y="15"/>
                  </a:cxn>
                  <a:cxn ang="0">
                    <a:pos x="43" y="15"/>
                  </a:cxn>
                  <a:cxn ang="0">
                    <a:pos x="62" y="9"/>
                  </a:cxn>
                  <a:cxn ang="0">
                    <a:pos x="61" y="3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49" y="2"/>
                  </a:cxn>
                  <a:cxn ang="0">
                    <a:pos x="33" y="2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62" h="15">
                    <a:moveTo>
                      <a:pt x="0" y="6"/>
                    </a:moveTo>
                    <a:lnTo>
                      <a:pt x="3" y="14"/>
                    </a:lnTo>
                    <a:lnTo>
                      <a:pt x="15" y="15"/>
                    </a:lnTo>
                    <a:lnTo>
                      <a:pt x="43" y="15"/>
                    </a:lnTo>
                    <a:lnTo>
                      <a:pt x="62" y="9"/>
                    </a:lnTo>
                    <a:lnTo>
                      <a:pt x="61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49" y="2"/>
                    </a:lnTo>
                    <a:lnTo>
                      <a:pt x="33" y="2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7404101" y="4289426"/>
                <a:ext cx="46038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4"/>
                  </a:cxn>
                  <a:cxn ang="0">
                    <a:pos x="14" y="14"/>
                  </a:cxn>
                  <a:cxn ang="0">
                    <a:pos x="21" y="14"/>
                  </a:cxn>
                  <a:cxn ang="0">
                    <a:pos x="27" y="14"/>
                  </a:cxn>
                  <a:cxn ang="0">
                    <a:pos x="34" y="14"/>
                  </a:cxn>
                  <a:cxn ang="0">
                    <a:pos x="41" y="14"/>
                  </a:cxn>
                  <a:cxn ang="0">
                    <a:pos x="46" y="13"/>
                  </a:cxn>
                  <a:cxn ang="0">
                    <a:pos x="50" y="10"/>
                  </a:cxn>
                  <a:cxn ang="0">
                    <a:pos x="54" y="9"/>
                  </a:cxn>
                  <a:cxn ang="0">
                    <a:pos x="59" y="8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53" y="0"/>
                  </a:cxn>
                  <a:cxn ang="0">
                    <a:pos x="48" y="1"/>
                  </a:cxn>
                  <a:cxn ang="0">
                    <a:pos x="44" y="1"/>
                  </a:cxn>
                  <a:cxn ang="0">
                    <a:pos x="40" y="1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8" y="1"/>
                  </a:cxn>
                  <a:cxn ang="0">
                    <a:pos x="0" y="5"/>
                  </a:cxn>
                </a:cxnLst>
                <a:rect l="0" t="0" r="r" b="b"/>
                <a:pathLst>
                  <a:path w="59" h="14">
                    <a:moveTo>
                      <a:pt x="0" y="5"/>
                    </a:moveTo>
                    <a:lnTo>
                      <a:pt x="1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7" y="14"/>
                    </a:lnTo>
                    <a:lnTo>
                      <a:pt x="34" y="14"/>
                    </a:lnTo>
                    <a:lnTo>
                      <a:pt x="41" y="14"/>
                    </a:lnTo>
                    <a:lnTo>
                      <a:pt x="46" y="13"/>
                    </a:lnTo>
                    <a:lnTo>
                      <a:pt x="50" y="10"/>
                    </a:lnTo>
                    <a:lnTo>
                      <a:pt x="54" y="9"/>
                    </a:lnTo>
                    <a:lnTo>
                      <a:pt x="59" y="8"/>
                    </a:lnTo>
                    <a:lnTo>
                      <a:pt x="59" y="2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4" y="1"/>
                    </a:lnTo>
                    <a:lnTo>
                      <a:pt x="40" y="1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7405688" y="4289426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3" y="14"/>
                  </a:cxn>
                  <a:cxn ang="0">
                    <a:pos x="20" y="14"/>
                  </a:cxn>
                  <a:cxn ang="0">
                    <a:pos x="27" y="14"/>
                  </a:cxn>
                  <a:cxn ang="0">
                    <a:pos x="33" y="14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0"/>
                  </a:cxn>
                  <a:cxn ang="0">
                    <a:pos x="52" y="9"/>
                  </a:cxn>
                  <a:cxn ang="0">
                    <a:pos x="55" y="8"/>
                  </a:cxn>
                  <a:cxn ang="0">
                    <a:pos x="55" y="2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0" y="2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55" h="14">
                    <a:moveTo>
                      <a:pt x="0" y="5"/>
                    </a:move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20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7407276" y="4291014"/>
                <a:ext cx="41275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9" y="13"/>
                  </a:cxn>
                  <a:cxn ang="0">
                    <a:pos x="26" y="13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42" y="12"/>
                  </a:cxn>
                  <a:cxn ang="0">
                    <a:pos x="46" y="11"/>
                  </a:cxn>
                  <a:cxn ang="0">
                    <a:pos x="50" y="9"/>
                  </a:cxn>
                  <a:cxn ang="0">
                    <a:pos x="53" y="8"/>
                  </a:cxn>
                  <a:cxn ang="0">
                    <a:pos x="53" y="3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4" y="1"/>
                  </a:cxn>
                  <a:cxn ang="0">
                    <a:pos x="41" y="3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9" y="3"/>
                  </a:cxn>
                  <a:cxn ang="0">
                    <a:pos x="20" y="1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rect l="0" t="0" r="r" b="b"/>
                <a:pathLst>
                  <a:path w="53" h="13">
                    <a:moveTo>
                      <a:pt x="0" y="6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9" y="13"/>
                    </a:lnTo>
                    <a:lnTo>
                      <a:pt x="26" y="13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2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3" y="8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4" y="1"/>
                    </a:lnTo>
                    <a:lnTo>
                      <a:pt x="41" y="3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0" y="1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7408863" y="4291014"/>
                <a:ext cx="39688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11" y="12"/>
                  </a:cxn>
                  <a:cxn ang="0">
                    <a:pos x="17" y="12"/>
                  </a:cxn>
                  <a:cxn ang="0">
                    <a:pos x="24" y="12"/>
                  </a:cxn>
                  <a:cxn ang="0">
                    <a:pos x="29" y="12"/>
                  </a:cxn>
                  <a:cxn ang="0">
                    <a:pos x="35" y="11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49" y="3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2"/>
                  </a:cxn>
                  <a:cxn ang="0">
                    <a:pos x="33" y="2"/>
                  </a:cxn>
                  <a:cxn ang="0">
                    <a:pos x="29" y="2"/>
                  </a:cxn>
                  <a:cxn ang="0">
                    <a:pos x="26" y="2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rect l="0" t="0" r="r" b="b"/>
                <a:pathLst>
                  <a:path w="49" h="12">
                    <a:moveTo>
                      <a:pt x="0" y="5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7" y="12"/>
                    </a:lnTo>
                    <a:lnTo>
                      <a:pt x="24" y="12"/>
                    </a:lnTo>
                    <a:lnTo>
                      <a:pt x="29" y="12"/>
                    </a:lnTo>
                    <a:lnTo>
                      <a:pt x="35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7408863" y="4292601"/>
                <a:ext cx="38100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0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7" y="10"/>
                  </a:cxn>
                  <a:cxn ang="0">
                    <a:pos x="33" y="9"/>
                  </a:cxn>
                  <a:cxn ang="0">
                    <a:pos x="37" y="8"/>
                  </a:cxn>
                  <a:cxn ang="0">
                    <a:pos x="40" y="6"/>
                  </a:cxn>
                  <a:cxn ang="0">
                    <a:pos x="43" y="6"/>
                  </a:cxn>
                  <a:cxn ang="0">
                    <a:pos x="47" y="5"/>
                  </a:cxn>
                  <a:cxn ang="0">
                    <a:pos x="47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5" y="1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47" h="10">
                    <a:moveTo>
                      <a:pt x="0" y="3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23" y="10"/>
                    </a:lnTo>
                    <a:lnTo>
                      <a:pt x="27" y="10"/>
                    </a:lnTo>
                    <a:lnTo>
                      <a:pt x="33" y="9"/>
                    </a:lnTo>
                    <a:lnTo>
                      <a:pt x="37" y="8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7" y="5"/>
                    </a:lnTo>
                    <a:lnTo>
                      <a:pt x="47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7410451" y="4292601"/>
                <a:ext cx="34925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0"/>
                  </a:cxn>
                  <a:cxn ang="0">
                    <a:pos x="17" y="10"/>
                  </a:cxn>
                  <a:cxn ang="0">
                    <a:pos x="22" y="9"/>
                  </a:cxn>
                  <a:cxn ang="0">
                    <a:pos x="27" y="9"/>
                  </a:cxn>
                  <a:cxn ang="0">
                    <a:pos x="32" y="9"/>
                  </a:cxn>
                  <a:cxn ang="0">
                    <a:pos x="36" y="8"/>
                  </a:cxn>
                  <a:cxn ang="0">
                    <a:pos x="39" y="6"/>
                  </a:cxn>
                  <a:cxn ang="0">
                    <a:pos x="41" y="6"/>
                  </a:cxn>
                  <a:cxn ang="0">
                    <a:pos x="45" y="5"/>
                  </a:cxn>
                  <a:cxn ang="0">
                    <a:pos x="45" y="2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7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17" y="1"/>
                  </a:cxn>
                  <a:cxn ang="0">
                    <a:pos x="11" y="1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0" t="0" r="r" b="b"/>
                <a:pathLst>
                  <a:path w="45" h="10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22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6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5" y="5"/>
                    </a:lnTo>
                    <a:lnTo>
                      <a:pt x="45" y="2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412038" y="4292601"/>
                <a:ext cx="33338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15" y="10"/>
                  </a:cxn>
                  <a:cxn ang="0">
                    <a:pos x="20" y="9"/>
                  </a:cxn>
                  <a:cxn ang="0">
                    <a:pos x="25" y="9"/>
                  </a:cxn>
                  <a:cxn ang="0">
                    <a:pos x="30" y="9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1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5" y="10"/>
                    </a:lnTo>
                    <a:lnTo>
                      <a:pt x="20" y="9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32" y="8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7413626" y="4292601"/>
                <a:ext cx="3016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9"/>
                  </a:cxn>
                  <a:cxn ang="0">
                    <a:pos x="14" y="9"/>
                  </a:cxn>
                  <a:cxn ang="0">
                    <a:pos x="19" y="8"/>
                  </a:cxn>
                  <a:cxn ang="0">
                    <a:pos x="23" y="8"/>
                  </a:cxn>
                  <a:cxn ang="0">
                    <a:pos x="28" y="8"/>
                  </a:cxn>
                  <a:cxn ang="0">
                    <a:pos x="31" y="7"/>
                  </a:cxn>
                  <a:cxn ang="0">
                    <a:pos x="34" y="7"/>
                  </a:cxn>
                  <a:cxn ang="0">
                    <a:pos x="37" y="5"/>
                  </a:cxn>
                  <a:cxn ang="0">
                    <a:pos x="39" y="5"/>
                  </a:cxn>
                  <a:cxn ang="0">
                    <a:pos x="39" y="2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0" y="1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9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7413626" y="4294189"/>
                <a:ext cx="30163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9" y="7"/>
                  </a:cxn>
                  <a:cxn ang="0">
                    <a:pos x="22" y="7"/>
                  </a:cxn>
                  <a:cxn ang="0">
                    <a:pos x="27" y="7"/>
                  </a:cxn>
                  <a:cxn ang="0">
                    <a:pos x="29" y="6"/>
                  </a:cxn>
                  <a:cxn ang="0">
                    <a:pos x="33" y="6"/>
                  </a:cxn>
                  <a:cxn ang="0">
                    <a:pos x="35" y="4"/>
                  </a:cxn>
                  <a:cxn ang="0">
                    <a:pos x="37" y="4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37" h="8">
                    <a:moveTo>
                      <a:pt x="0" y="3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7415213" y="4294189"/>
                <a:ext cx="26988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6"/>
                  </a:cxn>
                  <a:cxn ang="0">
                    <a:pos x="8" y="8"/>
                  </a:cxn>
                  <a:cxn ang="0">
                    <a:pos x="24" y="7"/>
                  </a:cxn>
                  <a:cxn ang="0">
                    <a:pos x="33" y="4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2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0" y="3"/>
                  </a:cxn>
                </a:cxnLst>
                <a:rect l="0" t="0" r="r" b="b"/>
                <a:pathLst>
                  <a:path w="33" h="8">
                    <a:moveTo>
                      <a:pt x="0" y="3"/>
                    </a:moveTo>
                    <a:lnTo>
                      <a:pt x="1" y="6"/>
                    </a:lnTo>
                    <a:lnTo>
                      <a:pt x="8" y="8"/>
                    </a:lnTo>
                    <a:lnTo>
                      <a:pt x="24" y="7"/>
                    </a:lnTo>
                    <a:lnTo>
                      <a:pt x="33" y="4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7405688" y="4214814"/>
                <a:ext cx="49213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4"/>
                  </a:cxn>
                  <a:cxn ang="0">
                    <a:pos x="15" y="15"/>
                  </a:cxn>
                  <a:cxn ang="0">
                    <a:pos x="44" y="15"/>
                  </a:cxn>
                  <a:cxn ang="0">
                    <a:pos x="62" y="10"/>
                  </a:cxn>
                  <a:cxn ang="0">
                    <a:pos x="61" y="4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1" y="2"/>
                  </a:cxn>
                  <a:cxn ang="0">
                    <a:pos x="33" y="3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8" y="3"/>
                  </a:cxn>
                  <a:cxn ang="0">
                    <a:pos x="0" y="6"/>
                  </a:cxn>
                </a:cxnLst>
                <a:rect l="0" t="0" r="r" b="b"/>
                <a:pathLst>
                  <a:path w="62" h="15">
                    <a:moveTo>
                      <a:pt x="0" y="6"/>
                    </a:moveTo>
                    <a:lnTo>
                      <a:pt x="4" y="14"/>
                    </a:lnTo>
                    <a:lnTo>
                      <a:pt x="15" y="15"/>
                    </a:lnTo>
                    <a:lnTo>
                      <a:pt x="44" y="15"/>
                    </a:lnTo>
                    <a:lnTo>
                      <a:pt x="62" y="10"/>
                    </a:lnTo>
                    <a:lnTo>
                      <a:pt x="61" y="4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1" y="2"/>
                    </a:lnTo>
                    <a:lnTo>
                      <a:pt x="33" y="3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8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7407276" y="4214814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12" y="14"/>
                  </a:cxn>
                  <a:cxn ang="0">
                    <a:pos x="14" y="15"/>
                  </a:cxn>
                  <a:cxn ang="0">
                    <a:pos x="21" y="15"/>
                  </a:cxn>
                  <a:cxn ang="0">
                    <a:pos x="28" y="15"/>
                  </a:cxn>
                  <a:cxn ang="0">
                    <a:pos x="35" y="15"/>
                  </a:cxn>
                  <a:cxn ang="0">
                    <a:pos x="42" y="15"/>
                  </a:cxn>
                  <a:cxn ang="0">
                    <a:pos x="46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59" y="10"/>
                  </a:cxn>
                  <a:cxn ang="0">
                    <a:pos x="58" y="4"/>
                  </a:cxn>
                  <a:cxn ang="0">
                    <a:pos x="57" y="0"/>
                  </a:cxn>
                  <a:cxn ang="0">
                    <a:pos x="53" y="0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41" y="3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4"/>
                  </a:cxn>
                  <a:cxn ang="0">
                    <a:pos x="0" y="7"/>
                  </a:cxn>
                </a:cxnLst>
                <a:rect l="0" t="0" r="r" b="b"/>
                <a:pathLst>
                  <a:path w="59" h="15">
                    <a:moveTo>
                      <a:pt x="0" y="7"/>
                    </a:move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21" y="15"/>
                    </a:lnTo>
                    <a:lnTo>
                      <a:pt x="28" y="15"/>
                    </a:lnTo>
                    <a:lnTo>
                      <a:pt x="35" y="15"/>
                    </a:lnTo>
                    <a:lnTo>
                      <a:pt x="42" y="15"/>
                    </a:lnTo>
                    <a:lnTo>
                      <a:pt x="46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59" y="10"/>
                    </a:lnTo>
                    <a:lnTo>
                      <a:pt x="58" y="4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7408863" y="4214814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9" y="13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0" y="13"/>
                  </a:cxn>
                  <a:cxn ang="0">
                    <a:pos x="43" y="12"/>
                  </a:cxn>
                  <a:cxn ang="0">
                    <a:pos x="48" y="10"/>
                  </a:cxn>
                  <a:cxn ang="0">
                    <a:pos x="51" y="9"/>
                  </a:cxn>
                  <a:cxn ang="0">
                    <a:pos x="56" y="8"/>
                  </a:cxn>
                  <a:cxn ang="0">
                    <a:pos x="56" y="2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6" y="2"/>
                  </a:cxn>
                  <a:cxn ang="0">
                    <a:pos x="41" y="2"/>
                  </a:cxn>
                  <a:cxn ang="0">
                    <a:pos x="38" y="2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1" y="1"/>
                  </a:cxn>
                  <a:cxn ang="0">
                    <a:pos x="13" y="1"/>
                  </a:cxn>
                  <a:cxn ang="0">
                    <a:pos x="8" y="2"/>
                  </a:cxn>
                  <a:cxn ang="0">
                    <a:pos x="0" y="5"/>
                  </a:cxn>
                </a:cxnLst>
                <a:rect l="0" t="0" r="r" b="b"/>
                <a:pathLst>
                  <a:path w="56" h="13">
                    <a:moveTo>
                      <a:pt x="0" y="5"/>
                    </a:moveTo>
                    <a:lnTo>
                      <a:pt x="1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3"/>
                    </a:lnTo>
                    <a:lnTo>
                      <a:pt x="19" y="13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0" y="13"/>
                    </a:lnTo>
                    <a:lnTo>
                      <a:pt x="43" y="12"/>
                    </a:lnTo>
                    <a:lnTo>
                      <a:pt x="48" y="10"/>
                    </a:lnTo>
                    <a:lnTo>
                      <a:pt x="51" y="9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1" y="1"/>
                    </a:lnTo>
                    <a:lnTo>
                      <a:pt x="13" y="1"/>
                    </a:lnTo>
                    <a:lnTo>
                      <a:pt x="8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7410451" y="4216401"/>
                <a:ext cx="41275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8" y="11"/>
                  </a:cxn>
                  <a:cxn ang="0">
                    <a:pos x="10" y="11"/>
                  </a:cxn>
                  <a:cxn ang="0">
                    <a:pos x="13" y="12"/>
                  </a:cxn>
                  <a:cxn ang="0">
                    <a:pos x="18" y="12"/>
                  </a:cxn>
                  <a:cxn ang="0">
                    <a:pos x="25" y="12"/>
                  </a:cxn>
                  <a:cxn ang="0">
                    <a:pos x="31" y="12"/>
                  </a:cxn>
                  <a:cxn ang="0">
                    <a:pos x="37" y="11"/>
                  </a:cxn>
                  <a:cxn ang="0">
                    <a:pos x="41" y="10"/>
                  </a:cxn>
                  <a:cxn ang="0">
                    <a:pos x="45" y="9"/>
                  </a:cxn>
                  <a:cxn ang="0">
                    <a:pos x="48" y="8"/>
                  </a:cxn>
                  <a:cxn ang="0">
                    <a:pos x="53" y="7"/>
                  </a:cxn>
                  <a:cxn ang="0">
                    <a:pos x="53" y="2"/>
                  </a:cxn>
                  <a:cxn ang="0">
                    <a:pos x="51" y="0"/>
                  </a:cxn>
                  <a:cxn ang="0">
                    <a:pos x="47" y="0"/>
                  </a:cxn>
                  <a:cxn ang="0">
                    <a:pos x="42" y="1"/>
                  </a:cxn>
                  <a:cxn ang="0">
                    <a:pos x="39" y="1"/>
                  </a:cxn>
                  <a:cxn ang="0">
                    <a:pos x="36" y="1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19" y="1"/>
                  </a:cxn>
                  <a:cxn ang="0">
                    <a:pos x="13" y="1"/>
                  </a:cxn>
                  <a:cxn ang="0">
                    <a:pos x="7" y="1"/>
                  </a:cxn>
                  <a:cxn ang="0">
                    <a:pos x="0" y="4"/>
                  </a:cxn>
                </a:cxnLst>
                <a:rect l="0" t="0" r="r" b="b"/>
                <a:pathLst>
                  <a:path w="53" h="12">
                    <a:moveTo>
                      <a:pt x="0" y="4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8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5" y="9"/>
                    </a:lnTo>
                    <a:lnTo>
                      <a:pt x="48" y="8"/>
                    </a:lnTo>
                    <a:lnTo>
                      <a:pt x="53" y="7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7410451" y="4216401"/>
                <a:ext cx="41275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4" y="11"/>
                  </a:cxn>
                  <a:cxn ang="0">
                    <a:pos x="30" y="11"/>
                  </a:cxn>
                  <a:cxn ang="0">
                    <a:pos x="36" y="10"/>
                  </a:cxn>
                  <a:cxn ang="0">
                    <a:pos x="39" y="9"/>
                  </a:cxn>
                  <a:cxn ang="0">
                    <a:pos x="43" y="8"/>
                  </a:cxn>
                  <a:cxn ang="0">
                    <a:pos x="46" y="8"/>
                  </a:cxn>
                  <a:cxn ang="0">
                    <a:pos x="51" y="7"/>
                  </a:cxn>
                  <a:cxn ang="0">
                    <a:pos x="51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8" y="1"/>
                  </a:cxn>
                  <a:cxn ang="0">
                    <a:pos x="35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5"/>
                  </a:cxn>
                </a:cxnLst>
                <a:rect l="0" t="0" r="r" b="b"/>
                <a:pathLst>
                  <a:path w="51" h="11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3" y="8"/>
                    </a:lnTo>
                    <a:lnTo>
                      <a:pt x="46" y="8"/>
                    </a:lnTo>
                    <a:lnTo>
                      <a:pt x="51" y="7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7412038" y="4216401"/>
                <a:ext cx="38100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0"/>
                  </a:cxn>
                  <a:cxn ang="0">
                    <a:pos x="29" y="10"/>
                  </a:cxn>
                  <a:cxn ang="0">
                    <a:pos x="35" y="10"/>
                  </a:cxn>
                  <a:cxn ang="0">
                    <a:pos x="38" y="9"/>
                  </a:cxn>
                  <a:cxn ang="0">
                    <a:pos x="42" y="8"/>
                  </a:cxn>
                  <a:cxn ang="0">
                    <a:pos x="45" y="8"/>
                  </a:cxn>
                  <a:cxn ang="0">
                    <a:pos x="49" y="7"/>
                  </a:cxn>
                  <a:cxn ang="0">
                    <a:pos x="49" y="2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39" y="1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0" y="2"/>
                  </a:cxn>
                  <a:cxn ang="0">
                    <a:pos x="27" y="2"/>
                  </a:cxn>
                  <a:cxn ang="0">
                    <a:pos x="19" y="2"/>
                  </a:cxn>
                  <a:cxn ang="0">
                    <a:pos x="13" y="1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49" h="11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7413626" y="4217989"/>
                <a:ext cx="36513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0"/>
                  </a:cxn>
                  <a:cxn ang="0">
                    <a:pos x="17" y="10"/>
                  </a:cxn>
                  <a:cxn ang="0">
                    <a:pos x="21" y="9"/>
                  </a:cxn>
                  <a:cxn ang="0">
                    <a:pos x="27" y="9"/>
                  </a:cxn>
                  <a:cxn ang="0">
                    <a:pos x="32" y="9"/>
                  </a:cxn>
                  <a:cxn ang="0">
                    <a:pos x="35" y="8"/>
                  </a:cxn>
                  <a:cxn ang="0">
                    <a:pos x="38" y="7"/>
                  </a:cxn>
                  <a:cxn ang="0">
                    <a:pos x="42" y="7"/>
                  </a:cxn>
                  <a:cxn ang="0">
                    <a:pos x="45" y="6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7" y="1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6" y="2"/>
                  </a:cxn>
                  <a:cxn ang="0">
                    <a:pos x="0" y="5"/>
                  </a:cxn>
                </a:cxnLst>
                <a:rect l="0" t="0" r="r" b="b"/>
                <a:pathLst>
                  <a:path w="45" h="10">
                    <a:moveTo>
                      <a:pt x="0" y="5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21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5" y="8"/>
                    </a:lnTo>
                    <a:lnTo>
                      <a:pt x="38" y="7"/>
                    </a:lnTo>
                    <a:lnTo>
                      <a:pt x="42" y="7"/>
                    </a:lnTo>
                    <a:lnTo>
                      <a:pt x="45" y="6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7415213" y="4219576"/>
                <a:ext cx="33338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10" y="9"/>
                  </a:cxn>
                  <a:cxn ang="0">
                    <a:pos x="15" y="9"/>
                  </a:cxn>
                  <a:cxn ang="0">
                    <a:pos x="20" y="8"/>
                  </a:cxn>
                  <a:cxn ang="0">
                    <a:pos x="25" y="8"/>
                  </a:cxn>
                  <a:cxn ang="0">
                    <a:pos x="30" y="8"/>
                  </a:cxn>
                  <a:cxn ang="0">
                    <a:pos x="33" y="7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4"/>
                  </a:cxn>
                </a:cxnLst>
                <a:rect l="0" t="0" r="r" b="b"/>
                <a:pathLst>
                  <a:path w="41" h="9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5" y="8"/>
                    </a:lnTo>
                    <a:lnTo>
                      <a:pt x="30" y="8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7416801" y="4219576"/>
                <a:ext cx="30163" cy="63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8" y="8"/>
                  </a:cxn>
                  <a:cxn ang="0">
                    <a:pos x="30" y="7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8" y="5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6" y="1"/>
                  </a:cxn>
                  <a:cxn ang="0">
                    <a:pos x="23" y="3"/>
                  </a:cxn>
                  <a:cxn ang="0">
                    <a:pos x="21" y="3"/>
                  </a:cxn>
                  <a:cxn ang="0">
                    <a:pos x="14" y="3"/>
                  </a:cxn>
                  <a:cxn ang="0">
                    <a:pos x="9" y="1"/>
                  </a:cxn>
                  <a:cxn ang="0">
                    <a:pos x="5" y="3"/>
                  </a:cxn>
                  <a:cxn ang="0">
                    <a:pos x="0" y="5"/>
                  </a:cxn>
                </a:cxnLst>
                <a:rect l="0" t="0" r="r" b="b"/>
                <a:pathLst>
                  <a:path w="38" h="9">
                    <a:moveTo>
                      <a:pt x="0" y="5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4" y="3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7418388" y="4219576"/>
                <a:ext cx="26988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17" y="7"/>
                  </a:cxn>
                  <a:cxn ang="0">
                    <a:pos x="21" y="7"/>
                  </a:cxn>
                  <a:cxn ang="0">
                    <a:pos x="25" y="7"/>
                  </a:cxn>
                  <a:cxn ang="0">
                    <a:pos x="28" y="6"/>
                  </a:cxn>
                  <a:cxn ang="0">
                    <a:pos x="31" y="6"/>
                  </a:cxn>
                  <a:cxn ang="0">
                    <a:pos x="33" y="5"/>
                  </a:cxn>
                  <a:cxn ang="0">
                    <a:pos x="36" y="5"/>
                  </a:cxn>
                  <a:cxn ang="0">
                    <a:pos x="36" y="2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0" y="4"/>
                  </a:cxn>
                </a:cxnLst>
                <a:rect l="0" t="0" r="r" b="b"/>
                <a:pathLst>
                  <a:path w="36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7418388" y="4221164"/>
                <a:ext cx="26988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4"/>
                  </a:cxn>
                  <a:cxn ang="0">
                    <a:pos x="8" y="6"/>
                  </a:cxn>
                  <a:cxn ang="0">
                    <a:pos x="24" y="5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19" y="1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2"/>
                  </a:cxn>
                </a:cxnLst>
                <a:rect l="0" t="0" r="r" b="b"/>
                <a:pathLst>
                  <a:path w="34" h="6">
                    <a:moveTo>
                      <a:pt x="0" y="2"/>
                    </a:moveTo>
                    <a:lnTo>
                      <a:pt x="3" y="4"/>
                    </a:lnTo>
                    <a:lnTo>
                      <a:pt x="8" y="6"/>
                    </a:lnTo>
                    <a:lnTo>
                      <a:pt x="24" y="5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7415213" y="4178301"/>
                <a:ext cx="25400" cy="190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30" y="8"/>
                  </a:cxn>
                  <a:cxn ang="0">
                    <a:pos x="31" y="13"/>
                  </a:cxn>
                  <a:cxn ang="0">
                    <a:pos x="30" y="18"/>
                  </a:cxn>
                  <a:cxn ang="0">
                    <a:pos x="26" y="21"/>
                  </a:cxn>
                  <a:cxn ang="0">
                    <a:pos x="22" y="23"/>
                  </a:cxn>
                  <a:cxn ang="0">
                    <a:pos x="16" y="25"/>
                  </a:cxn>
                  <a:cxn ang="0">
                    <a:pos x="9" y="23"/>
                  </a:cxn>
                  <a:cxn ang="0">
                    <a:pos x="4" y="21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4" y="4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31" h="25">
                    <a:moveTo>
                      <a:pt x="16" y="0"/>
                    </a:move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1" y="13"/>
                    </a:lnTo>
                    <a:lnTo>
                      <a:pt x="30" y="18"/>
                    </a:lnTo>
                    <a:lnTo>
                      <a:pt x="26" y="21"/>
                    </a:lnTo>
                    <a:lnTo>
                      <a:pt x="22" y="23"/>
                    </a:lnTo>
                    <a:lnTo>
                      <a:pt x="16" y="25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228940" y="1683589"/>
              <a:ext cx="201974" cy="622113"/>
              <a:chOff x="7765752" y="4725144"/>
              <a:chExt cx="138113" cy="358775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7765752" y="4725144"/>
                <a:ext cx="138113" cy="358775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50" y="52"/>
                  </a:cxn>
                  <a:cxn ang="0">
                    <a:pos x="72" y="64"/>
                  </a:cxn>
                  <a:cxn ang="0">
                    <a:pos x="48" y="74"/>
                  </a:cxn>
                  <a:cxn ang="0">
                    <a:pos x="36" y="80"/>
                  </a:cxn>
                  <a:cxn ang="0">
                    <a:pos x="30" y="88"/>
                  </a:cxn>
                  <a:cxn ang="0">
                    <a:pos x="32" y="99"/>
                  </a:cxn>
                  <a:cxn ang="0">
                    <a:pos x="54" y="126"/>
                  </a:cxn>
                  <a:cxn ang="0">
                    <a:pos x="48" y="140"/>
                  </a:cxn>
                  <a:cxn ang="0">
                    <a:pos x="47" y="155"/>
                  </a:cxn>
                  <a:cxn ang="0">
                    <a:pos x="36" y="167"/>
                  </a:cxn>
                  <a:cxn ang="0">
                    <a:pos x="24" y="186"/>
                  </a:cxn>
                  <a:cxn ang="0">
                    <a:pos x="39" y="202"/>
                  </a:cxn>
                  <a:cxn ang="0">
                    <a:pos x="55" y="238"/>
                  </a:cxn>
                  <a:cxn ang="0">
                    <a:pos x="45" y="290"/>
                  </a:cxn>
                  <a:cxn ang="0">
                    <a:pos x="24" y="322"/>
                  </a:cxn>
                  <a:cxn ang="0">
                    <a:pos x="18" y="336"/>
                  </a:cxn>
                  <a:cxn ang="0">
                    <a:pos x="27" y="351"/>
                  </a:cxn>
                  <a:cxn ang="0">
                    <a:pos x="4" y="363"/>
                  </a:cxn>
                  <a:cxn ang="0">
                    <a:pos x="5" y="389"/>
                  </a:cxn>
                  <a:cxn ang="0">
                    <a:pos x="0" y="408"/>
                  </a:cxn>
                  <a:cxn ang="0">
                    <a:pos x="18" y="438"/>
                  </a:cxn>
                  <a:cxn ang="0">
                    <a:pos x="60" y="451"/>
                  </a:cxn>
                  <a:cxn ang="0">
                    <a:pos x="106" y="452"/>
                  </a:cxn>
                  <a:cxn ang="0">
                    <a:pos x="152" y="440"/>
                  </a:cxn>
                  <a:cxn ang="0">
                    <a:pos x="174" y="410"/>
                  </a:cxn>
                  <a:cxn ang="0">
                    <a:pos x="169" y="383"/>
                  </a:cxn>
                  <a:cxn ang="0">
                    <a:pos x="163" y="362"/>
                  </a:cxn>
                  <a:cxn ang="0">
                    <a:pos x="154" y="338"/>
                  </a:cxn>
                  <a:cxn ang="0">
                    <a:pos x="151" y="324"/>
                  </a:cxn>
                  <a:cxn ang="0">
                    <a:pos x="129" y="290"/>
                  </a:cxn>
                  <a:cxn ang="0">
                    <a:pos x="120" y="240"/>
                  </a:cxn>
                  <a:cxn ang="0">
                    <a:pos x="131" y="205"/>
                  </a:cxn>
                  <a:cxn ang="0">
                    <a:pos x="148" y="192"/>
                  </a:cxn>
                  <a:cxn ang="0">
                    <a:pos x="148" y="178"/>
                  </a:cxn>
                  <a:cxn ang="0">
                    <a:pos x="128" y="165"/>
                  </a:cxn>
                  <a:cxn ang="0">
                    <a:pos x="135" y="148"/>
                  </a:cxn>
                  <a:cxn ang="0">
                    <a:pos x="126" y="133"/>
                  </a:cxn>
                  <a:cxn ang="0">
                    <a:pos x="141" y="109"/>
                  </a:cxn>
                  <a:cxn ang="0">
                    <a:pos x="149" y="85"/>
                  </a:cxn>
                  <a:cxn ang="0">
                    <a:pos x="129" y="73"/>
                  </a:cxn>
                  <a:cxn ang="0">
                    <a:pos x="111" y="66"/>
                  </a:cxn>
                  <a:cxn ang="0">
                    <a:pos x="136" y="50"/>
                  </a:cxn>
                  <a:cxn ang="0">
                    <a:pos x="114" y="23"/>
                  </a:cxn>
                  <a:cxn ang="0">
                    <a:pos x="70" y="1"/>
                  </a:cxn>
                </a:cxnLst>
                <a:rect l="0" t="0" r="r" b="b"/>
                <a:pathLst>
                  <a:path w="174" h="453">
                    <a:moveTo>
                      <a:pt x="70" y="1"/>
                    </a:moveTo>
                    <a:lnTo>
                      <a:pt x="70" y="19"/>
                    </a:lnTo>
                    <a:lnTo>
                      <a:pt x="50" y="19"/>
                    </a:lnTo>
                    <a:lnTo>
                      <a:pt x="50" y="52"/>
                    </a:lnTo>
                    <a:lnTo>
                      <a:pt x="73" y="52"/>
                    </a:lnTo>
                    <a:lnTo>
                      <a:pt x="72" y="64"/>
                    </a:lnTo>
                    <a:lnTo>
                      <a:pt x="58" y="71"/>
                    </a:lnTo>
                    <a:lnTo>
                      <a:pt x="48" y="74"/>
                    </a:lnTo>
                    <a:lnTo>
                      <a:pt x="42" y="77"/>
                    </a:lnTo>
                    <a:lnTo>
                      <a:pt x="36" y="80"/>
                    </a:lnTo>
                    <a:lnTo>
                      <a:pt x="32" y="83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2" y="99"/>
                    </a:lnTo>
                    <a:lnTo>
                      <a:pt x="36" y="107"/>
                    </a:lnTo>
                    <a:lnTo>
                      <a:pt x="54" y="126"/>
                    </a:lnTo>
                    <a:lnTo>
                      <a:pt x="54" y="136"/>
                    </a:lnTo>
                    <a:lnTo>
                      <a:pt x="48" y="140"/>
                    </a:lnTo>
                    <a:lnTo>
                      <a:pt x="46" y="147"/>
                    </a:lnTo>
                    <a:lnTo>
                      <a:pt x="47" y="155"/>
                    </a:lnTo>
                    <a:lnTo>
                      <a:pt x="51" y="162"/>
                    </a:lnTo>
                    <a:lnTo>
                      <a:pt x="36" y="167"/>
                    </a:lnTo>
                    <a:lnTo>
                      <a:pt x="27" y="177"/>
                    </a:lnTo>
                    <a:lnTo>
                      <a:pt x="24" y="186"/>
                    </a:lnTo>
                    <a:lnTo>
                      <a:pt x="28" y="194"/>
                    </a:lnTo>
                    <a:lnTo>
                      <a:pt x="39" y="202"/>
                    </a:lnTo>
                    <a:lnTo>
                      <a:pt x="59" y="209"/>
                    </a:lnTo>
                    <a:lnTo>
                      <a:pt x="55" y="238"/>
                    </a:lnTo>
                    <a:lnTo>
                      <a:pt x="52" y="264"/>
                    </a:lnTo>
                    <a:lnTo>
                      <a:pt x="45" y="290"/>
                    </a:lnTo>
                    <a:lnTo>
                      <a:pt x="33" y="316"/>
                    </a:lnTo>
                    <a:lnTo>
                      <a:pt x="24" y="322"/>
                    </a:lnTo>
                    <a:lnTo>
                      <a:pt x="18" y="328"/>
                    </a:lnTo>
                    <a:lnTo>
                      <a:pt x="18" y="336"/>
                    </a:lnTo>
                    <a:lnTo>
                      <a:pt x="25" y="343"/>
                    </a:lnTo>
                    <a:lnTo>
                      <a:pt x="27" y="351"/>
                    </a:lnTo>
                    <a:lnTo>
                      <a:pt x="12" y="356"/>
                    </a:lnTo>
                    <a:lnTo>
                      <a:pt x="4" y="363"/>
                    </a:lnTo>
                    <a:lnTo>
                      <a:pt x="2" y="375"/>
                    </a:lnTo>
                    <a:lnTo>
                      <a:pt x="5" y="389"/>
                    </a:lnTo>
                    <a:lnTo>
                      <a:pt x="7" y="400"/>
                    </a:lnTo>
                    <a:lnTo>
                      <a:pt x="0" y="408"/>
                    </a:lnTo>
                    <a:lnTo>
                      <a:pt x="0" y="429"/>
                    </a:lnTo>
                    <a:lnTo>
                      <a:pt x="18" y="438"/>
                    </a:lnTo>
                    <a:lnTo>
                      <a:pt x="38" y="445"/>
                    </a:lnTo>
                    <a:lnTo>
                      <a:pt x="60" y="451"/>
                    </a:lnTo>
                    <a:lnTo>
                      <a:pt x="82" y="453"/>
                    </a:lnTo>
                    <a:lnTo>
                      <a:pt x="106" y="452"/>
                    </a:lnTo>
                    <a:lnTo>
                      <a:pt x="129" y="449"/>
                    </a:lnTo>
                    <a:lnTo>
                      <a:pt x="152" y="440"/>
                    </a:lnTo>
                    <a:lnTo>
                      <a:pt x="174" y="426"/>
                    </a:lnTo>
                    <a:lnTo>
                      <a:pt x="174" y="410"/>
                    </a:lnTo>
                    <a:lnTo>
                      <a:pt x="167" y="400"/>
                    </a:lnTo>
                    <a:lnTo>
                      <a:pt x="169" y="383"/>
                    </a:lnTo>
                    <a:lnTo>
                      <a:pt x="168" y="371"/>
                    </a:lnTo>
                    <a:lnTo>
                      <a:pt x="163" y="362"/>
                    </a:lnTo>
                    <a:lnTo>
                      <a:pt x="150" y="350"/>
                    </a:lnTo>
                    <a:lnTo>
                      <a:pt x="154" y="338"/>
                    </a:lnTo>
                    <a:lnTo>
                      <a:pt x="156" y="331"/>
                    </a:lnTo>
                    <a:lnTo>
                      <a:pt x="151" y="324"/>
                    </a:lnTo>
                    <a:lnTo>
                      <a:pt x="141" y="317"/>
                    </a:lnTo>
                    <a:lnTo>
                      <a:pt x="129" y="290"/>
                    </a:lnTo>
                    <a:lnTo>
                      <a:pt x="122" y="265"/>
                    </a:lnTo>
                    <a:lnTo>
                      <a:pt x="120" y="240"/>
                    </a:lnTo>
                    <a:lnTo>
                      <a:pt x="119" y="210"/>
                    </a:lnTo>
                    <a:lnTo>
                      <a:pt x="131" y="205"/>
                    </a:lnTo>
                    <a:lnTo>
                      <a:pt x="139" y="200"/>
                    </a:lnTo>
                    <a:lnTo>
                      <a:pt x="148" y="192"/>
                    </a:lnTo>
                    <a:lnTo>
                      <a:pt x="151" y="185"/>
                    </a:lnTo>
                    <a:lnTo>
                      <a:pt x="148" y="178"/>
                    </a:lnTo>
                    <a:lnTo>
                      <a:pt x="136" y="172"/>
                    </a:lnTo>
                    <a:lnTo>
                      <a:pt x="128" y="165"/>
                    </a:lnTo>
                    <a:lnTo>
                      <a:pt x="134" y="156"/>
                    </a:lnTo>
                    <a:lnTo>
                      <a:pt x="135" y="148"/>
                    </a:lnTo>
                    <a:lnTo>
                      <a:pt x="133" y="140"/>
                    </a:lnTo>
                    <a:lnTo>
                      <a:pt x="126" y="133"/>
                    </a:lnTo>
                    <a:lnTo>
                      <a:pt x="135" y="121"/>
                    </a:lnTo>
                    <a:lnTo>
                      <a:pt x="141" y="109"/>
                    </a:lnTo>
                    <a:lnTo>
                      <a:pt x="148" y="95"/>
                    </a:lnTo>
                    <a:lnTo>
                      <a:pt x="149" y="85"/>
                    </a:lnTo>
                    <a:lnTo>
                      <a:pt x="143" y="80"/>
                    </a:lnTo>
                    <a:lnTo>
                      <a:pt x="129" y="73"/>
                    </a:lnTo>
                    <a:lnTo>
                      <a:pt x="121" y="69"/>
                    </a:lnTo>
                    <a:lnTo>
                      <a:pt x="111" y="66"/>
                    </a:lnTo>
                    <a:lnTo>
                      <a:pt x="111" y="51"/>
                    </a:lnTo>
                    <a:lnTo>
                      <a:pt x="136" y="50"/>
                    </a:lnTo>
                    <a:lnTo>
                      <a:pt x="136" y="22"/>
                    </a:lnTo>
                    <a:lnTo>
                      <a:pt x="114" y="23"/>
                    </a:lnTo>
                    <a:lnTo>
                      <a:pt x="115" y="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822902" y="4726732"/>
                <a:ext cx="317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"/>
                  </a:cxn>
                  <a:cxn ang="0">
                    <a:pos x="39" y="15"/>
                  </a:cxn>
                  <a:cxn ang="0">
                    <a:pos x="39" y="5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5">
                    <a:moveTo>
                      <a:pt x="0" y="0"/>
                    </a:moveTo>
                    <a:lnTo>
                      <a:pt x="0" y="15"/>
                    </a:lnTo>
                    <a:lnTo>
                      <a:pt x="39" y="15"/>
                    </a:lnTo>
                    <a:lnTo>
                      <a:pt x="39" y="5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805439" y="4739432"/>
                <a:ext cx="15875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9" y="0"/>
                  </a:cxn>
                  <a:cxn ang="0">
                    <a:pos x="19" y="11"/>
                  </a:cxn>
                  <a:cxn ang="0">
                    <a:pos x="0" y="11"/>
                  </a:cxn>
                  <a:cxn ang="0">
                    <a:pos x="1" y="0"/>
                  </a:cxn>
                </a:cxnLst>
                <a:rect l="0" t="0" r="r" b="b"/>
                <a:pathLst>
                  <a:path w="19" h="11">
                    <a:moveTo>
                      <a:pt x="1" y="0"/>
                    </a:moveTo>
                    <a:lnTo>
                      <a:pt x="19" y="0"/>
                    </a:lnTo>
                    <a:lnTo>
                      <a:pt x="19" y="11"/>
                    </a:lnTo>
                    <a:lnTo>
                      <a:pt x="0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7854652" y="4739432"/>
                <a:ext cx="190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3" y="11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0" y="10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7813377" y="4775944"/>
                <a:ext cx="47625" cy="1587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13" y="17"/>
                  </a:cxn>
                  <a:cxn ang="0">
                    <a:pos x="24" y="18"/>
                  </a:cxn>
                  <a:cxn ang="0">
                    <a:pos x="36" y="19"/>
                  </a:cxn>
                  <a:cxn ang="0">
                    <a:pos x="45" y="19"/>
                  </a:cxn>
                  <a:cxn ang="0">
                    <a:pos x="52" y="18"/>
                  </a:cxn>
                  <a:cxn ang="0">
                    <a:pos x="58" y="16"/>
                  </a:cxn>
                  <a:cxn ang="0">
                    <a:pos x="60" y="11"/>
                  </a:cxn>
                  <a:cxn ang="0">
                    <a:pos x="59" y="5"/>
                  </a:cxn>
                  <a:cxn ang="0">
                    <a:pos x="53" y="5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44" y="10"/>
                  </a:cxn>
                  <a:cxn ang="0">
                    <a:pos x="39" y="10"/>
                  </a:cxn>
                  <a:cxn ang="0">
                    <a:pos x="35" y="10"/>
                  </a:cxn>
                  <a:cxn ang="0">
                    <a:pos x="30" y="10"/>
                  </a:cxn>
                  <a:cxn ang="0">
                    <a:pos x="25" y="10"/>
                  </a:cxn>
                  <a:cxn ang="0">
                    <a:pos x="21" y="10"/>
                  </a:cxn>
                  <a:cxn ang="0">
                    <a:pos x="16" y="9"/>
                  </a:cxn>
                  <a:cxn ang="0">
                    <a:pos x="12" y="9"/>
                  </a:cxn>
                  <a:cxn ang="0">
                    <a:pos x="12" y="1"/>
                  </a:cxn>
                  <a:cxn ang="0">
                    <a:pos x="5" y="3"/>
                  </a:cxn>
                </a:cxnLst>
                <a:rect l="0" t="0" r="r" b="b"/>
                <a:pathLst>
                  <a:path w="60" h="19">
                    <a:moveTo>
                      <a:pt x="5" y="3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13" y="17"/>
                    </a:lnTo>
                    <a:lnTo>
                      <a:pt x="24" y="18"/>
                    </a:lnTo>
                    <a:lnTo>
                      <a:pt x="36" y="19"/>
                    </a:lnTo>
                    <a:lnTo>
                      <a:pt x="45" y="19"/>
                    </a:lnTo>
                    <a:lnTo>
                      <a:pt x="52" y="18"/>
                    </a:lnTo>
                    <a:lnTo>
                      <a:pt x="58" y="16"/>
                    </a:lnTo>
                    <a:lnTo>
                      <a:pt x="60" y="11"/>
                    </a:lnTo>
                    <a:lnTo>
                      <a:pt x="59" y="5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44" y="10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12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791152" y="4782294"/>
                <a:ext cx="92075" cy="2857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0" y="9"/>
                  </a:cxn>
                  <a:cxn ang="0">
                    <a:pos x="1" y="21"/>
                  </a:cxn>
                  <a:cxn ang="0">
                    <a:pos x="11" y="28"/>
                  </a:cxn>
                  <a:cxn ang="0">
                    <a:pos x="26" y="32"/>
                  </a:cxn>
                  <a:cxn ang="0">
                    <a:pos x="44" y="35"/>
                  </a:cxn>
                  <a:cxn ang="0">
                    <a:pos x="64" y="35"/>
                  </a:cxn>
                  <a:cxn ang="0">
                    <a:pos x="82" y="33"/>
                  </a:cxn>
                  <a:cxn ang="0">
                    <a:pos x="98" y="31"/>
                  </a:cxn>
                  <a:cxn ang="0">
                    <a:pos x="110" y="30"/>
                  </a:cxn>
                  <a:cxn ang="0">
                    <a:pos x="115" y="20"/>
                  </a:cxn>
                  <a:cxn ang="0">
                    <a:pos x="117" y="11"/>
                  </a:cxn>
                  <a:cxn ang="0">
                    <a:pos x="112" y="6"/>
                  </a:cxn>
                  <a:cxn ang="0">
                    <a:pos x="102" y="0"/>
                  </a:cxn>
                  <a:cxn ang="0">
                    <a:pos x="96" y="6"/>
                  </a:cxn>
                  <a:cxn ang="0">
                    <a:pos x="90" y="10"/>
                  </a:cxn>
                  <a:cxn ang="0">
                    <a:pos x="84" y="14"/>
                  </a:cxn>
                  <a:cxn ang="0">
                    <a:pos x="77" y="15"/>
                  </a:cxn>
                  <a:cxn ang="0">
                    <a:pos x="70" y="15"/>
                  </a:cxn>
                  <a:cxn ang="0">
                    <a:pos x="62" y="15"/>
                  </a:cxn>
                  <a:cxn ang="0">
                    <a:pos x="54" y="14"/>
                  </a:cxn>
                  <a:cxn ang="0">
                    <a:pos x="45" y="14"/>
                  </a:cxn>
                  <a:cxn ang="0">
                    <a:pos x="22" y="10"/>
                  </a:cxn>
                  <a:cxn ang="0">
                    <a:pos x="20" y="1"/>
                  </a:cxn>
                  <a:cxn ang="0">
                    <a:pos x="14" y="3"/>
                  </a:cxn>
                </a:cxnLst>
                <a:rect l="0" t="0" r="r" b="b"/>
                <a:pathLst>
                  <a:path w="117" h="35">
                    <a:moveTo>
                      <a:pt x="14" y="3"/>
                    </a:moveTo>
                    <a:lnTo>
                      <a:pt x="0" y="9"/>
                    </a:lnTo>
                    <a:lnTo>
                      <a:pt x="1" y="21"/>
                    </a:lnTo>
                    <a:lnTo>
                      <a:pt x="11" y="28"/>
                    </a:lnTo>
                    <a:lnTo>
                      <a:pt x="26" y="32"/>
                    </a:lnTo>
                    <a:lnTo>
                      <a:pt x="44" y="35"/>
                    </a:lnTo>
                    <a:lnTo>
                      <a:pt x="64" y="35"/>
                    </a:lnTo>
                    <a:lnTo>
                      <a:pt x="82" y="33"/>
                    </a:lnTo>
                    <a:lnTo>
                      <a:pt x="98" y="31"/>
                    </a:lnTo>
                    <a:lnTo>
                      <a:pt x="110" y="30"/>
                    </a:lnTo>
                    <a:lnTo>
                      <a:pt x="115" y="20"/>
                    </a:lnTo>
                    <a:lnTo>
                      <a:pt x="117" y="11"/>
                    </a:lnTo>
                    <a:lnTo>
                      <a:pt x="112" y="6"/>
                    </a:lnTo>
                    <a:lnTo>
                      <a:pt x="102" y="0"/>
                    </a:lnTo>
                    <a:lnTo>
                      <a:pt x="96" y="6"/>
                    </a:lnTo>
                    <a:lnTo>
                      <a:pt x="90" y="10"/>
                    </a:lnTo>
                    <a:lnTo>
                      <a:pt x="84" y="14"/>
                    </a:lnTo>
                    <a:lnTo>
                      <a:pt x="77" y="15"/>
                    </a:lnTo>
                    <a:lnTo>
                      <a:pt x="70" y="15"/>
                    </a:lnTo>
                    <a:lnTo>
                      <a:pt x="62" y="15"/>
                    </a:lnTo>
                    <a:lnTo>
                      <a:pt x="54" y="14"/>
                    </a:lnTo>
                    <a:lnTo>
                      <a:pt x="45" y="14"/>
                    </a:lnTo>
                    <a:lnTo>
                      <a:pt x="22" y="10"/>
                    </a:lnTo>
                    <a:lnTo>
                      <a:pt x="20" y="1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808614" y="4842619"/>
                <a:ext cx="55563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4" y="6"/>
                  </a:cxn>
                  <a:cxn ang="0">
                    <a:pos x="46" y="7"/>
                  </a:cxn>
                  <a:cxn ang="0">
                    <a:pos x="71" y="0"/>
                  </a:cxn>
                  <a:cxn ang="0">
                    <a:pos x="71" y="7"/>
                  </a:cxn>
                  <a:cxn ang="0">
                    <a:pos x="50" y="11"/>
                  </a:cxn>
                  <a:cxn ang="0">
                    <a:pos x="28" y="13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71" h="13">
                    <a:moveTo>
                      <a:pt x="4" y="0"/>
                    </a:moveTo>
                    <a:lnTo>
                      <a:pt x="14" y="6"/>
                    </a:lnTo>
                    <a:lnTo>
                      <a:pt x="46" y="7"/>
                    </a:lnTo>
                    <a:lnTo>
                      <a:pt x="71" y="0"/>
                    </a:lnTo>
                    <a:lnTo>
                      <a:pt x="71" y="7"/>
                    </a:lnTo>
                    <a:lnTo>
                      <a:pt x="50" y="11"/>
                    </a:lnTo>
                    <a:lnTo>
                      <a:pt x="28" y="13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7805439" y="4856907"/>
                <a:ext cx="6032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"/>
                  </a:cxn>
                  <a:cxn ang="0">
                    <a:pos x="38" y="12"/>
                  </a:cxn>
                  <a:cxn ang="0">
                    <a:pos x="63" y="8"/>
                  </a:cxn>
                  <a:cxn ang="0">
                    <a:pos x="74" y="3"/>
                  </a:cxn>
                  <a:cxn ang="0">
                    <a:pos x="76" y="8"/>
                  </a:cxn>
                  <a:cxn ang="0">
                    <a:pos x="60" y="14"/>
                  </a:cxn>
                  <a:cxn ang="0">
                    <a:pos x="15" y="14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76" h="14">
                    <a:moveTo>
                      <a:pt x="0" y="0"/>
                    </a:moveTo>
                    <a:lnTo>
                      <a:pt x="10" y="8"/>
                    </a:lnTo>
                    <a:lnTo>
                      <a:pt x="38" y="12"/>
                    </a:lnTo>
                    <a:lnTo>
                      <a:pt x="63" y="8"/>
                    </a:lnTo>
                    <a:lnTo>
                      <a:pt x="74" y="3"/>
                    </a:lnTo>
                    <a:lnTo>
                      <a:pt x="76" y="8"/>
                    </a:lnTo>
                    <a:lnTo>
                      <a:pt x="60" y="14"/>
                    </a:lnTo>
                    <a:lnTo>
                      <a:pt x="15" y="14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7786389" y="4858494"/>
                <a:ext cx="96838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7"/>
                  </a:cxn>
                  <a:cxn ang="0">
                    <a:pos x="0" y="14"/>
                  </a:cxn>
                  <a:cxn ang="0">
                    <a:pos x="5" y="22"/>
                  </a:cxn>
                  <a:cxn ang="0">
                    <a:pos x="17" y="29"/>
                  </a:cxn>
                  <a:cxn ang="0">
                    <a:pos x="28" y="31"/>
                  </a:cxn>
                  <a:cxn ang="0">
                    <a:pos x="39" y="32"/>
                  </a:cxn>
                  <a:cxn ang="0">
                    <a:pos x="49" y="33"/>
                  </a:cxn>
                  <a:cxn ang="0">
                    <a:pos x="61" y="34"/>
                  </a:cxn>
                  <a:cxn ang="0">
                    <a:pos x="71" y="34"/>
                  </a:cxn>
                  <a:cxn ang="0">
                    <a:pos x="81" y="34"/>
                  </a:cxn>
                  <a:cxn ang="0">
                    <a:pos x="92" y="33"/>
                  </a:cxn>
                  <a:cxn ang="0">
                    <a:pos x="103" y="32"/>
                  </a:cxn>
                  <a:cxn ang="0">
                    <a:pos x="117" y="25"/>
                  </a:cxn>
                  <a:cxn ang="0">
                    <a:pos x="122" y="16"/>
                  </a:cxn>
                  <a:cxn ang="0">
                    <a:pos x="117" y="7"/>
                  </a:cxn>
                  <a:cxn ang="0">
                    <a:pos x="102" y="1"/>
                  </a:cxn>
                  <a:cxn ang="0">
                    <a:pos x="94" y="12"/>
                  </a:cxn>
                  <a:cxn ang="0">
                    <a:pos x="85" y="14"/>
                  </a:cxn>
                  <a:cxn ang="0">
                    <a:pos x="77" y="14"/>
                  </a:cxn>
                  <a:cxn ang="0">
                    <a:pos x="69" y="15"/>
                  </a:cxn>
                  <a:cxn ang="0">
                    <a:pos x="61" y="15"/>
                  </a:cxn>
                  <a:cxn ang="0">
                    <a:pos x="53" y="15"/>
                  </a:cxn>
                  <a:cxn ang="0">
                    <a:pos x="46" y="15"/>
                  </a:cxn>
                  <a:cxn ang="0">
                    <a:pos x="38" y="14"/>
                  </a:cxn>
                  <a:cxn ang="0">
                    <a:pos x="28" y="12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22" h="34">
                    <a:moveTo>
                      <a:pt x="13" y="0"/>
                    </a:moveTo>
                    <a:lnTo>
                      <a:pt x="2" y="7"/>
                    </a:lnTo>
                    <a:lnTo>
                      <a:pt x="0" y="14"/>
                    </a:lnTo>
                    <a:lnTo>
                      <a:pt x="5" y="22"/>
                    </a:lnTo>
                    <a:lnTo>
                      <a:pt x="17" y="29"/>
                    </a:lnTo>
                    <a:lnTo>
                      <a:pt x="28" y="31"/>
                    </a:lnTo>
                    <a:lnTo>
                      <a:pt x="39" y="32"/>
                    </a:lnTo>
                    <a:lnTo>
                      <a:pt x="49" y="33"/>
                    </a:lnTo>
                    <a:lnTo>
                      <a:pt x="61" y="34"/>
                    </a:lnTo>
                    <a:lnTo>
                      <a:pt x="71" y="34"/>
                    </a:lnTo>
                    <a:lnTo>
                      <a:pt x="81" y="34"/>
                    </a:lnTo>
                    <a:lnTo>
                      <a:pt x="92" y="33"/>
                    </a:lnTo>
                    <a:lnTo>
                      <a:pt x="103" y="32"/>
                    </a:lnTo>
                    <a:lnTo>
                      <a:pt x="117" y="25"/>
                    </a:lnTo>
                    <a:lnTo>
                      <a:pt x="122" y="16"/>
                    </a:lnTo>
                    <a:lnTo>
                      <a:pt x="117" y="7"/>
                    </a:lnTo>
                    <a:lnTo>
                      <a:pt x="102" y="1"/>
                    </a:lnTo>
                    <a:lnTo>
                      <a:pt x="94" y="12"/>
                    </a:lnTo>
                    <a:lnTo>
                      <a:pt x="85" y="14"/>
                    </a:lnTo>
                    <a:lnTo>
                      <a:pt x="77" y="14"/>
                    </a:lnTo>
                    <a:lnTo>
                      <a:pt x="69" y="15"/>
                    </a:lnTo>
                    <a:lnTo>
                      <a:pt x="61" y="15"/>
                    </a:lnTo>
                    <a:lnTo>
                      <a:pt x="53" y="15"/>
                    </a:lnTo>
                    <a:lnTo>
                      <a:pt x="46" y="15"/>
                    </a:lnTo>
                    <a:lnTo>
                      <a:pt x="38" y="14"/>
                    </a:lnTo>
                    <a:lnTo>
                      <a:pt x="28" y="12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7791152" y="4910882"/>
                <a:ext cx="85725" cy="8572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6" y="53"/>
                  </a:cxn>
                  <a:cxn ang="0">
                    <a:pos x="0" y="87"/>
                  </a:cxn>
                  <a:cxn ang="0">
                    <a:pos x="21" y="101"/>
                  </a:cxn>
                  <a:cxn ang="0">
                    <a:pos x="52" y="108"/>
                  </a:cxn>
                  <a:cxn ang="0">
                    <a:pos x="85" y="105"/>
                  </a:cxn>
                  <a:cxn ang="0">
                    <a:pos x="108" y="92"/>
                  </a:cxn>
                  <a:cxn ang="0">
                    <a:pos x="95" y="56"/>
                  </a:cxn>
                  <a:cxn ang="0">
                    <a:pos x="85" y="0"/>
                  </a:cxn>
                  <a:cxn ang="0">
                    <a:pos x="57" y="10"/>
                  </a:cxn>
                  <a:cxn ang="0">
                    <a:pos x="29" y="0"/>
                  </a:cxn>
                </a:cxnLst>
                <a:rect l="0" t="0" r="r" b="b"/>
                <a:pathLst>
                  <a:path w="108" h="108">
                    <a:moveTo>
                      <a:pt x="29" y="0"/>
                    </a:moveTo>
                    <a:lnTo>
                      <a:pt x="16" y="53"/>
                    </a:lnTo>
                    <a:lnTo>
                      <a:pt x="0" y="87"/>
                    </a:lnTo>
                    <a:lnTo>
                      <a:pt x="21" y="101"/>
                    </a:lnTo>
                    <a:lnTo>
                      <a:pt x="52" y="108"/>
                    </a:lnTo>
                    <a:lnTo>
                      <a:pt x="85" y="105"/>
                    </a:lnTo>
                    <a:lnTo>
                      <a:pt x="108" y="92"/>
                    </a:lnTo>
                    <a:lnTo>
                      <a:pt x="95" y="56"/>
                    </a:lnTo>
                    <a:lnTo>
                      <a:pt x="85" y="0"/>
                    </a:lnTo>
                    <a:lnTo>
                      <a:pt x="57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7791152" y="4917232"/>
                <a:ext cx="85725" cy="79375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6" y="13"/>
                  </a:cxn>
                  <a:cxn ang="0">
                    <a:pos x="22" y="26"/>
                  </a:cxn>
                  <a:cxn ang="0">
                    <a:pos x="19" y="37"/>
                  </a:cxn>
                  <a:cxn ang="0">
                    <a:pos x="15" y="50"/>
                  </a:cxn>
                  <a:cxn ang="0">
                    <a:pos x="11" y="58"/>
                  </a:cxn>
                  <a:cxn ang="0">
                    <a:pos x="7" y="65"/>
                  </a:cxn>
                  <a:cxn ang="0">
                    <a:pos x="4" y="73"/>
                  </a:cxn>
                  <a:cxn ang="0">
                    <a:pos x="0" y="81"/>
                  </a:cxn>
                  <a:cxn ang="0">
                    <a:pos x="5" y="83"/>
                  </a:cxn>
                  <a:cxn ang="0">
                    <a:pos x="10" y="87"/>
                  </a:cxn>
                  <a:cxn ang="0">
                    <a:pos x="15" y="90"/>
                  </a:cxn>
                  <a:cxn ang="0">
                    <a:pos x="20" y="94"/>
                  </a:cxn>
                  <a:cxn ang="0">
                    <a:pos x="28" y="95"/>
                  </a:cxn>
                  <a:cxn ang="0">
                    <a:pos x="36" y="97"/>
                  </a:cxn>
                  <a:cxn ang="0">
                    <a:pos x="43" y="98"/>
                  </a:cxn>
                  <a:cxn ang="0">
                    <a:pos x="51" y="101"/>
                  </a:cxn>
                  <a:cxn ang="0">
                    <a:pos x="59" y="99"/>
                  </a:cxn>
                  <a:cxn ang="0">
                    <a:pos x="68" y="99"/>
                  </a:cxn>
                  <a:cxn ang="0">
                    <a:pos x="76" y="99"/>
                  </a:cxn>
                  <a:cxn ang="0">
                    <a:pos x="84" y="98"/>
                  </a:cxn>
                  <a:cxn ang="0">
                    <a:pos x="90" y="95"/>
                  </a:cxn>
                  <a:cxn ang="0">
                    <a:pos x="96" y="91"/>
                  </a:cxn>
                  <a:cxn ang="0">
                    <a:pos x="102" y="88"/>
                  </a:cxn>
                  <a:cxn ang="0">
                    <a:pos x="107" y="85"/>
                  </a:cxn>
                  <a:cxn ang="0">
                    <a:pos x="104" y="76"/>
                  </a:cxn>
                  <a:cxn ang="0">
                    <a:pos x="101" y="68"/>
                  </a:cxn>
                  <a:cxn ang="0">
                    <a:pos x="97" y="59"/>
                  </a:cxn>
                  <a:cxn ang="0">
                    <a:pos x="94" y="51"/>
                  </a:cxn>
                  <a:cxn ang="0">
                    <a:pos x="91" y="38"/>
                  </a:cxn>
                  <a:cxn ang="0">
                    <a:pos x="90" y="26"/>
                  </a:cxn>
                  <a:cxn ang="0">
                    <a:pos x="88" y="13"/>
                  </a:cxn>
                  <a:cxn ang="0">
                    <a:pos x="86" y="0"/>
                  </a:cxn>
                  <a:cxn ang="0">
                    <a:pos x="78" y="3"/>
                  </a:cxn>
                  <a:cxn ang="0">
                    <a:pos x="71" y="5"/>
                  </a:cxn>
                  <a:cxn ang="0">
                    <a:pos x="63" y="7"/>
                  </a:cxn>
                  <a:cxn ang="0">
                    <a:pos x="56" y="10"/>
                  </a:cxn>
                  <a:cxn ang="0">
                    <a:pos x="49" y="7"/>
                  </a:cxn>
                  <a:cxn ang="0">
                    <a:pos x="42" y="5"/>
                  </a:cxn>
                  <a:cxn ang="0">
                    <a:pos x="35" y="4"/>
                  </a:cxn>
                  <a:cxn ang="0">
                    <a:pos x="28" y="1"/>
                  </a:cxn>
                </a:cxnLst>
                <a:rect l="0" t="0" r="r" b="b"/>
                <a:pathLst>
                  <a:path w="107" h="101">
                    <a:moveTo>
                      <a:pt x="28" y="1"/>
                    </a:moveTo>
                    <a:lnTo>
                      <a:pt x="26" y="13"/>
                    </a:lnTo>
                    <a:lnTo>
                      <a:pt x="22" y="26"/>
                    </a:lnTo>
                    <a:lnTo>
                      <a:pt x="19" y="37"/>
                    </a:lnTo>
                    <a:lnTo>
                      <a:pt x="15" y="50"/>
                    </a:lnTo>
                    <a:lnTo>
                      <a:pt x="11" y="58"/>
                    </a:lnTo>
                    <a:lnTo>
                      <a:pt x="7" y="65"/>
                    </a:lnTo>
                    <a:lnTo>
                      <a:pt x="4" y="73"/>
                    </a:lnTo>
                    <a:lnTo>
                      <a:pt x="0" y="81"/>
                    </a:lnTo>
                    <a:lnTo>
                      <a:pt x="5" y="83"/>
                    </a:lnTo>
                    <a:lnTo>
                      <a:pt x="10" y="87"/>
                    </a:lnTo>
                    <a:lnTo>
                      <a:pt x="15" y="90"/>
                    </a:lnTo>
                    <a:lnTo>
                      <a:pt x="20" y="94"/>
                    </a:lnTo>
                    <a:lnTo>
                      <a:pt x="28" y="95"/>
                    </a:lnTo>
                    <a:lnTo>
                      <a:pt x="36" y="97"/>
                    </a:lnTo>
                    <a:lnTo>
                      <a:pt x="43" y="98"/>
                    </a:lnTo>
                    <a:lnTo>
                      <a:pt x="51" y="101"/>
                    </a:lnTo>
                    <a:lnTo>
                      <a:pt x="59" y="99"/>
                    </a:lnTo>
                    <a:lnTo>
                      <a:pt x="68" y="99"/>
                    </a:lnTo>
                    <a:lnTo>
                      <a:pt x="76" y="99"/>
                    </a:lnTo>
                    <a:lnTo>
                      <a:pt x="84" y="98"/>
                    </a:lnTo>
                    <a:lnTo>
                      <a:pt x="90" y="95"/>
                    </a:lnTo>
                    <a:lnTo>
                      <a:pt x="96" y="91"/>
                    </a:lnTo>
                    <a:lnTo>
                      <a:pt x="102" y="88"/>
                    </a:lnTo>
                    <a:lnTo>
                      <a:pt x="107" y="85"/>
                    </a:lnTo>
                    <a:lnTo>
                      <a:pt x="104" y="76"/>
                    </a:lnTo>
                    <a:lnTo>
                      <a:pt x="101" y="68"/>
                    </a:lnTo>
                    <a:lnTo>
                      <a:pt x="97" y="59"/>
                    </a:lnTo>
                    <a:lnTo>
                      <a:pt x="94" y="51"/>
                    </a:lnTo>
                    <a:lnTo>
                      <a:pt x="91" y="38"/>
                    </a:lnTo>
                    <a:lnTo>
                      <a:pt x="90" y="26"/>
                    </a:lnTo>
                    <a:lnTo>
                      <a:pt x="88" y="13"/>
                    </a:lnTo>
                    <a:lnTo>
                      <a:pt x="86" y="0"/>
                    </a:lnTo>
                    <a:lnTo>
                      <a:pt x="78" y="3"/>
                    </a:lnTo>
                    <a:lnTo>
                      <a:pt x="71" y="5"/>
                    </a:lnTo>
                    <a:lnTo>
                      <a:pt x="63" y="7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2" y="5"/>
                    </a:lnTo>
                    <a:lnTo>
                      <a:pt x="35" y="4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33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7791152" y="4923582"/>
                <a:ext cx="85725" cy="730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12"/>
                  </a:cxn>
                  <a:cxn ang="0">
                    <a:pos x="22" y="22"/>
                  </a:cxn>
                  <a:cxn ang="0">
                    <a:pos x="19" y="34"/>
                  </a:cxn>
                  <a:cxn ang="0">
                    <a:pos x="15" y="44"/>
                  </a:cxn>
                  <a:cxn ang="0">
                    <a:pos x="11" y="52"/>
                  </a:cxn>
                  <a:cxn ang="0">
                    <a:pos x="7" y="59"/>
                  </a:cxn>
                  <a:cxn ang="0">
                    <a:pos x="4" y="66"/>
                  </a:cxn>
                  <a:cxn ang="0">
                    <a:pos x="0" y="73"/>
                  </a:cxn>
                  <a:cxn ang="0">
                    <a:pos x="5" y="75"/>
                  </a:cxn>
                  <a:cxn ang="0">
                    <a:pos x="11" y="79"/>
                  </a:cxn>
                  <a:cxn ang="0">
                    <a:pos x="15" y="82"/>
                  </a:cxn>
                  <a:cxn ang="0">
                    <a:pos x="20" y="86"/>
                  </a:cxn>
                  <a:cxn ang="0">
                    <a:pos x="28" y="87"/>
                  </a:cxn>
                  <a:cxn ang="0">
                    <a:pos x="36" y="89"/>
                  </a:cxn>
                  <a:cxn ang="0">
                    <a:pos x="43" y="90"/>
                  </a:cxn>
                  <a:cxn ang="0">
                    <a:pos x="51" y="93"/>
                  </a:cxn>
                  <a:cxn ang="0">
                    <a:pos x="59" y="91"/>
                  </a:cxn>
                  <a:cxn ang="0">
                    <a:pos x="68" y="91"/>
                  </a:cxn>
                  <a:cxn ang="0">
                    <a:pos x="76" y="91"/>
                  </a:cxn>
                  <a:cxn ang="0">
                    <a:pos x="84" y="90"/>
                  </a:cxn>
                  <a:cxn ang="0">
                    <a:pos x="90" y="87"/>
                  </a:cxn>
                  <a:cxn ang="0">
                    <a:pos x="96" y="83"/>
                  </a:cxn>
                  <a:cxn ang="0">
                    <a:pos x="102" y="80"/>
                  </a:cxn>
                  <a:cxn ang="0">
                    <a:pos x="107" y="78"/>
                  </a:cxn>
                  <a:cxn ang="0">
                    <a:pos x="104" y="70"/>
                  </a:cxn>
                  <a:cxn ang="0">
                    <a:pos x="101" y="62"/>
                  </a:cxn>
                  <a:cxn ang="0">
                    <a:pos x="97" y="53"/>
                  </a:cxn>
                  <a:cxn ang="0">
                    <a:pos x="94" y="45"/>
                  </a:cxn>
                  <a:cxn ang="0">
                    <a:pos x="91" y="35"/>
                  </a:cxn>
                  <a:cxn ang="0">
                    <a:pos x="90" y="23"/>
                  </a:cxn>
                  <a:cxn ang="0">
                    <a:pos x="88" y="12"/>
                  </a:cxn>
                  <a:cxn ang="0">
                    <a:pos x="86" y="0"/>
                  </a:cxn>
                  <a:cxn ang="0">
                    <a:pos x="78" y="3"/>
                  </a:cxn>
                  <a:cxn ang="0">
                    <a:pos x="71" y="4"/>
                  </a:cxn>
                  <a:cxn ang="0">
                    <a:pos x="64" y="6"/>
                  </a:cxn>
                  <a:cxn ang="0">
                    <a:pos x="56" y="8"/>
                  </a:cxn>
                  <a:cxn ang="0">
                    <a:pos x="49" y="6"/>
                  </a:cxn>
                  <a:cxn ang="0">
                    <a:pos x="42" y="4"/>
                  </a:cxn>
                  <a:cxn ang="0">
                    <a:pos x="35" y="3"/>
                  </a:cxn>
                  <a:cxn ang="0">
                    <a:pos x="28" y="0"/>
                  </a:cxn>
                </a:cxnLst>
                <a:rect l="0" t="0" r="r" b="b"/>
                <a:pathLst>
                  <a:path w="107" h="93">
                    <a:moveTo>
                      <a:pt x="28" y="0"/>
                    </a:moveTo>
                    <a:lnTo>
                      <a:pt x="26" y="12"/>
                    </a:lnTo>
                    <a:lnTo>
                      <a:pt x="22" y="22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1" y="52"/>
                    </a:lnTo>
                    <a:lnTo>
                      <a:pt x="7" y="59"/>
                    </a:lnTo>
                    <a:lnTo>
                      <a:pt x="4" y="66"/>
                    </a:lnTo>
                    <a:lnTo>
                      <a:pt x="0" y="73"/>
                    </a:lnTo>
                    <a:lnTo>
                      <a:pt x="5" y="75"/>
                    </a:lnTo>
                    <a:lnTo>
                      <a:pt x="11" y="79"/>
                    </a:lnTo>
                    <a:lnTo>
                      <a:pt x="15" y="82"/>
                    </a:lnTo>
                    <a:lnTo>
                      <a:pt x="20" y="86"/>
                    </a:lnTo>
                    <a:lnTo>
                      <a:pt x="28" y="87"/>
                    </a:lnTo>
                    <a:lnTo>
                      <a:pt x="36" y="89"/>
                    </a:lnTo>
                    <a:lnTo>
                      <a:pt x="43" y="90"/>
                    </a:lnTo>
                    <a:lnTo>
                      <a:pt x="51" y="93"/>
                    </a:lnTo>
                    <a:lnTo>
                      <a:pt x="59" y="91"/>
                    </a:lnTo>
                    <a:lnTo>
                      <a:pt x="68" y="91"/>
                    </a:lnTo>
                    <a:lnTo>
                      <a:pt x="76" y="91"/>
                    </a:lnTo>
                    <a:lnTo>
                      <a:pt x="84" y="90"/>
                    </a:lnTo>
                    <a:lnTo>
                      <a:pt x="90" y="87"/>
                    </a:lnTo>
                    <a:lnTo>
                      <a:pt x="96" y="83"/>
                    </a:lnTo>
                    <a:lnTo>
                      <a:pt x="102" y="80"/>
                    </a:lnTo>
                    <a:lnTo>
                      <a:pt x="107" y="78"/>
                    </a:lnTo>
                    <a:lnTo>
                      <a:pt x="104" y="70"/>
                    </a:lnTo>
                    <a:lnTo>
                      <a:pt x="101" y="62"/>
                    </a:lnTo>
                    <a:lnTo>
                      <a:pt x="97" y="53"/>
                    </a:lnTo>
                    <a:lnTo>
                      <a:pt x="94" y="45"/>
                    </a:lnTo>
                    <a:lnTo>
                      <a:pt x="91" y="35"/>
                    </a:lnTo>
                    <a:lnTo>
                      <a:pt x="90" y="23"/>
                    </a:lnTo>
                    <a:lnTo>
                      <a:pt x="88" y="12"/>
                    </a:lnTo>
                    <a:lnTo>
                      <a:pt x="86" y="0"/>
                    </a:lnTo>
                    <a:lnTo>
                      <a:pt x="78" y="3"/>
                    </a:lnTo>
                    <a:lnTo>
                      <a:pt x="71" y="4"/>
                    </a:lnTo>
                    <a:lnTo>
                      <a:pt x="64" y="6"/>
                    </a:lnTo>
                    <a:lnTo>
                      <a:pt x="56" y="8"/>
                    </a:lnTo>
                    <a:lnTo>
                      <a:pt x="49" y="6"/>
                    </a:lnTo>
                    <a:lnTo>
                      <a:pt x="42" y="4"/>
                    </a:lnTo>
                    <a:lnTo>
                      <a:pt x="35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5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7792739" y="4928344"/>
                <a:ext cx="84138" cy="666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5" y="11"/>
                  </a:cxn>
                  <a:cxn ang="0">
                    <a:pos x="21" y="21"/>
                  </a:cxn>
                  <a:cxn ang="0">
                    <a:pos x="18" y="30"/>
                  </a:cxn>
                  <a:cxn ang="0">
                    <a:pos x="14" y="40"/>
                  </a:cxn>
                  <a:cxn ang="0">
                    <a:pos x="11" y="46"/>
                  </a:cxn>
                  <a:cxn ang="0">
                    <a:pos x="7" y="53"/>
                  </a:cxn>
                  <a:cxn ang="0">
                    <a:pos x="4" y="60"/>
                  </a:cxn>
                  <a:cxn ang="0">
                    <a:pos x="0" y="66"/>
                  </a:cxn>
                  <a:cxn ang="0">
                    <a:pos x="5" y="68"/>
                  </a:cxn>
                  <a:cxn ang="0">
                    <a:pos x="10" y="72"/>
                  </a:cxn>
                  <a:cxn ang="0">
                    <a:pos x="14" y="75"/>
                  </a:cxn>
                  <a:cxn ang="0">
                    <a:pos x="19" y="78"/>
                  </a:cxn>
                  <a:cxn ang="0">
                    <a:pos x="27" y="79"/>
                  </a:cxn>
                  <a:cxn ang="0">
                    <a:pos x="35" y="81"/>
                  </a:cxn>
                  <a:cxn ang="0">
                    <a:pos x="42" y="82"/>
                  </a:cxn>
                  <a:cxn ang="0">
                    <a:pos x="50" y="84"/>
                  </a:cxn>
                  <a:cxn ang="0">
                    <a:pos x="58" y="84"/>
                  </a:cxn>
                  <a:cxn ang="0">
                    <a:pos x="67" y="83"/>
                  </a:cxn>
                  <a:cxn ang="0">
                    <a:pos x="75" y="83"/>
                  </a:cxn>
                  <a:cxn ang="0">
                    <a:pos x="83" y="83"/>
                  </a:cxn>
                  <a:cxn ang="0">
                    <a:pos x="89" y="80"/>
                  </a:cxn>
                  <a:cxn ang="0">
                    <a:pos x="95" y="76"/>
                  </a:cxn>
                  <a:cxn ang="0">
                    <a:pos x="101" y="73"/>
                  </a:cxn>
                  <a:cxn ang="0">
                    <a:pos x="106" y="71"/>
                  </a:cxn>
                  <a:cxn ang="0">
                    <a:pos x="103" y="64"/>
                  </a:cxn>
                  <a:cxn ang="0">
                    <a:pos x="100" y="57"/>
                  </a:cxn>
                  <a:cxn ang="0">
                    <a:pos x="96" y="50"/>
                  </a:cxn>
                  <a:cxn ang="0">
                    <a:pos x="93" y="43"/>
                  </a:cxn>
                  <a:cxn ang="0">
                    <a:pos x="90" y="31"/>
                  </a:cxn>
                  <a:cxn ang="0">
                    <a:pos x="89" y="21"/>
                  </a:cxn>
                  <a:cxn ang="0">
                    <a:pos x="87" y="11"/>
                  </a:cxn>
                  <a:cxn ang="0">
                    <a:pos x="85" y="0"/>
                  </a:cxn>
                  <a:cxn ang="0">
                    <a:pos x="77" y="1"/>
                  </a:cxn>
                  <a:cxn ang="0">
                    <a:pos x="70" y="4"/>
                  </a:cxn>
                  <a:cxn ang="0">
                    <a:pos x="63" y="5"/>
                  </a:cxn>
                  <a:cxn ang="0">
                    <a:pos x="55" y="7"/>
                  </a:cxn>
                  <a:cxn ang="0">
                    <a:pos x="48" y="5"/>
                  </a:cxn>
                  <a:cxn ang="0">
                    <a:pos x="41" y="4"/>
                  </a:cxn>
                  <a:cxn ang="0">
                    <a:pos x="34" y="1"/>
                  </a:cxn>
                  <a:cxn ang="0">
                    <a:pos x="27" y="0"/>
                  </a:cxn>
                </a:cxnLst>
                <a:rect l="0" t="0" r="r" b="b"/>
                <a:pathLst>
                  <a:path w="106" h="84">
                    <a:moveTo>
                      <a:pt x="27" y="0"/>
                    </a:moveTo>
                    <a:lnTo>
                      <a:pt x="25" y="11"/>
                    </a:lnTo>
                    <a:lnTo>
                      <a:pt x="21" y="21"/>
                    </a:lnTo>
                    <a:lnTo>
                      <a:pt x="18" y="30"/>
                    </a:lnTo>
                    <a:lnTo>
                      <a:pt x="14" y="40"/>
                    </a:lnTo>
                    <a:lnTo>
                      <a:pt x="11" y="46"/>
                    </a:lnTo>
                    <a:lnTo>
                      <a:pt x="7" y="53"/>
                    </a:lnTo>
                    <a:lnTo>
                      <a:pt x="4" y="60"/>
                    </a:lnTo>
                    <a:lnTo>
                      <a:pt x="0" y="66"/>
                    </a:lnTo>
                    <a:lnTo>
                      <a:pt x="5" y="68"/>
                    </a:lnTo>
                    <a:lnTo>
                      <a:pt x="10" y="72"/>
                    </a:lnTo>
                    <a:lnTo>
                      <a:pt x="14" y="75"/>
                    </a:lnTo>
                    <a:lnTo>
                      <a:pt x="19" y="78"/>
                    </a:lnTo>
                    <a:lnTo>
                      <a:pt x="27" y="79"/>
                    </a:lnTo>
                    <a:lnTo>
                      <a:pt x="35" y="81"/>
                    </a:lnTo>
                    <a:lnTo>
                      <a:pt x="42" y="82"/>
                    </a:lnTo>
                    <a:lnTo>
                      <a:pt x="50" y="84"/>
                    </a:lnTo>
                    <a:lnTo>
                      <a:pt x="58" y="84"/>
                    </a:lnTo>
                    <a:lnTo>
                      <a:pt x="67" y="83"/>
                    </a:lnTo>
                    <a:lnTo>
                      <a:pt x="75" y="83"/>
                    </a:lnTo>
                    <a:lnTo>
                      <a:pt x="83" y="83"/>
                    </a:lnTo>
                    <a:lnTo>
                      <a:pt x="89" y="80"/>
                    </a:lnTo>
                    <a:lnTo>
                      <a:pt x="95" y="76"/>
                    </a:lnTo>
                    <a:lnTo>
                      <a:pt x="101" y="73"/>
                    </a:lnTo>
                    <a:lnTo>
                      <a:pt x="106" y="71"/>
                    </a:lnTo>
                    <a:lnTo>
                      <a:pt x="103" y="64"/>
                    </a:lnTo>
                    <a:lnTo>
                      <a:pt x="100" y="57"/>
                    </a:lnTo>
                    <a:lnTo>
                      <a:pt x="96" y="50"/>
                    </a:lnTo>
                    <a:lnTo>
                      <a:pt x="93" y="43"/>
                    </a:lnTo>
                    <a:lnTo>
                      <a:pt x="90" y="31"/>
                    </a:lnTo>
                    <a:lnTo>
                      <a:pt x="89" y="21"/>
                    </a:lnTo>
                    <a:lnTo>
                      <a:pt x="87" y="11"/>
                    </a:lnTo>
                    <a:lnTo>
                      <a:pt x="85" y="0"/>
                    </a:lnTo>
                    <a:lnTo>
                      <a:pt x="77" y="1"/>
                    </a:lnTo>
                    <a:lnTo>
                      <a:pt x="70" y="4"/>
                    </a:lnTo>
                    <a:lnTo>
                      <a:pt x="63" y="5"/>
                    </a:lnTo>
                    <a:lnTo>
                      <a:pt x="55" y="7"/>
                    </a:lnTo>
                    <a:lnTo>
                      <a:pt x="48" y="5"/>
                    </a:lnTo>
                    <a:lnTo>
                      <a:pt x="41" y="4"/>
                    </a:lnTo>
                    <a:lnTo>
                      <a:pt x="34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538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792739" y="4934694"/>
                <a:ext cx="82550" cy="6032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5" y="11"/>
                  </a:cxn>
                  <a:cxn ang="0">
                    <a:pos x="21" y="19"/>
                  </a:cxn>
                  <a:cxn ang="0">
                    <a:pos x="18" y="28"/>
                  </a:cxn>
                  <a:cxn ang="0">
                    <a:pos x="14" y="37"/>
                  </a:cxn>
                  <a:cxn ang="0">
                    <a:pos x="11" y="43"/>
                  </a:cxn>
                  <a:cxn ang="0">
                    <a:pos x="7" y="49"/>
                  </a:cxn>
                  <a:cxn ang="0">
                    <a:pos x="4" y="53"/>
                  </a:cxn>
                  <a:cxn ang="0">
                    <a:pos x="0" y="59"/>
                  </a:cxn>
                  <a:cxn ang="0">
                    <a:pos x="5" y="63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1"/>
                  </a:cxn>
                  <a:cxn ang="0">
                    <a:pos x="27" y="72"/>
                  </a:cxn>
                  <a:cxn ang="0">
                    <a:pos x="35" y="74"/>
                  </a:cxn>
                  <a:cxn ang="0">
                    <a:pos x="42" y="75"/>
                  </a:cxn>
                  <a:cxn ang="0">
                    <a:pos x="50" y="77"/>
                  </a:cxn>
                  <a:cxn ang="0">
                    <a:pos x="58" y="77"/>
                  </a:cxn>
                  <a:cxn ang="0">
                    <a:pos x="67" y="76"/>
                  </a:cxn>
                  <a:cxn ang="0">
                    <a:pos x="75" y="76"/>
                  </a:cxn>
                  <a:cxn ang="0">
                    <a:pos x="83" y="76"/>
                  </a:cxn>
                  <a:cxn ang="0">
                    <a:pos x="89" y="73"/>
                  </a:cxn>
                  <a:cxn ang="0">
                    <a:pos x="95" y="69"/>
                  </a:cxn>
                  <a:cxn ang="0">
                    <a:pos x="100" y="66"/>
                  </a:cxn>
                  <a:cxn ang="0">
                    <a:pos x="105" y="64"/>
                  </a:cxn>
                  <a:cxn ang="0">
                    <a:pos x="103" y="58"/>
                  </a:cxn>
                  <a:cxn ang="0">
                    <a:pos x="100" y="51"/>
                  </a:cxn>
                  <a:cxn ang="0">
                    <a:pos x="96" y="45"/>
                  </a:cxn>
                  <a:cxn ang="0">
                    <a:pos x="93" y="39"/>
                  </a:cxn>
                  <a:cxn ang="0">
                    <a:pos x="90" y="29"/>
                  </a:cxn>
                  <a:cxn ang="0">
                    <a:pos x="89" y="20"/>
                  </a:cxn>
                  <a:cxn ang="0">
                    <a:pos x="87" y="9"/>
                  </a:cxn>
                  <a:cxn ang="0">
                    <a:pos x="85" y="0"/>
                  </a:cxn>
                  <a:cxn ang="0">
                    <a:pos x="78" y="1"/>
                  </a:cxn>
                  <a:cxn ang="0">
                    <a:pos x="70" y="4"/>
                  </a:cxn>
                  <a:cxn ang="0">
                    <a:pos x="63" y="5"/>
                  </a:cxn>
                  <a:cxn ang="0">
                    <a:pos x="55" y="7"/>
                  </a:cxn>
                  <a:cxn ang="0">
                    <a:pos x="48" y="6"/>
                  </a:cxn>
                  <a:cxn ang="0">
                    <a:pos x="41" y="4"/>
                  </a:cxn>
                  <a:cxn ang="0">
                    <a:pos x="34" y="3"/>
                  </a:cxn>
                  <a:cxn ang="0">
                    <a:pos x="27" y="1"/>
                  </a:cxn>
                </a:cxnLst>
                <a:rect l="0" t="0" r="r" b="b"/>
                <a:pathLst>
                  <a:path w="105" h="77">
                    <a:moveTo>
                      <a:pt x="27" y="1"/>
                    </a:moveTo>
                    <a:lnTo>
                      <a:pt x="25" y="11"/>
                    </a:lnTo>
                    <a:lnTo>
                      <a:pt x="21" y="19"/>
                    </a:lnTo>
                    <a:lnTo>
                      <a:pt x="18" y="28"/>
                    </a:lnTo>
                    <a:lnTo>
                      <a:pt x="14" y="37"/>
                    </a:lnTo>
                    <a:lnTo>
                      <a:pt x="11" y="43"/>
                    </a:lnTo>
                    <a:lnTo>
                      <a:pt x="7" y="49"/>
                    </a:lnTo>
                    <a:lnTo>
                      <a:pt x="4" y="53"/>
                    </a:lnTo>
                    <a:lnTo>
                      <a:pt x="0" y="59"/>
                    </a:lnTo>
                    <a:lnTo>
                      <a:pt x="5" y="63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1"/>
                    </a:lnTo>
                    <a:lnTo>
                      <a:pt x="27" y="72"/>
                    </a:lnTo>
                    <a:lnTo>
                      <a:pt x="35" y="74"/>
                    </a:lnTo>
                    <a:lnTo>
                      <a:pt x="42" y="75"/>
                    </a:lnTo>
                    <a:lnTo>
                      <a:pt x="50" y="77"/>
                    </a:lnTo>
                    <a:lnTo>
                      <a:pt x="58" y="77"/>
                    </a:lnTo>
                    <a:lnTo>
                      <a:pt x="67" y="76"/>
                    </a:lnTo>
                    <a:lnTo>
                      <a:pt x="75" y="76"/>
                    </a:lnTo>
                    <a:lnTo>
                      <a:pt x="83" y="76"/>
                    </a:lnTo>
                    <a:lnTo>
                      <a:pt x="89" y="73"/>
                    </a:lnTo>
                    <a:lnTo>
                      <a:pt x="95" y="69"/>
                    </a:lnTo>
                    <a:lnTo>
                      <a:pt x="100" y="66"/>
                    </a:lnTo>
                    <a:lnTo>
                      <a:pt x="105" y="64"/>
                    </a:lnTo>
                    <a:lnTo>
                      <a:pt x="103" y="58"/>
                    </a:lnTo>
                    <a:lnTo>
                      <a:pt x="100" y="51"/>
                    </a:lnTo>
                    <a:lnTo>
                      <a:pt x="96" y="45"/>
                    </a:lnTo>
                    <a:lnTo>
                      <a:pt x="93" y="39"/>
                    </a:lnTo>
                    <a:lnTo>
                      <a:pt x="90" y="29"/>
                    </a:lnTo>
                    <a:lnTo>
                      <a:pt x="89" y="20"/>
                    </a:lnTo>
                    <a:lnTo>
                      <a:pt x="87" y="9"/>
                    </a:lnTo>
                    <a:lnTo>
                      <a:pt x="85" y="0"/>
                    </a:lnTo>
                    <a:lnTo>
                      <a:pt x="78" y="1"/>
                    </a:lnTo>
                    <a:lnTo>
                      <a:pt x="70" y="4"/>
                    </a:lnTo>
                    <a:lnTo>
                      <a:pt x="63" y="5"/>
                    </a:lnTo>
                    <a:lnTo>
                      <a:pt x="55" y="7"/>
                    </a:lnTo>
                    <a:lnTo>
                      <a:pt x="48" y="6"/>
                    </a:lnTo>
                    <a:lnTo>
                      <a:pt x="41" y="4"/>
                    </a:lnTo>
                    <a:lnTo>
                      <a:pt x="34" y="3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193A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7792739" y="4939457"/>
                <a:ext cx="82550" cy="55563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3" y="9"/>
                  </a:cxn>
                  <a:cxn ang="0">
                    <a:pos x="19" y="17"/>
                  </a:cxn>
                  <a:cxn ang="0">
                    <a:pos x="16" y="26"/>
                  </a:cxn>
                  <a:cxn ang="0">
                    <a:pos x="12" y="34"/>
                  </a:cxn>
                  <a:cxn ang="0">
                    <a:pos x="9" y="38"/>
                  </a:cxn>
                  <a:cxn ang="0">
                    <a:pos x="5" y="43"/>
                  </a:cxn>
                  <a:cxn ang="0">
                    <a:pos x="2" y="49"/>
                  </a:cxn>
                  <a:cxn ang="0">
                    <a:pos x="0" y="53"/>
                  </a:cxn>
                  <a:cxn ang="0">
                    <a:pos x="4" y="56"/>
                  </a:cxn>
                  <a:cxn ang="0">
                    <a:pos x="9" y="58"/>
                  </a:cxn>
                  <a:cxn ang="0">
                    <a:pos x="12" y="61"/>
                  </a:cxn>
                  <a:cxn ang="0">
                    <a:pos x="17" y="64"/>
                  </a:cxn>
                  <a:cxn ang="0">
                    <a:pos x="25" y="65"/>
                  </a:cxn>
                  <a:cxn ang="0">
                    <a:pos x="33" y="67"/>
                  </a:cxn>
                  <a:cxn ang="0">
                    <a:pos x="40" y="68"/>
                  </a:cxn>
                  <a:cxn ang="0">
                    <a:pos x="48" y="70"/>
                  </a:cxn>
                  <a:cxn ang="0">
                    <a:pos x="56" y="69"/>
                  </a:cxn>
                  <a:cxn ang="0">
                    <a:pos x="65" y="69"/>
                  </a:cxn>
                  <a:cxn ang="0">
                    <a:pos x="73" y="69"/>
                  </a:cxn>
                  <a:cxn ang="0">
                    <a:pos x="81" y="69"/>
                  </a:cxn>
                  <a:cxn ang="0">
                    <a:pos x="87" y="66"/>
                  </a:cxn>
                  <a:cxn ang="0">
                    <a:pos x="93" y="62"/>
                  </a:cxn>
                  <a:cxn ang="0">
                    <a:pos x="98" y="59"/>
                  </a:cxn>
                  <a:cxn ang="0">
                    <a:pos x="103" y="57"/>
                  </a:cxn>
                  <a:cxn ang="0">
                    <a:pos x="101" y="51"/>
                  </a:cxn>
                  <a:cxn ang="0">
                    <a:pos x="98" y="45"/>
                  </a:cxn>
                  <a:cxn ang="0">
                    <a:pos x="94" y="41"/>
                  </a:cxn>
                  <a:cxn ang="0">
                    <a:pos x="91" y="35"/>
                  </a:cxn>
                  <a:cxn ang="0">
                    <a:pos x="90" y="26"/>
                  </a:cxn>
                  <a:cxn ang="0">
                    <a:pos x="87" y="17"/>
                  </a:cxn>
                  <a:cxn ang="0">
                    <a:pos x="86" y="8"/>
                  </a:cxn>
                  <a:cxn ang="0">
                    <a:pos x="84" y="0"/>
                  </a:cxn>
                  <a:cxn ang="0">
                    <a:pos x="76" y="1"/>
                  </a:cxn>
                  <a:cxn ang="0">
                    <a:pos x="69" y="4"/>
                  </a:cxn>
                  <a:cxn ang="0">
                    <a:pos x="61" y="5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39" y="4"/>
                  </a:cxn>
                  <a:cxn ang="0">
                    <a:pos x="32" y="2"/>
                  </a:cxn>
                  <a:cxn ang="0">
                    <a:pos x="25" y="1"/>
                  </a:cxn>
                </a:cxnLst>
                <a:rect l="0" t="0" r="r" b="b"/>
                <a:pathLst>
                  <a:path w="103" h="70">
                    <a:moveTo>
                      <a:pt x="25" y="1"/>
                    </a:moveTo>
                    <a:lnTo>
                      <a:pt x="23" y="9"/>
                    </a:lnTo>
                    <a:lnTo>
                      <a:pt x="19" y="17"/>
                    </a:lnTo>
                    <a:lnTo>
                      <a:pt x="16" y="26"/>
                    </a:lnTo>
                    <a:lnTo>
                      <a:pt x="12" y="34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2" y="49"/>
                    </a:lnTo>
                    <a:lnTo>
                      <a:pt x="0" y="53"/>
                    </a:lnTo>
                    <a:lnTo>
                      <a:pt x="4" y="56"/>
                    </a:lnTo>
                    <a:lnTo>
                      <a:pt x="9" y="58"/>
                    </a:lnTo>
                    <a:lnTo>
                      <a:pt x="12" y="61"/>
                    </a:lnTo>
                    <a:lnTo>
                      <a:pt x="17" y="64"/>
                    </a:lnTo>
                    <a:lnTo>
                      <a:pt x="25" y="65"/>
                    </a:lnTo>
                    <a:lnTo>
                      <a:pt x="33" y="67"/>
                    </a:lnTo>
                    <a:lnTo>
                      <a:pt x="40" y="68"/>
                    </a:lnTo>
                    <a:lnTo>
                      <a:pt x="48" y="70"/>
                    </a:lnTo>
                    <a:lnTo>
                      <a:pt x="56" y="69"/>
                    </a:lnTo>
                    <a:lnTo>
                      <a:pt x="65" y="69"/>
                    </a:lnTo>
                    <a:lnTo>
                      <a:pt x="73" y="69"/>
                    </a:lnTo>
                    <a:lnTo>
                      <a:pt x="81" y="69"/>
                    </a:lnTo>
                    <a:lnTo>
                      <a:pt x="87" y="66"/>
                    </a:lnTo>
                    <a:lnTo>
                      <a:pt x="93" y="62"/>
                    </a:lnTo>
                    <a:lnTo>
                      <a:pt x="98" y="59"/>
                    </a:lnTo>
                    <a:lnTo>
                      <a:pt x="103" y="57"/>
                    </a:lnTo>
                    <a:lnTo>
                      <a:pt x="101" y="51"/>
                    </a:lnTo>
                    <a:lnTo>
                      <a:pt x="98" y="45"/>
                    </a:lnTo>
                    <a:lnTo>
                      <a:pt x="94" y="41"/>
                    </a:lnTo>
                    <a:lnTo>
                      <a:pt x="91" y="35"/>
                    </a:lnTo>
                    <a:lnTo>
                      <a:pt x="90" y="26"/>
                    </a:lnTo>
                    <a:lnTo>
                      <a:pt x="87" y="17"/>
                    </a:lnTo>
                    <a:lnTo>
                      <a:pt x="86" y="8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9" y="4"/>
                    </a:lnTo>
                    <a:lnTo>
                      <a:pt x="61" y="5"/>
                    </a:lnTo>
                    <a:lnTo>
                      <a:pt x="53" y="7"/>
                    </a:lnTo>
                    <a:lnTo>
                      <a:pt x="46" y="6"/>
                    </a:lnTo>
                    <a:lnTo>
                      <a:pt x="39" y="4"/>
                    </a:lnTo>
                    <a:lnTo>
                      <a:pt x="32" y="2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7792739" y="4945807"/>
                <a:ext cx="82550" cy="49213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3" y="8"/>
                  </a:cxn>
                  <a:cxn ang="0">
                    <a:pos x="19" y="15"/>
                  </a:cxn>
                  <a:cxn ang="0">
                    <a:pos x="16" y="23"/>
                  </a:cxn>
                  <a:cxn ang="0">
                    <a:pos x="12" y="30"/>
                  </a:cxn>
                  <a:cxn ang="0">
                    <a:pos x="9" y="34"/>
                  </a:cxn>
                  <a:cxn ang="0">
                    <a:pos x="7" y="38"/>
                  </a:cxn>
                  <a:cxn ang="0">
                    <a:pos x="3" y="42"/>
                  </a:cxn>
                  <a:cxn ang="0">
                    <a:pos x="0" y="46"/>
                  </a:cxn>
                  <a:cxn ang="0">
                    <a:pos x="4" y="49"/>
                  </a:cxn>
                  <a:cxn ang="0">
                    <a:pos x="9" y="51"/>
                  </a:cxn>
                  <a:cxn ang="0">
                    <a:pos x="12" y="53"/>
                  </a:cxn>
                  <a:cxn ang="0">
                    <a:pos x="17" y="55"/>
                  </a:cxn>
                  <a:cxn ang="0">
                    <a:pos x="25" y="57"/>
                  </a:cxn>
                  <a:cxn ang="0">
                    <a:pos x="33" y="59"/>
                  </a:cxn>
                  <a:cxn ang="0">
                    <a:pos x="40" y="60"/>
                  </a:cxn>
                  <a:cxn ang="0">
                    <a:pos x="48" y="62"/>
                  </a:cxn>
                  <a:cxn ang="0">
                    <a:pos x="56" y="62"/>
                  </a:cxn>
                  <a:cxn ang="0">
                    <a:pos x="65" y="62"/>
                  </a:cxn>
                  <a:cxn ang="0">
                    <a:pos x="73" y="62"/>
                  </a:cxn>
                  <a:cxn ang="0">
                    <a:pos x="81" y="61"/>
                  </a:cxn>
                  <a:cxn ang="0">
                    <a:pos x="87" y="59"/>
                  </a:cxn>
                  <a:cxn ang="0">
                    <a:pos x="93" y="55"/>
                  </a:cxn>
                  <a:cxn ang="0">
                    <a:pos x="98" y="53"/>
                  </a:cxn>
                  <a:cxn ang="0">
                    <a:pos x="103" y="50"/>
                  </a:cxn>
                  <a:cxn ang="0">
                    <a:pos x="101" y="45"/>
                  </a:cxn>
                  <a:cxn ang="0">
                    <a:pos x="98" y="40"/>
                  </a:cxn>
                  <a:cxn ang="0">
                    <a:pos x="94" y="36"/>
                  </a:cxn>
                  <a:cxn ang="0">
                    <a:pos x="91" y="31"/>
                  </a:cxn>
                  <a:cxn ang="0">
                    <a:pos x="90" y="23"/>
                  </a:cxn>
                  <a:cxn ang="0">
                    <a:pos x="87" y="15"/>
                  </a:cxn>
                  <a:cxn ang="0">
                    <a:pos x="86" y="8"/>
                  </a:cxn>
                  <a:cxn ang="0">
                    <a:pos x="84" y="0"/>
                  </a:cxn>
                  <a:cxn ang="0">
                    <a:pos x="76" y="1"/>
                  </a:cxn>
                  <a:cxn ang="0">
                    <a:pos x="69" y="4"/>
                  </a:cxn>
                  <a:cxn ang="0">
                    <a:pos x="61" y="5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39" y="4"/>
                  </a:cxn>
                  <a:cxn ang="0">
                    <a:pos x="32" y="2"/>
                  </a:cxn>
                  <a:cxn ang="0">
                    <a:pos x="25" y="1"/>
                  </a:cxn>
                </a:cxnLst>
                <a:rect l="0" t="0" r="r" b="b"/>
                <a:pathLst>
                  <a:path w="103" h="62">
                    <a:moveTo>
                      <a:pt x="25" y="1"/>
                    </a:moveTo>
                    <a:lnTo>
                      <a:pt x="23" y="8"/>
                    </a:lnTo>
                    <a:lnTo>
                      <a:pt x="19" y="15"/>
                    </a:lnTo>
                    <a:lnTo>
                      <a:pt x="16" y="23"/>
                    </a:lnTo>
                    <a:lnTo>
                      <a:pt x="12" y="30"/>
                    </a:lnTo>
                    <a:lnTo>
                      <a:pt x="9" y="34"/>
                    </a:lnTo>
                    <a:lnTo>
                      <a:pt x="7" y="38"/>
                    </a:lnTo>
                    <a:lnTo>
                      <a:pt x="3" y="42"/>
                    </a:lnTo>
                    <a:lnTo>
                      <a:pt x="0" y="46"/>
                    </a:lnTo>
                    <a:lnTo>
                      <a:pt x="4" y="49"/>
                    </a:lnTo>
                    <a:lnTo>
                      <a:pt x="9" y="51"/>
                    </a:lnTo>
                    <a:lnTo>
                      <a:pt x="12" y="53"/>
                    </a:lnTo>
                    <a:lnTo>
                      <a:pt x="17" y="55"/>
                    </a:lnTo>
                    <a:lnTo>
                      <a:pt x="25" y="57"/>
                    </a:lnTo>
                    <a:lnTo>
                      <a:pt x="33" y="59"/>
                    </a:lnTo>
                    <a:lnTo>
                      <a:pt x="40" y="60"/>
                    </a:lnTo>
                    <a:lnTo>
                      <a:pt x="48" y="62"/>
                    </a:lnTo>
                    <a:lnTo>
                      <a:pt x="56" y="62"/>
                    </a:lnTo>
                    <a:lnTo>
                      <a:pt x="65" y="62"/>
                    </a:lnTo>
                    <a:lnTo>
                      <a:pt x="73" y="62"/>
                    </a:lnTo>
                    <a:lnTo>
                      <a:pt x="81" y="61"/>
                    </a:lnTo>
                    <a:lnTo>
                      <a:pt x="87" y="59"/>
                    </a:lnTo>
                    <a:lnTo>
                      <a:pt x="93" y="55"/>
                    </a:lnTo>
                    <a:lnTo>
                      <a:pt x="98" y="53"/>
                    </a:lnTo>
                    <a:lnTo>
                      <a:pt x="103" y="50"/>
                    </a:lnTo>
                    <a:lnTo>
                      <a:pt x="101" y="45"/>
                    </a:lnTo>
                    <a:lnTo>
                      <a:pt x="98" y="40"/>
                    </a:lnTo>
                    <a:lnTo>
                      <a:pt x="94" y="36"/>
                    </a:lnTo>
                    <a:lnTo>
                      <a:pt x="91" y="31"/>
                    </a:lnTo>
                    <a:lnTo>
                      <a:pt x="90" y="23"/>
                    </a:lnTo>
                    <a:lnTo>
                      <a:pt x="87" y="15"/>
                    </a:lnTo>
                    <a:lnTo>
                      <a:pt x="86" y="8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9" y="4"/>
                    </a:lnTo>
                    <a:lnTo>
                      <a:pt x="61" y="5"/>
                    </a:lnTo>
                    <a:lnTo>
                      <a:pt x="53" y="7"/>
                    </a:lnTo>
                    <a:lnTo>
                      <a:pt x="46" y="6"/>
                    </a:lnTo>
                    <a:lnTo>
                      <a:pt x="39" y="4"/>
                    </a:lnTo>
                    <a:lnTo>
                      <a:pt x="32" y="2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F3D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792739" y="4950569"/>
                <a:ext cx="82550" cy="4445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3" y="8"/>
                  </a:cxn>
                  <a:cxn ang="0">
                    <a:pos x="19" y="14"/>
                  </a:cxn>
                  <a:cxn ang="0">
                    <a:pos x="16" y="21"/>
                  </a:cxn>
                  <a:cxn ang="0">
                    <a:pos x="12" y="27"/>
                  </a:cxn>
                  <a:cxn ang="0">
                    <a:pos x="9" y="29"/>
                  </a:cxn>
                  <a:cxn ang="0">
                    <a:pos x="7" y="32"/>
                  </a:cxn>
                  <a:cxn ang="0">
                    <a:pos x="3" y="36"/>
                  </a:cxn>
                  <a:cxn ang="0">
                    <a:pos x="0" y="39"/>
                  </a:cxn>
                  <a:cxn ang="0">
                    <a:pos x="4" y="42"/>
                  </a:cxn>
                  <a:cxn ang="0">
                    <a:pos x="9" y="44"/>
                  </a:cxn>
                  <a:cxn ang="0">
                    <a:pos x="12" y="46"/>
                  </a:cxn>
                  <a:cxn ang="0">
                    <a:pos x="17" y="48"/>
                  </a:cxn>
                  <a:cxn ang="0">
                    <a:pos x="25" y="50"/>
                  </a:cxn>
                  <a:cxn ang="0">
                    <a:pos x="33" y="52"/>
                  </a:cxn>
                  <a:cxn ang="0">
                    <a:pos x="40" y="53"/>
                  </a:cxn>
                  <a:cxn ang="0">
                    <a:pos x="48" y="55"/>
                  </a:cxn>
                  <a:cxn ang="0">
                    <a:pos x="56" y="55"/>
                  </a:cxn>
                  <a:cxn ang="0">
                    <a:pos x="65" y="55"/>
                  </a:cxn>
                  <a:cxn ang="0">
                    <a:pos x="73" y="55"/>
                  </a:cxn>
                  <a:cxn ang="0">
                    <a:pos x="81" y="54"/>
                  </a:cxn>
                  <a:cxn ang="0">
                    <a:pos x="87" y="52"/>
                  </a:cxn>
                  <a:cxn ang="0">
                    <a:pos x="93" y="48"/>
                  </a:cxn>
                  <a:cxn ang="0">
                    <a:pos x="98" y="46"/>
                  </a:cxn>
                  <a:cxn ang="0">
                    <a:pos x="103" y="43"/>
                  </a:cxn>
                  <a:cxn ang="0">
                    <a:pos x="100" y="39"/>
                  </a:cxn>
                  <a:cxn ang="0">
                    <a:pos x="98" y="35"/>
                  </a:cxn>
                  <a:cxn ang="0">
                    <a:pos x="94" y="31"/>
                  </a:cxn>
                  <a:cxn ang="0">
                    <a:pos x="91" y="28"/>
                  </a:cxn>
                  <a:cxn ang="0">
                    <a:pos x="90" y="21"/>
                  </a:cxn>
                  <a:cxn ang="0">
                    <a:pos x="87" y="14"/>
                  </a:cxn>
                  <a:cxn ang="0">
                    <a:pos x="86" y="7"/>
                  </a:cxn>
                  <a:cxn ang="0">
                    <a:pos x="84" y="0"/>
                  </a:cxn>
                  <a:cxn ang="0">
                    <a:pos x="76" y="1"/>
                  </a:cxn>
                  <a:cxn ang="0">
                    <a:pos x="69" y="2"/>
                  </a:cxn>
                  <a:cxn ang="0">
                    <a:pos x="61" y="5"/>
                  </a:cxn>
                  <a:cxn ang="0">
                    <a:pos x="53" y="6"/>
                  </a:cxn>
                  <a:cxn ang="0">
                    <a:pos x="46" y="5"/>
                  </a:cxn>
                  <a:cxn ang="0">
                    <a:pos x="39" y="3"/>
                  </a:cxn>
                  <a:cxn ang="0">
                    <a:pos x="32" y="3"/>
                  </a:cxn>
                  <a:cxn ang="0">
                    <a:pos x="25" y="2"/>
                  </a:cxn>
                </a:cxnLst>
                <a:rect l="0" t="0" r="r" b="b"/>
                <a:pathLst>
                  <a:path w="103" h="55">
                    <a:moveTo>
                      <a:pt x="25" y="2"/>
                    </a:moveTo>
                    <a:lnTo>
                      <a:pt x="23" y="8"/>
                    </a:lnTo>
                    <a:lnTo>
                      <a:pt x="19" y="14"/>
                    </a:lnTo>
                    <a:lnTo>
                      <a:pt x="16" y="21"/>
                    </a:lnTo>
                    <a:lnTo>
                      <a:pt x="12" y="27"/>
                    </a:lnTo>
                    <a:lnTo>
                      <a:pt x="9" y="29"/>
                    </a:lnTo>
                    <a:lnTo>
                      <a:pt x="7" y="32"/>
                    </a:lnTo>
                    <a:lnTo>
                      <a:pt x="3" y="36"/>
                    </a:lnTo>
                    <a:lnTo>
                      <a:pt x="0" y="39"/>
                    </a:lnTo>
                    <a:lnTo>
                      <a:pt x="4" y="42"/>
                    </a:lnTo>
                    <a:lnTo>
                      <a:pt x="9" y="44"/>
                    </a:lnTo>
                    <a:lnTo>
                      <a:pt x="12" y="46"/>
                    </a:lnTo>
                    <a:lnTo>
                      <a:pt x="17" y="48"/>
                    </a:lnTo>
                    <a:lnTo>
                      <a:pt x="25" y="50"/>
                    </a:lnTo>
                    <a:lnTo>
                      <a:pt x="33" y="52"/>
                    </a:lnTo>
                    <a:lnTo>
                      <a:pt x="40" y="53"/>
                    </a:lnTo>
                    <a:lnTo>
                      <a:pt x="48" y="55"/>
                    </a:lnTo>
                    <a:lnTo>
                      <a:pt x="56" y="55"/>
                    </a:lnTo>
                    <a:lnTo>
                      <a:pt x="65" y="55"/>
                    </a:lnTo>
                    <a:lnTo>
                      <a:pt x="73" y="55"/>
                    </a:lnTo>
                    <a:lnTo>
                      <a:pt x="81" y="54"/>
                    </a:lnTo>
                    <a:lnTo>
                      <a:pt x="87" y="52"/>
                    </a:lnTo>
                    <a:lnTo>
                      <a:pt x="93" y="48"/>
                    </a:lnTo>
                    <a:lnTo>
                      <a:pt x="98" y="46"/>
                    </a:lnTo>
                    <a:lnTo>
                      <a:pt x="103" y="43"/>
                    </a:lnTo>
                    <a:lnTo>
                      <a:pt x="100" y="39"/>
                    </a:lnTo>
                    <a:lnTo>
                      <a:pt x="98" y="35"/>
                    </a:lnTo>
                    <a:lnTo>
                      <a:pt x="94" y="31"/>
                    </a:lnTo>
                    <a:lnTo>
                      <a:pt x="91" y="28"/>
                    </a:lnTo>
                    <a:lnTo>
                      <a:pt x="90" y="21"/>
                    </a:lnTo>
                    <a:lnTo>
                      <a:pt x="87" y="14"/>
                    </a:lnTo>
                    <a:lnTo>
                      <a:pt x="86" y="7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9" y="2"/>
                    </a:lnTo>
                    <a:lnTo>
                      <a:pt x="61" y="5"/>
                    </a:lnTo>
                    <a:lnTo>
                      <a:pt x="53" y="6"/>
                    </a:lnTo>
                    <a:lnTo>
                      <a:pt x="46" y="5"/>
                    </a:lnTo>
                    <a:lnTo>
                      <a:pt x="39" y="3"/>
                    </a:lnTo>
                    <a:lnTo>
                      <a:pt x="32" y="3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513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7794327" y="4955332"/>
                <a:ext cx="80963" cy="39688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2" y="7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1" y="23"/>
                  </a:cxn>
                  <a:cxn ang="0">
                    <a:pos x="8" y="25"/>
                  </a:cxn>
                  <a:cxn ang="0">
                    <a:pos x="6" y="26"/>
                  </a:cxn>
                  <a:cxn ang="0">
                    <a:pos x="2" y="29"/>
                  </a:cxn>
                  <a:cxn ang="0">
                    <a:pos x="0" y="32"/>
                  </a:cxn>
                  <a:cxn ang="0">
                    <a:pos x="4" y="35"/>
                  </a:cxn>
                  <a:cxn ang="0">
                    <a:pos x="8" y="37"/>
                  </a:cxn>
                  <a:cxn ang="0">
                    <a:pos x="11" y="39"/>
                  </a:cxn>
                  <a:cxn ang="0">
                    <a:pos x="16" y="41"/>
                  </a:cxn>
                  <a:cxn ang="0">
                    <a:pos x="24" y="43"/>
                  </a:cxn>
                  <a:cxn ang="0">
                    <a:pos x="32" y="45"/>
                  </a:cxn>
                  <a:cxn ang="0">
                    <a:pos x="39" y="46"/>
                  </a:cxn>
                  <a:cxn ang="0">
                    <a:pos x="47" y="48"/>
                  </a:cxn>
                  <a:cxn ang="0">
                    <a:pos x="55" y="48"/>
                  </a:cxn>
                  <a:cxn ang="0">
                    <a:pos x="64" y="47"/>
                  </a:cxn>
                  <a:cxn ang="0">
                    <a:pos x="72" y="47"/>
                  </a:cxn>
                  <a:cxn ang="0">
                    <a:pos x="80" y="47"/>
                  </a:cxn>
                  <a:cxn ang="0">
                    <a:pos x="86" y="45"/>
                  </a:cxn>
                  <a:cxn ang="0">
                    <a:pos x="92" y="41"/>
                  </a:cxn>
                  <a:cxn ang="0">
                    <a:pos x="97" y="39"/>
                  </a:cxn>
                  <a:cxn ang="0">
                    <a:pos x="102" y="36"/>
                  </a:cxn>
                  <a:cxn ang="0">
                    <a:pos x="99" y="33"/>
                  </a:cxn>
                  <a:cxn ang="0">
                    <a:pos x="97" y="30"/>
                  </a:cxn>
                  <a:cxn ang="0">
                    <a:pos x="93" y="26"/>
                  </a:cxn>
                  <a:cxn ang="0">
                    <a:pos x="90" y="23"/>
                  </a:cxn>
                  <a:cxn ang="0">
                    <a:pos x="89" y="17"/>
                  </a:cxn>
                  <a:cxn ang="0">
                    <a:pos x="86" y="11"/>
                  </a:cxn>
                  <a:cxn ang="0">
                    <a:pos x="85" y="6"/>
                  </a:cxn>
                  <a:cxn ang="0">
                    <a:pos x="84" y="0"/>
                  </a:cxn>
                  <a:cxn ang="0">
                    <a:pos x="76" y="1"/>
                  </a:cxn>
                  <a:cxn ang="0">
                    <a:pos x="68" y="2"/>
                  </a:cxn>
                  <a:cxn ang="0">
                    <a:pos x="60" y="3"/>
                  </a:cxn>
                  <a:cxn ang="0">
                    <a:pos x="52" y="5"/>
                  </a:cxn>
                  <a:cxn ang="0">
                    <a:pos x="45" y="3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4" y="2"/>
                  </a:cxn>
                </a:cxnLst>
                <a:rect l="0" t="0" r="r" b="b"/>
                <a:pathLst>
                  <a:path w="102" h="48">
                    <a:moveTo>
                      <a:pt x="24" y="2"/>
                    </a:moveTo>
                    <a:lnTo>
                      <a:pt x="22" y="7"/>
                    </a:lnTo>
                    <a:lnTo>
                      <a:pt x="18" y="13"/>
                    </a:lnTo>
                    <a:lnTo>
                      <a:pt x="15" y="17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6" y="26"/>
                    </a:lnTo>
                    <a:lnTo>
                      <a:pt x="2" y="29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11" y="39"/>
                    </a:lnTo>
                    <a:lnTo>
                      <a:pt x="16" y="41"/>
                    </a:lnTo>
                    <a:lnTo>
                      <a:pt x="24" y="43"/>
                    </a:lnTo>
                    <a:lnTo>
                      <a:pt x="32" y="45"/>
                    </a:lnTo>
                    <a:lnTo>
                      <a:pt x="39" y="46"/>
                    </a:lnTo>
                    <a:lnTo>
                      <a:pt x="47" y="48"/>
                    </a:lnTo>
                    <a:lnTo>
                      <a:pt x="55" y="48"/>
                    </a:lnTo>
                    <a:lnTo>
                      <a:pt x="64" y="47"/>
                    </a:lnTo>
                    <a:lnTo>
                      <a:pt x="72" y="47"/>
                    </a:lnTo>
                    <a:lnTo>
                      <a:pt x="80" y="47"/>
                    </a:lnTo>
                    <a:lnTo>
                      <a:pt x="86" y="45"/>
                    </a:lnTo>
                    <a:lnTo>
                      <a:pt x="92" y="41"/>
                    </a:lnTo>
                    <a:lnTo>
                      <a:pt x="97" y="39"/>
                    </a:lnTo>
                    <a:lnTo>
                      <a:pt x="102" y="36"/>
                    </a:lnTo>
                    <a:lnTo>
                      <a:pt x="99" y="33"/>
                    </a:lnTo>
                    <a:lnTo>
                      <a:pt x="97" y="30"/>
                    </a:lnTo>
                    <a:lnTo>
                      <a:pt x="93" y="26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6" y="11"/>
                    </a:lnTo>
                    <a:lnTo>
                      <a:pt x="85" y="6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8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5" y="3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66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7794327" y="4961682"/>
                <a:ext cx="80963" cy="33338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2" y="7"/>
                  </a:cxn>
                  <a:cxn ang="0">
                    <a:pos x="18" y="10"/>
                  </a:cxn>
                  <a:cxn ang="0">
                    <a:pos x="15" y="15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6" y="22"/>
                  </a:cxn>
                  <a:cxn ang="0">
                    <a:pos x="3" y="23"/>
                  </a:cxn>
                  <a:cxn ang="0">
                    <a:pos x="0" y="25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1" y="31"/>
                  </a:cxn>
                  <a:cxn ang="0">
                    <a:pos x="16" y="33"/>
                  </a:cxn>
                  <a:cxn ang="0">
                    <a:pos x="24" y="36"/>
                  </a:cxn>
                  <a:cxn ang="0">
                    <a:pos x="32" y="37"/>
                  </a:cxn>
                  <a:cxn ang="0">
                    <a:pos x="39" y="39"/>
                  </a:cxn>
                  <a:cxn ang="0">
                    <a:pos x="47" y="41"/>
                  </a:cxn>
                  <a:cxn ang="0">
                    <a:pos x="55" y="40"/>
                  </a:cxn>
                  <a:cxn ang="0">
                    <a:pos x="64" y="40"/>
                  </a:cxn>
                  <a:cxn ang="0">
                    <a:pos x="72" y="40"/>
                  </a:cxn>
                  <a:cxn ang="0">
                    <a:pos x="80" y="40"/>
                  </a:cxn>
                  <a:cxn ang="0">
                    <a:pos x="86" y="38"/>
                  </a:cxn>
                  <a:cxn ang="0">
                    <a:pos x="92" y="34"/>
                  </a:cxn>
                  <a:cxn ang="0">
                    <a:pos x="97" y="32"/>
                  </a:cxn>
                  <a:cxn ang="0">
                    <a:pos x="102" y="29"/>
                  </a:cxn>
                  <a:cxn ang="0">
                    <a:pos x="99" y="26"/>
                  </a:cxn>
                  <a:cxn ang="0">
                    <a:pos x="97" y="24"/>
                  </a:cxn>
                  <a:cxn ang="0">
                    <a:pos x="93" y="22"/>
                  </a:cxn>
                  <a:cxn ang="0">
                    <a:pos x="90" y="19"/>
                  </a:cxn>
                  <a:cxn ang="0">
                    <a:pos x="89" y="15"/>
                  </a:cxn>
                  <a:cxn ang="0">
                    <a:pos x="87" y="9"/>
                  </a:cxn>
                  <a:cxn ang="0">
                    <a:pos x="85" y="4"/>
                  </a:cxn>
                  <a:cxn ang="0">
                    <a:pos x="84" y="0"/>
                  </a:cxn>
                  <a:cxn ang="0">
                    <a:pos x="76" y="1"/>
                  </a:cxn>
                  <a:cxn ang="0">
                    <a:pos x="68" y="2"/>
                  </a:cxn>
                  <a:cxn ang="0">
                    <a:pos x="60" y="4"/>
                  </a:cxn>
                  <a:cxn ang="0">
                    <a:pos x="52" y="6"/>
                  </a:cxn>
                  <a:cxn ang="0">
                    <a:pos x="45" y="4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4" y="2"/>
                  </a:cxn>
                </a:cxnLst>
                <a:rect l="0" t="0" r="r" b="b"/>
                <a:pathLst>
                  <a:path w="102" h="41">
                    <a:moveTo>
                      <a:pt x="24" y="2"/>
                    </a:moveTo>
                    <a:lnTo>
                      <a:pt x="22" y="7"/>
                    </a:lnTo>
                    <a:lnTo>
                      <a:pt x="18" y="10"/>
                    </a:lnTo>
                    <a:lnTo>
                      <a:pt x="15" y="15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6" y="22"/>
                    </a:lnTo>
                    <a:lnTo>
                      <a:pt x="3" y="23"/>
                    </a:lnTo>
                    <a:lnTo>
                      <a:pt x="0" y="25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1" y="31"/>
                    </a:lnTo>
                    <a:lnTo>
                      <a:pt x="16" y="33"/>
                    </a:lnTo>
                    <a:lnTo>
                      <a:pt x="24" y="36"/>
                    </a:lnTo>
                    <a:lnTo>
                      <a:pt x="32" y="37"/>
                    </a:lnTo>
                    <a:lnTo>
                      <a:pt x="39" y="39"/>
                    </a:lnTo>
                    <a:lnTo>
                      <a:pt x="47" y="41"/>
                    </a:lnTo>
                    <a:lnTo>
                      <a:pt x="55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80" y="40"/>
                    </a:lnTo>
                    <a:lnTo>
                      <a:pt x="86" y="38"/>
                    </a:lnTo>
                    <a:lnTo>
                      <a:pt x="92" y="34"/>
                    </a:lnTo>
                    <a:lnTo>
                      <a:pt x="97" y="32"/>
                    </a:lnTo>
                    <a:lnTo>
                      <a:pt x="102" y="29"/>
                    </a:lnTo>
                    <a:lnTo>
                      <a:pt x="99" y="26"/>
                    </a:lnTo>
                    <a:lnTo>
                      <a:pt x="97" y="24"/>
                    </a:lnTo>
                    <a:lnTo>
                      <a:pt x="93" y="22"/>
                    </a:lnTo>
                    <a:lnTo>
                      <a:pt x="90" y="19"/>
                    </a:lnTo>
                    <a:lnTo>
                      <a:pt x="89" y="15"/>
                    </a:lnTo>
                    <a:lnTo>
                      <a:pt x="87" y="9"/>
                    </a:lnTo>
                    <a:lnTo>
                      <a:pt x="85" y="4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8" y="2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5" y="4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77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7794327" y="4966444"/>
                <a:ext cx="80963" cy="26988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0" y="14"/>
                  </a:cxn>
                  <a:cxn ang="0">
                    <a:pos x="0" y="19"/>
                  </a:cxn>
                  <a:cxn ang="0">
                    <a:pos x="15" y="26"/>
                  </a:cxn>
                  <a:cxn ang="0">
                    <a:pos x="46" y="33"/>
                  </a:cxn>
                  <a:cxn ang="0">
                    <a:pos x="79" y="33"/>
                  </a:cxn>
                  <a:cxn ang="0">
                    <a:pos x="101" y="23"/>
                  </a:cxn>
                  <a:cxn ang="0">
                    <a:pos x="89" y="16"/>
                  </a:cxn>
                  <a:cxn ang="0">
                    <a:pos x="83" y="0"/>
                  </a:cxn>
                  <a:cxn ang="0">
                    <a:pos x="51" y="4"/>
                  </a:cxn>
                  <a:cxn ang="0">
                    <a:pos x="23" y="3"/>
                  </a:cxn>
                </a:cxnLst>
                <a:rect l="0" t="0" r="r" b="b"/>
                <a:pathLst>
                  <a:path w="101" h="33">
                    <a:moveTo>
                      <a:pt x="23" y="3"/>
                    </a:moveTo>
                    <a:lnTo>
                      <a:pt x="10" y="14"/>
                    </a:lnTo>
                    <a:lnTo>
                      <a:pt x="0" y="19"/>
                    </a:lnTo>
                    <a:lnTo>
                      <a:pt x="15" y="26"/>
                    </a:lnTo>
                    <a:lnTo>
                      <a:pt x="46" y="33"/>
                    </a:lnTo>
                    <a:lnTo>
                      <a:pt x="79" y="33"/>
                    </a:lnTo>
                    <a:lnTo>
                      <a:pt x="101" y="23"/>
                    </a:lnTo>
                    <a:lnTo>
                      <a:pt x="89" y="16"/>
                    </a:lnTo>
                    <a:lnTo>
                      <a:pt x="83" y="0"/>
                    </a:lnTo>
                    <a:lnTo>
                      <a:pt x="51" y="4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781627" y="4979144"/>
                <a:ext cx="106363" cy="2540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24" y="14"/>
                  </a:cxn>
                  <a:cxn ang="0">
                    <a:pos x="38" y="16"/>
                  </a:cxn>
                  <a:cxn ang="0">
                    <a:pos x="51" y="18"/>
                  </a:cxn>
                  <a:cxn ang="0">
                    <a:pos x="61" y="19"/>
                  </a:cxn>
                  <a:cxn ang="0">
                    <a:pos x="71" y="20"/>
                  </a:cxn>
                  <a:cxn ang="0">
                    <a:pos x="83" y="19"/>
                  </a:cxn>
                  <a:cxn ang="0">
                    <a:pos x="93" y="17"/>
                  </a:cxn>
                  <a:cxn ang="0">
                    <a:pos x="105" y="14"/>
                  </a:cxn>
                  <a:cxn ang="0">
                    <a:pos x="118" y="8"/>
                  </a:cxn>
                  <a:cxn ang="0">
                    <a:pos x="122" y="1"/>
                  </a:cxn>
                  <a:cxn ang="0">
                    <a:pos x="124" y="0"/>
                  </a:cxn>
                  <a:cxn ang="0">
                    <a:pos x="127" y="3"/>
                  </a:cxn>
                  <a:cxn ang="0">
                    <a:pos x="132" y="10"/>
                  </a:cxn>
                  <a:cxn ang="0">
                    <a:pos x="127" y="18"/>
                  </a:cxn>
                  <a:cxn ang="0">
                    <a:pos x="114" y="25"/>
                  </a:cxn>
                  <a:cxn ang="0">
                    <a:pos x="100" y="29"/>
                  </a:cxn>
                  <a:cxn ang="0">
                    <a:pos x="84" y="32"/>
                  </a:cxn>
                  <a:cxn ang="0">
                    <a:pos x="68" y="32"/>
                  </a:cxn>
                  <a:cxn ang="0">
                    <a:pos x="52" y="32"/>
                  </a:cxn>
                  <a:cxn ang="0">
                    <a:pos x="36" y="30"/>
                  </a:cxn>
                  <a:cxn ang="0">
                    <a:pos x="21" y="26"/>
                  </a:cxn>
                  <a:cxn ang="0">
                    <a:pos x="7" y="22"/>
                  </a:cxn>
                  <a:cxn ang="0">
                    <a:pos x="2" y="16"/>
                  </a:cxn>
                  <a:cxn ang="0">
                    <a:pos x="0" y="9"/>
                  </a:cxn>
                  <a:cxn ang="0">
                    <a:pos x="2" y="4"/>
                  </a:cxn>
                  <a:cxn ang="0">
                    <a:pos x="9" y="1"/>
                  </a:cxn>
                </a:cxnLst>
                <a:rect l="0" t="0" r="r" b="b"/>
                <a:pathLst>
                  <a:path w="132" h="32">
                    <a:moveTo>
                      <a:pt x="9" y="1"/>
                    </a:moveTo>
                    <a:lnTo>
                      <a:pt x="24" y="14"/>
                    </a:lnTo>
                    <a:lnTo>
                      <a:pt x="38" y="16"/>
                    </a:lnTo>
                    <a:lnTo>
                      <a:pt x="51" y="18"/>
                    </a:lnTo>
                    <a:lnTo>
                      <a:pt x="61" y="19"/>
                    </a:lnTo>
                    <a:lnTo>
                      <a:pt x="71" y="20"/>
                    </a:lnTo>
                    <a:lnTo>
                      <a:pt x="83" y="19"/>
                    </a:lnTo>
                    <a:lnTo>
                      <a:pt x="93" y="17"/>
                    </a:lnTo>
                    <a:lnTo>
                      <a:pt x="105" y="14"/>
                    </a:lnTo>
                    <a:lnTo>
                      <a:pt x="118" y="8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7" y="3"/>
                    </a:lnTo>
                    <a:lnTo>
                      <a:pt x="132" y="10"/>
                    </a:lnTo>
                    <a:lnTo>
                      <a:pt x="127" y="18"/>
                    </a:lnTo>
                    <a:lnTo>
                      <a:pt x="114" y="25"/>
                    </a:lnTo>
                    <a:lnTo>
                      <a:pt x="100" y="29"/>
                    </a:lnTo>
                    <a:lnTo>
                      <a:pt x="84" y="32"/>
                    </a:lnTo>
                    <a:lnTo>
                      <a:pt x="68" y="32"/>
                    </a:lnTo>
                    <a:lnTo>
                      <a:pt x="52" y="32"/>
                    </a:lnTo>
                    <a:lnTo>
                      <a:pt x="36" y="30"/>
                    </a:lnTo>
                    <a:lnTo>
                      <a:pt x="21" y="26"/>
                    </a:lnTo>
                    <a:lnTo>
                      <a:pt x="7" y="22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767339" y="5002957"/>
                <a:ext cx="131763" cy="50800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12" y="45"/>
                  </a:cxn>
                  <a:cxn ang="0">
                    <a:pos x="28" y="53"/>
                  </a:cxn>
                  <a:cxn ang="0">
                    <a:pos x="49" y="59"/>
                  </a:cxn>
                  <a:cxn ang="0">
                    <a:pos x="73" y="62"/>
                  </a:cxn>
                  <a:cxn ang="0">
                    <a:pos x="99" y="63"/>
                  </a:cxn>
                  <a:cxn ang="0">
                    <a:pos x="125" y="60"/>
                  </a:cxn>
                  <a:cxn ang="0">
                    <a:pos x="148" y="52"/>
                  </a:cxn>
                  <a:cxn ang="0">
                    <a:pos x="167" y="39"/>
                  </a:cxn>
                  <a:cxn ang="0">
                    <a:pos x="167" y="26"/>
                  </a:cxn>
                  <a:cxn ang="0">
                    <a:pos x="166" y="18"/>
                  </a:cxn>
                  <a:cxn ang="0">
                    <a:pos x="162" y="11"/>
                  </a:cxn>
                  <a:cxn ang="0">
                    <a:pos x="151" y="2"/>
                  </a:cxn>
                  <a:cxn ang="0">
                    <a:pos x="137" y="12"/>
                  </a:cxn>
                  <a:cxn ang="0">
                    <a:pos x="122" y="20"/>
                  </a:cxn>
                  <a:cxn ang="0">
                    <a:pos x="106" y="25"/>
                  </a:cxn>
                  <a:cxn ang="0">
                    <a:pos x="90" y="26"/>
                  </a:cxn>
                  <a:cxn ang="0">
                    <a:pos x="74" y="26"/>
                  </a:cxn>
                  <a:cxn ang="0">
                    <a:pos x="57" y="23"/>
                  </a:cxn>
                  <a:cxn ang="0">
                    <a:pos x="41" y="17"/>
                  </a:cxn>
                  <a:cxn ang="0">
                    <a:pos x="26" y="10"/>
                  </a:cxn>
                  <a:cxn ang="0">
                    <a:pos x="23" y="0"/>
                  </a:cxn>
                  <a:cxn ang="0">
                    <a:pos x="15" y="3"/>
                  </a:cxn>
                  <a:cxn ang="0">
                    <a:pos x="6" y="10"/>
                  </a:cxn>
                  <a:cxn ang="0">
                    <a:pos x="0" y="19"/>
                  </a:cxn>
                  <a:cxn ang="0">
                    <a:pos x="3" y="34"/>
                  </a:cxn>
                </a:cxnLst>
                <a:rect l="0" t="0" r="r" b="b"/>
                <a:pathLst>
                  <a:path w="167" h="63">
                    <a:moveTo>
                      <a:pt x="3" y="34"/>
                    </a:moveTo>
                    <a:lnTo>
                      <a:pt x="12" y="45"/>
                    </a:lnTo>
                    <a:lnTo>
                      <a:pt x="28" y="53"/>
                    </a:lnTo>
                    <a:lnTo>
                      <a:pt x="49" y="59"/>
                    </a:lnTo>
                    <a:lnTo>
                      <a:pt x="73" y="62"/>
                    </a:lnTo>
                    <a:lnTo>
                      <a:pt x="99" y="63"/>
                    </a:lnTo>
                    <a:lnTo>
                      <a:pt x="125" y="60"/>
                    </a:lnTo>
                    <a:lnTo>
                      <a:pt x="148" y="52"/>
                    </a:lnTo>
                    <a:lnTo>
                      <a:pt x="167" y="39"/>
                    </a:lnTo>
                    <a:lnTo>
                      <a:pt x="167" y="26"/>
                    </a:lnTo>
                    <a:lnTo>
                      <a:pt x="166" y="18"/>
                    </a:lnTo>
                    <a:lnTo>
                      <a:pt x="162" y="11"/>
                    </a:lnTo>
                    <a:lnTo>
                      <a:pt x="151" y="2"/>
                    </a:lnTo>
                    <a:lnTo>
                      <a:pt x="137" y="12"/>
                    </a:lnTo>
                    <a:lnTo>
                      <a:pt x="122" y="20"/>
                    </a:lnTo>
                    <a:lnTo>
                      <a:pt x="106" y="25"/>
                    </a:lnTo>
                    <a:lnTo>
                      <a:pt x="90" y="26"/>
                    </a:lnTo>
                    <a:lnTo>
                      <a:pt x="74" y="26"/>
                    </a:lnTo>
                    <a:lnTo>
                      <a:pt x="57" y="23"/>
                    </a:lnTo>
                    <a:lnTo>
                      <a:pt x="41" y="17"/>
                    </a:lnTo>
                    <a:lnTo>
                      <a:pt x="26" y="10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6" y="10"/>
                    </a:lnTo>
                    <a:lnTo>
                      <a:pt x="0" y="19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792739" y="5025182"/>
                <a:ext cx="92075" cy="222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25"/>
                  </a:cxn>
                  <a:cxn ang="0">
                    <a:pos x="28" y="27"/>
                  </a:cxn>
                  <a:cxn ang="0">
                    <a:pos x="82" y="27"/>
                  </a:cxn>
                  <a:cxn ang="0">
                    <a:pos x="117" y="17"/>
                  </a:cxn>
                  <a:cxn ang="0">
                    <a:pos x="116" y="5"/>
                  </a:cxn>
                  <a:cxn ang="0">
                    <a:pos x="112" y="1"/>
                  </a:cxn>
                  <a:cxn ang="0">
                    <a:pos x="105" y="0"/>
                  </a:cxn>
                  <a:cxn ang="0">
                    <a:pos x="95" y="3"/>
                  </a:cxn>
                  <a:cxn ang="0">
                    <a:pos x="64" y="4"/>
                  </a:cxn>
                  <a:cxn ang="0">
                    <a:pos x="53" y="4"/>
                  </a:cxn>
                  <a:cxn ang="0">
                    <a:pos x="44" y="3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5" y="3"/>
                  </a:cxn>
                  <a:cxn ang="0">
                    <a:pos x="9" y="6"/>
                  </a:cxn>
                  <a:cxn ang="0">
                    <a:pos x="0" y="11"/>
                  </a:cxn>
                </a:cxnLst>
                <a:rect l="0" t="0" r="r" b="b"/>
                <a:pathLst>
                  <a:path w="117" h="27">
                    <a:moveTo>
                      <a:pt x="0" y="11"/>
                    </a:moveTo>
                    <a:lnTo>
                      <a:pt x="6" y="25"/>
                    </a:lnTo>
                    <a:lnTo>
                      <a:pt x="28" y="27"/>
                    </a:lnTo>
                    <a:lnTo>
                      <a:pt x="82" y="27"/>
                    </a:lnTo>
                    <a:lnTo>
                      <a:pt x="117" y="17"/>
                    </a:lnTo>
                    <a:lnTo>
                      <a:pt x="116" y="5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95" y="3"/>
                    </a:lnTo>
                    <a:lnTo>
                      <a:pt x="64" y="4"/>
                    </a:lnTo>
                    <a:lnTo>
                      <a:pt x="53" y="4"/>
                    </a:lnTo>
                    <a:lnTo>
                      <a:pt x="44" y="3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5" y="3"/>
                    </a:lnTo>
                    <a:lnTo>
                      <a:pt x="9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7794327" y="5026769"/>
                <a:ext cx="88900" cy="206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4"/>
                  </a:cxn>
                  <a:cxn ang="0">
                    <a:pos x="3" y="17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11" y="25"/>
                  </a:cxn>
                  <a:cxn ang="0">
                    <a:pos x="16" y="25"/>
                  </a:cxn>
                  <a:cxn ang="0">
                    <a:pos x="22" y="25"/>
                  </a:cxn>
                  <a:cxn ang="0">
                    <a:pos x="26" y="26"/>
                  </a:cxn>
                  <a:cxn ang="0">
                    <a:pos x="33" y="26"/>
                  </a:cxn>
                  <a:cxn ang="0">
                    <a:pos x="39" y="26"/>
                  </a:cxn>
                  <a:cxn ang="0">
                    <a:pos x="46" y="26"/>
                  </a:cxn>
                  <a:cxn ang="0">
                    <a:pos x="53" y="26"/>
                  </a:cxn>
                  <a:cxn ang="0">
                    <a:pos x="59" y="26"/>
                  </a:cxn>
                  <a:cxn ang="0">
                    <a:pos x="65" y="26"/>
                  </a:cxn>
                  <a:cxn ang="0">
                    <a:pos x="72" y="26"/>
                  </a:cxn>
                  <a:cxn ang="0">
                    <a:pos x="79" y="26"/>
                  </a:cxn>
                  <a:cxn ang="0">
                    <a:pos x="87" y="24"/>
                  </a:cxn>
                  <a:cxn ang="0">
                    <a:pos x="95" y="20"/>
                  </a:cxn>
                  <a:cxn ang="0">
                    <a:pos x="103" y="18"/>
                  </a:cxn>
                  <a:cxn ang="0">
                    <a:pos x="112" y="16"/>
                  </a:cxn>
                  <a:cxn ang="0">
                    <a:pos x="110" y="5"/>
                  </a:cxn>
                  <a:cxn ang="0">
                    <a:pos x="107" y="1"/>
                  </a:cxn>
                  <a:cxn ang="0">
                    <a:pos x="100" y="0"/>
                  </a:cxn>
                  <a:cxn ang="0">
                    <a:pos x="91" y="3"/>
                  </a:cxn>
                  <a:cxn ang="0">
                    <a:pos x="83" y="3"/>
                  </a:cxn>
                  <a:cxn ang="0">
                    <a:pos x="76" y="3"/>
                  </a:cxn>
                  <a:cxn ang="0">
                    <a:pos x="68" y="4"/>
                  </a:cxn>
                  <a:cxn ang="0">
                    <a:pos x="61" y="4"/>
                  </a:cxn>
                  <a:cxn ang="0">
                    <a:pos x="50" y="4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5" y="3"/>
                  </a:cxn>
                  <a:cxn ang="0">
                    <a:pos x="8" y="7"/>
                  </a:cxn>
                  <a:cxn ang="0">
                    <a:pos x="0" y="11"/>
                  </a:cxn>
                </a:cxnLst>
                <a:rect l="0" t="0" r="r" b="b"/>
                <a:pathLst>
                  <a:path w="112" h="26">
                    <a:moveTo>
                      <a:pt x="0" y="11"/>
                    </a:moveTo>
                    <a:lnTo>
                      <a:pt x="1" y="14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11" y="25"/>
                    </a:lnTo>
                    <a:lnTo>
                      <a:pt x="16" y="25"/>
                    </a:lnTo>
                    <a:lnTo>
                      <a:pt x="22" y="25"/>
                    </a:lnTo>
                    <a:lnTo>
                      <a:pt x="26" y="26"/>
                    </a:lnTo>
                    <a:lnTo>
                      <a:pt x="33" y="26"/>
                    </a:lnTo>
                    <a:lnTo>
                      <a:pt x="39" y="26"/>
                    </a:lnTo>
                    <a:lnTo>
                      <a:pt x="46" y="26"/>
                    </a:lnTo>
                    <a:lnTo>
                      <a:pt x="53" y="26"/>
                    </a:lnTo>
                    <a:lnTo>
                      <a:pt x="59" y="26"/>
                    </a:lnTo>
                    <a:lnTo>
                      <a:pt x="65" y="26"/>
                    </a:lnTo>
                    <a:lnTo>
                      <a:pt x="72" y="26"/>
                    </a:lnTo>
                    <a:lnTo>
                      <a:pt x="79" y="26"/>
                    </a:lnTo>
                    <a:lnTo>
                      <a:pt x="87" y="24"/>
                    </a:lnTo>
                    <a:lnTo>
                      <a:pt x="95" y="20"/>
                    </a:lnTo>
                    <a:lnTo>
                      <a:pt x="103" y="18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7" y="1"/>
                    </a:lnTo>
                    <a:lnTo>
                      <a:pt x="100" y="0"/>
                    </a:lnTo>
                    <a:lnTo>
                      <a:pt x="91" y="3"/>
                    </a:lnTo>
                    <a:lnTo>
                      <a:pt x="83" y="3"/>
                    </a:lnTo>
                    <a:lnTo>
                      <a:pt x="76" y="3"/>
                    </a:lnTo>
                    <a:lnTo>
                      <a:pt x="68" y="4"/>
                    </a:lnTo>
                    <a:lnTo>
                      <a:pt x="61" y="4"/>
                    </a:lnTo>
                    <a:lnTo>
                      <a:pt x="50" y="4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5" y="3"/>
                    </a:lnTo>
                    <a:lnTo>
                      <a:pt x="8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7797502" y="5026769"/>
                <a:ext cx="84138" cy="206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4" y="19"/>
                  </a:cxn>
                  <a:cxn ang="0">
                    <a:pos x="5" y="23"/>
                  </a:cxn>
                  <a:cxn ang="0">
                    <a:pos x="11" y="23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26" y="25"/>
                  </a:cxn>
                  <a:cxn ang="0">
                    <a:pos x="31" y="25"/>
                  </a:cxn>
                  <a:cxn ang="0">
                    <a:pos x="38" y="25"/>
                  </a:cxn>
                  <a:cxn ang="0">
                    <a:pos x="44" y="25"/>
                  </a:cxn>
                  <a:cxn ang="0">
                    <a:pos x="51" y="25"/>
                  </a:cxn>
                  <a:cxn ang="0">
                    <a:pos x="57" y="25"/>
                  </a:cxn>
                  <a:cxn ang="0">
                    <a:pos x="62" y="25"/>
                  </a:cxn>
                  <a:cxn ang="0">
                    <a:pos x="69" y="25"/>
                  </a:cxn>
                  <a:cxn ang="0">
                    <a:pos x="75" y="25"/>
                  </a:cxn>
                  <a:cxn ang="0">
                    <a:pos x="83" y="23"/>
                  </a:cxn>
                  <a:cxn ang="0">
                    <a:pos x="91" y="19"/>
                  </a:cxn>
                  <a:cxn ang="0">
                    <a:pos x="98" y="17"/>
                  </a:cxn>
                  <a:cxn ang="0">
                    <a:pos x="106" y="15"/>
                  </a:cxn>
                  <a:cxn ang="0">
                    <a:pos x="105" y="4"/>
                  </a:cxn>
                  <a:cxn ang="0">
                    <a:pos x="102" y="0"/>
                  </a:cxn>
                  <a:cxn ang="0">
                    <a:pos x="96" y="0"/>
                  </a:cxn>
                  <a:cxn ang="0">
                    <a:pos x="87" y="3"/>
                  </a:cxn>
                  <a:cxn ang="0">
                    <a:pos x="79" y="3"/>
                  </a:cxn>
                  <a:cxn ang="0">
                    <a:pos x="72" y="3"/>
                  </a:cxn>
                  <a:cxn ang="0">
                    <a:pos x="65" y="4"/>
                  </a:cxn>
                  <a:cxn ang="0">
                    <a:pos x="58" y="4"/>
                  </a:cxn>
                  <a:cxn ang="0">
                    <a:pos x="49" y="4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7" y="2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106" h="25">
                    <a:moveTo>
                      <a:pt x="0" y="10"/>
                    </a:moveTo>
                    <a:lnTo>
                      <a:pt x="1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3"/>
                    </a:lnTo>
                    <a:lnTo>
                      <a:pt x="11" y="23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8" y="25"/>
                    </a:lnTo>
                    <a:lnTo>
                      <a:pt x="44" y="25"/>
                    </a:lnTo>
                    <a:lnTo>
                      <a:pt x="51" y="25"/>
                    </a:lnTo>
                    <a:lnTo>
                      <a:pt x="57" y="25"/>
                    </a:lnTo>
                    <a:lnTo>
                      <a:pt x="62" y="25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83" y="23"/>
                    </a:lnTo>
                    <a:lnTo>
                      <a:pt x="91" y="19"/>
                    </a:lnTo>
                    <a:lnTo>
                      <a:pt x="98" y="17"/>
                    </a:lnTo>
                    <a:lnTo>
                      <a:pt x="106" y="15"/>
                    </a:lnTo>
                    <a:lnTo>
                      <a:pt x="105" y="4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87" y="3"/>
                    </a:lnTo>
                    <a:lnTo>
                      <a:pt x="79" y="3"/>
                    </a:lnTo>
                    <a:lnTo>
                      <a:pt x="72" y="3"/>
                    </a:lnTo>
                    <a:lnTo>
                      <a:pt x="65" y="4"/>
                    </a:lnTo>
                    <a:lnTo>
                      <a:pt x="58" y="4"/>
                    </a:lnTo>
                    <a:lnTo>
                      <a:pt x="49" y="4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7799089" y="5029944"/>
                <a:ext cx="79375" cy="174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2"/>
                  </a:cxn>
                  <a:cxn ang="0">
                    <a:pos x="2" y="15"/>
                  </a:cxn>
                  <a:cxn ang="0">
                    <a:pos x="3" y="17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4" y="22"/>
                  </a:cxn>
                  <a:cxn ang="0">
                    <a:pos x="18" y="22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34" y="23"/>
                  </a:cxn>
                  <a:cxn ang="0">
                    <a:pos x="41" y="23"/>
                  </a:cxn>
                  <a:cxn ang="0">
                    <a:pos x="47" y="23"/>
                  </a:cxn>
                  <a:cxn ang="0">
                    <a:pos x="53" y="23"/>
                  </a:cxn>
                  <a:cxn ang="0">
                    <a:pos x="58" y="23"/>
                  </a:cxn>
                  <a:cxn ang="0">
                    <a:pos x="64" y="23"/>
                  </a:cxn>
                  <a:cxn ang="0">
                    <a:pos x="70" y="23"/>
                  </a:cxn>
                  <a:cxn ang="0">
                    <a:pos x="78" y="21"/>
                  </a:cxn>
                  <a:cxn ang="0">
                    <a:pos x="85" y="19"/>
                  </a:cxn>
                  <a:cxn ang="0">
                    <a:pos x="92" y="16"/>
                  </a:cxn>
                  <a:cxn ang="0">
                    <a:pos x="100" y="14"/>
                  </a:cxn>
                  <a:cxn ang="0">
                    <a:pos x="99" y="5"/>
                  </a:cxn>
                  <a:cxn ang="0">
                    <a:pos x="96" y="0"/>
                  </a:cxn>
                  <a:cxn ang="0">
                    <a:pos x="91" y="0"/>
                  </a:cxn>
                  <a:cxn ang="0">
                    <a:pos x="82" y="2"/>
                  </a:cxn>
                  <a:cxn ang="0">
                    <a:pos x="75" y="2"/>
                  </a:cxn>
                  <a:cxn ang="0">
                    <a:pos x="68" y="2"/>
                  </a:cxn>
                  <a:cxn ang="0">
                    <a:pos x="61" y="4"/>
                  </a:cxn>
                  <a:cxn ang="0">
                    <a:pos x="54" y="4"/>
                  </a:cxn>
                  <a:cxn ang="0">
                    <a:pos x="45" y="4"/>
                  </a:cxn>
                  <a:cxn ang="0">
                    <a:pos x="37" y="2"/>
                  </a:cxn>
                  <a:cxn ang="0">
                    <a:pos x="31" y="1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2" y="2"/>
                  </a:cxn>
                  <a:cxn ang="0">
                    <a:pos x="7" y="5"/>
                  </a:cxn>
                  <a:cxn ang="0">
                    <a:pos x="0" y="9"/>
                  </a:cxn>
                </a:cxnLst>
                <a:rect l="0" t="0" r="r" b="b"/>
                <a:pathLst>
                  <a:path w="100" h="23">
                    <a:moveTo>
                      <a:pt x="0" y="9"/>
                    </a:moveTo>
                    <a:lnTo>
                      <a:pt x="1" y="12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34" y="23"/>
                    </a:lnTo>
                    <a:lnTo>
                      <a:pt x="41" y="23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8" y="23"/>
                    </a:lnTo>
                    <a:lnTo>
                      <a:pt x="64" y="23"/>
                    </a:lnTo>
                    <a:lnTo>
                      <a:pt x="70" y="23"/>
                    </a:lnTo>
                    <a:lnTo>
                      <a:pt x="78" y="21"/>
                    </a:lnTo>
                    <a:lnTo>
                      <a:pt x="85" y="19"/>
                    </a:lnTo>
                    <a:lnTo>
                      <a:pt x="92" y="16"/>
                    </a:lnTo>
                    <a:lnTo>
                      <a:pt x="100" y="14"/>
                    </a:lnTo>
                    <a:lnTo>
                      <a:pt x="99" y="5"/>
                    </a:lnTo>
                    <a:lnTo>
                      <a:pt x="96" y="0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61" y="4"/>
                    </a:lnTo>
                    <a:lnTo>
                      <a:pt x="54" y="4"/>
                    </a:lnTo>
                    <a:lnTo>
                      <a:pt x="45" y="4"/>
                    </a:lnTo>
                    <a:lnTo>
                      <a:pt x="37" y="2"/>
                    </a:lnTo>
                    <a:lnTo>
                      <a:pt x="31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4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7800677" y="5029944"/>
                <a:ext cx="76200" cy="1746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9"/>
                  </a:cxn>
                  <a:cxn ang="0">
                    <a:pos x="9" y="20"/>
                  </a:cxn>
                  <a:cxn ang="0">
                    <a:pos x="14" y="20"/>
                  </a:cxn>
                  <a:cxn ang="0">
                    <a:pos x="18" y="21"/>
                  </a:cxn>
                  <a:cxn ang="0">
                    <a:pos x="23" y="22"/>
                  </a:cxn>
                  <a:cxn ang="0">
                    <a:pos x="29" y="22"/>
                  </a:cxn>
                  <a:cxn ang="0">
                    <a:pos x="35" y="22"/>
                  </a:cxn>
                  <a:cxn ang="0">
                    <a:pos x="40" y="22"/>
                  </a:cxn>
                  <a:cxn ang="0">
                    <a:pos x="46" y="22"/>
                  </a:cxn>
                  <a:cxn ang="0">
                    <a:pos x="51" y="22"/>
                  </a:cxn>
                  <a:cxn ang="0">
                    <a:pos x="56" y="22"/>
                  </a:cxn>
                  <a:cxn ang="0">
                    <a:pos x="62" y="21"/>
                  </a:cxn>
                  <a:cxn ang="0">
                    <a:pos x="68" y="21"/>
                  </a:cxn>
                  <a:cxn ang="0">
                    <a:pos x="75" y="19"/>
                  </a:cxn>
                  <a:cxn ang="0">
                    <a:pos x="82" y="18"/>
                  </a:cxn>
                  <a:cxn ang="0">
                    <a:pos x="89" y="15"/>
                  </a:cxn>
                  <a:cxn ang="0">
                    <a:pos x="96" y="13"/>
                  </a:cxn>
                  <a:cxn ang="0">
                    <a:pos x="94" y="5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78" y="3"/>
                  </a:cxn>
                  <a:cxn ang="0">
                    <a:pos x="71" y="4"/>
                  </a:cxn>
                  <a:cxn ang="0">
                    <a:pos x="66" y="4"/>
                  </a:cxn>
                  <a:cxn ang="0">
                    <a:pos x="59" y="4"/>
                  </a:cxn>
                  <a:cxn ang="0">
                    <a:pos x="52" y="4"/>
                  </a:cxn>
                  <a:cxn ang="0">
                    <a:pos x="44" y="4"/>
                  </a:cxn>
                  <a:cxn ang="0">
                    <a:pos x="37" y="3"/>
                  </a:cxn>
                  <a:cxn ang="0">
                    <a:pos x="30" y="3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3" y="4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96" h="22">
                    <a:moveTo>
                      <a:pt x="0" y="10"/>
                    </a:moveTo>
                    <a:lnTo>
                      <a:pt x="1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18" y="21"/>
                    </a:lnTo>
                    <a:lnTo>
                      <a:pt x="23" y="22"/>
                    </a:lnTo>
                    <a:lnTo>
                      <a:pt x="29" y="22"/>
                    </a:lnTo>
                    <a:lnTo>
                      <a:pt x="35" y="22"/>
                    </a:lnTo>
                    <a:lnTo>
                      <a:pt x="40" y="22"/>
                    </a:lnTo>
                    <a:lnTo>
                      <a:pt x="46" y="22"/>
                    </a:lnTo>
                    <a:lnTo>
                      <a:pt x="51" y="22"/>
                    </a:lnTo>
                    <a:lnTo>
                      <a:pt x="56" y="22"/>
                    </a:lnTo>
                    <a:lnTo>
                      <a:pt x="62" y="21"/>
                    </a:lnTo>
                    <a:lnTo>
                      <a:pt x="68" y="21"/>
                    </a:lnTo>
                    <a:lnTo>
                      <a:pt x="75" y="19"/>
                    </a:lnTo>
                    <a:lnTo>
                      <a:pt x="82" y="18"/>
                    </a:lnTo>
                    <a:lnTo>
                      <a:pt x="89" y="15"/>
                    </a:lnTo>
                    <a:lnTo>
                      <a:pt x="96" y="13"/>
                    </a:lnTo>
                    <a:lnTo>
                      <a:pt x="94" y="5"/>
                    </a:lnTo>
                    <a:lnTo>
                      <a:pt x="92" y="0"/>
                    </a:lnTo>
                    <a:lnTo>
                      <a:pt x="86" y="0"/>
                    </a:lnTo>
                    <a:lnTo>
                      <a:pt x="78" y="3"/>
                    </a:lnTo>
                    <a:lnTo>
                      <a:pt x="71" y="4"/>
                    </a:lnTo>
                    <a:lnTo>
                      <a:pt x="66" y="4"/>
                    </a:lnTo>
                    <a:lnTo>
                      <a:pt x="59" y="4"/>
                    </a:lnTo>
                    <a:lnTo>
                      <a:pt x="52" y="4"/>
                    </a:lnTo>
                    <a:lnTo>
                      <a:pt x="44" y="4"/>
                    </a:lnTo>
                    <a:lnTo>
                      <a:pt x="37" y="3"/>
                    </a:lnTo>
                    <a:lnTo>
                      <a:pt x="30" y="3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3" y="4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7803852" y="5031532"/>
                <a:ext cx="71438" cy="158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4" y="15"/>
                  </a:cxn>
                  <a:cxn ang="0">
                    <a:pos x="5" y="18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20"/>
                  </a:cxn>
                  <a:cxn ang="0">
                    <a:pos x="21" y="21"/>
                  </a:cxn>
                  <a:cxn ang="0">
                    <a:pos x="27" y="21"/>
                  </a:cxn>
                  <a:cxn ang="0">
                    <a:pos x="33" y="21"/>
                  </a:cxn>
                  <a:cxn ang="0">
                    <a:pos x="37" y="21"/>
                  </a:cxn>
                  <a:cxn ang="0">
                    <a:pos x="43" y="20"/>
                  </a:cxn>
                  <a:cxn ang="0">
                    <a:pos x="48" y="20"/>
                  </a:cxn>
                  <a:cxn ang="0">
                    <a:pos x="53" y="20"/>
                  </a:cxn>
                  <a:cxn ang="0">
                    <a:pos x="58" y="20"/>
                  </a:cxn>
                  <a:cxn ang="0">
                    <a:pos x="64" y="20"/>
                  </a:cxn>
                  <a:cxn ang="0">
                    <a:pos x="71" y="18"/>
                  </a:cxn>
                  <a:cxn ang="0">
                    <a:pos x="78" y="17"/>
                  </a:cxn>
                  <a:cxn ang="0">
                    <a:pos x="83" y="14"/>
                  </a:cxn>
                  <a:cxn ang="0">
                    <a:pos x="90" y="13"/>
                  </a:cxn>
                  <a:cxn ang="0">
                    <a:pos x="89" y="5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4" y="3"/>
                  </a:cxn>
                  <a:cxn ang="0">
                    <a:pos x="68" y="4"/>
                  </a:cxn>
                  <a:cxn ang="0">
                    <a:pos x="62" y="4"/>
                  </a:cxn>
                  <a:cxn ang="0">
                    <a:pos x="55" y="4"/>
                  </a:cxn>
                  <a:cxn ang="0">
                    <a:pos x="49" y="4"/>
                  </a:cxn>
                  <a:cxn ang="0">
                    <a:pos x="41" y="4"/>
                  </a:cxn>
                  <a:cxn ang="0">
                    <a:pos x="34" y="3"/>
                  </a:cxn>
                  <a:cxn ang="0">
                    <a:pos x="28" y="3"/>
                  </a:cxn>
                  <a:cxn ang="0">
                    <a:pos x="24" y="2"/>
                  </a:cxn>
                  <a:cxn ang="0">
                    <a:pos x="18" y="3"/>
                  </a:cxn>
                  <a:cxn ang="0">
                    <a:pos x="13" y="4"/>
                  </a:cxn>
                  <a:cxn ang="0">
                    <a:pos x="7" y="6"/>
                  </a:cxn>
                  <a:cxn ang="0">
                    <a:pos x="0" y="10"/>
                  </a:cxn>
                </a:cxnLst>
                <a:rect l="0" t="0" r="r" b="b"/>
                <a:pathLst>
                  <a:path w="90" h="21">
                    <a:moveTo>
                      <a:pt x="0" y="10"/>
                    </a:moveTo>
                    <a:lnTo>
                      <a:pt x="2" y="12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5" y="18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20"/>
                    </a:lnTo>
                    <a:lnTo>
                      <a:pt x="21" y="21"/>
                    </a:lnTo>
                    <a:lnTo>
                      <a:pt x="27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43" y="20"/>
                    </a:lnTo>
                    <a:lnTo>
                      <a:pt x="48" y="20"/>
                    </a:lnTo>
                    <a:lnTo>
                      <a:pt x="53" y="20"/>
                    </a:lnTo>
                    <a:lnTo>
                      <a:pt x="58" y="20"/>
                    </a:lnTo>
                    <a:lnTo>
                      <a:pt x="64" y="20"/>
                    </a:lnTo>
                    <a:lnTo>
                      <a:pt x="71" y="18"/>
                    </a:lnTo>
                    <a:lnTo>
                      <a:pt x="78" y="17"/>
                    </a:lnTo>
                    <a:lnTo>
                      <a:pt x="83" y="14"/>
                    </a:lnTo>
                    <a:lnTo>
                      <a:pt x="90" y="13"/>
                    </a:lnTo>
                    <a:lnTo>
                      <a:pt x="89" y="5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4" y="3"/>
                    </a:lnTo>
                    <a:lnTo>
                      <a:pt x="68" y="4"/>
                    </a:lnTo>
                    <a:lnTo>
                      <a:pt x="62" y="4"/>
                    </a:lnTo>
                    <a:lnTo>
                      <a:pt x="55" y="4"/>
                    </a:lnTo>
                    <a:lnTo>
                      <a:pt x="49" y="4"/>
                    </a:lnTo>
                    <a:lnTo>
                      <a:pt x="41" y="4"/>
                    </a:lnTo>
                    <a:lnTo>
                      <a:pt x="34" y="3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8" y="3"/>
                    </a:lnTo>
                    <a:lnTo>
                      <a:pt x="13" y="4"/>
                    </a:lnTo>
                    <a:lnTo>
                      <a:pt x="7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7807027" y="5031532"/>
                <a:ext cx="66675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0" y="19"/>
                  </a:cxn>
                  <a:cxn ang="0">
                    <a:pos x="24" y="19"/>
                  </a:cxn>
                  <a:cxn ang="0">
                    <a:pos x="30" y="19"/>
                  </a:cxn>
                  <a:cxn ang="0">
                    <a:pos x="34" y="19"/>
                  </a:cxn>
                  <a:cxn ang="0">
                    <a:pos x="40" y="18"/>
                  </a:cxn>
                  <a:cxn ang="0">
                    <a:pos x="45" y="18"/>
                  </a:cxn>
                  <a:cxn ang="0">
                    <a:pos x="49" y="18"/>
                  </a:cxn>
                  <a:cxn ang="0">
                    <a:pos x="55" y="18"/>
                  </a:cxn>
                  <a:cxn ang="0">
                    <a:pos x="60" y="18"/>
                  </a:cxn>
                  <a:cxn ang="0">
                    <a:pos x="66" y="16"/>
                  </a:cxn>
                  <a:cxn ang="0">
                    <a:pos x="73" y="15"/>
                  </a:cxn>
                  <a:cxn ang="0">
                    <a:pos x="78" y="12"/>
                  </a:cxn>
                  <a:cxn ang="0">
                    <a:pos x="84" y="11"/>
                  </a:cxn>
                  <a:cxn ang="0">
                    <a:pos x="83" y="3"/>
                  </a:cxn>
                  <a:cxn ang="0">
                    <a:pos x="81" y="0"/>
                  </a:cxn>
                  <a:cxn ang="0">
                    <a:pos x="76" y="1"/>
                  </a:cxn>
                  <a:cxn ang="0">
                    <a:pos x="69" y="3"/>
                  </a:cxn>
                  <a:cxn ang="0">
                    <a:pos x="63" y="3"/>
                  </a:cxn>
                  <a:cxn ang="0">
                    <a:pos x="58" y="3"/>
                  </a:cxn>
                  <a:cxn ang="0">
                    <a:pos x="52" y="3"/>
                  </a:cxn>
                  <a:cxn ang="0">
                    <a:pos x="46" y="3"/>
                  </a:cxn>
                  <a:cxn ang="0">
                    <a:pos x="38" y="3"/>
                  </a:cxn>
                  <a:cxn ang="0">
                    <a:pos x="31" y="2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16" y="2"/>
                  </a:cxn>
                  <a:cxn ang="0">
                    <a:pos x="10" y="3"/>
                  </a:cxn>
                  <a:cxn ang="0">
                    <a:pos x="6" y="4"/>
                  </a:cxn>
                  <a:cxn ang="0">
                    <a:pos x="0" y="8"/>
                  </a:cxn>
                </a:cxnLst>
                <a:rect l="0" t="0" r="r" b="b"/>
                <a:pathLst>
                  <a:path w="84" h="19">
                    <a:moveTo>
                      <a:pt x="0" y="8"/>
                    </a:move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0" y="19"/>
                    </a:lnTo>
                    <a:lnTo>
                      <a:pt x="24" y="19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40" y="18"/>
                    </a:lnTo>
                    <a:lnTo>
                      <a:pt x="45" y="18"/>
                    </a:lnTo>
                    <a:lnTo>
                      <a:pt x="49" y="18"/>
                    </a:lnTo>
                    <a:lnTo>
                      <a:pt x="55" y="18"/>
                    </a:lnTo>
                    <a:lnTo>
                      <a:pt x="60" y="18"/>
                    </a:lnTo>
                    <a:lnTo>
                      <a:pt x="66" y="16"/>
                    </a:lnTo>
                    <a:lnTo>
                      <a:pt x="73" y="15"/>
                    </a:lnTo>
                    <a:lnTo>
                      <a:pt x="78" y="12"/>
                    </a:lnTo>
                    <a:lnTo>
                      <a:pt x="84" y="11"/>
                    </a:lnTo>
                    <a:lnTo>
                      <a:pt x="83" y="3"/>
                    </a:lnTo>
                    <a:lnTo>
                      <a:pt x="81" y="0"/>
                    </a:lnTo>
                    <a:lnTo>
                      <a:pt x="76" y="1"/>
                    </a:lnTo>
                    <a:lnTo>
                      <a:pt x="69" y="3"/>
                    </a:lnTo>
                    <a:lnTo>
                      <a:pt x="63" y="3"/>
                    </a:lnTo>
                    <a:lnTo>
                      <a:pt x="58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8" y="3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2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7808614" y="5033119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4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5" y="16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2" y="17"/>
                  </a:cxn>
                  <a:cxn ang="0">
                    <a:pos x="38" y="16"/>
                  </a:cxn>
                  <a:cxn ang="0">
                    <a:pos x="43" y="16"/>
                  </a:cxn>
                  <a:cxn ang="0">
                    <a:pos x="47" y="16"/>
                  </a:cxn>
                  <a:cxn ang="0">
                    <a:pos x="52" y="16"/>
                  </a:cxn>
                  <a:cxn ang="0">
                    <a:pos x="57" y="16"/>
                  </a:cxn>
                  <a:cxn ang="0">
                    <a:pos x="62" y="14"/>
                  </a:cxn>
                  <a:cxn ang="0">
                    <a:pos x="68" y="13"/>
                  </a:cxn>
                  <a:cxn ang="0">
                    <a:pos x="74" y="10"/>
                  </a:cxn>
                  <a:cxn ang="0">
                    <a:pos x="80" y="9"/>
                  </a:cxn>
                  <a:cxn ang="0">
                    <a:pos x="79" y="2"/>
                  </a:cxn>
                  <a:cxn ang="0">
                    <a:pos x="76" y="0"/>
                  </a:cxn>
                  <a:cxn ang="0">
                    <a:pos x="73" y="0"/>
                  </a:cxn>
                  <a:cxn ang="0">
                    <a:pos x="66" y="2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4" y="2"/>
                  </a:cxn>
                  <a:cxn ang="0">
                    <a:pos x="37" y="2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6" y="3"/>
                  </a:cxn>
                  <a:cxn ang="0">
                    <a:pos x="0" y="7"/>
                  </a:cxn>
                </a:cxnLst>
                <a:rect l="0" t="0" r="r" b="b"/>
                <a:pathLst>
                  <a:path w="80" h="17">
                    <a:moveTo>
                      <a:pt x="0" y="7"/>
                    </a:moveTo>
                    <a:lnTo>
                      <a:pt x="1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2" y="17"/>
                    </a:lnTo>
                    <a:lnTo>
                      <a:pt x="38" y="16"/>
                    </a:lnTo>
                    <a:lnTo>
                      <a:pt x="43" y="16"/>
                    </a:lnTo>
                    <a:lnTo>
                      <a:pt x="47" y="16"/>
                    </a:lnTo>
                    <a:lnTo>
                      <a:pt x="52" y="16"/>
                    </a:lnTo>
                    <a:lnTo>
                      <a:pt x="57" y="16"/>
                    </a:lnTo>
                    <a:lnTo>
                      <a:pt x="62" y="14"/>
                    </a:lnTo>
                    <a:lnTo>
                      <a:pt x="68" y="13"/>
                    </a:lnTo>
                    <a:lnTo>
                      <a:pt x="74" y="10"/>
                    </a:lnTo>
                    <a:lnTo>
                      <a:pt x="80" y="9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66" y="2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6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A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7811789" y="5034707"/>
                <a:ext cx="58738" cy="127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4" y="15"/>
                  </a:cxn>
                  <a:cxn ang="0">
                    <a:pos x="17" y="16"/>
                  </a:cxn>
                  <a:cxn ang="0">
                    <a:pos x="22" y="16"/>
                  </a:cxn>
                  <a:cxn ang="0">
                    <a:pos x="26" y="16"/>
                  </a:cxn>
                  <a:cxn ang="0">
                    <a:pos x="30" y="16"/>
                  </a:cxn>
                  <a:cxn ang="0">
                    <a:pos x="34" y="15"/>
                  </a:cxn>
                  <a:cxn ang="0">
                    <a:pos x="39" y="15"/>
                  </a:cxn>
                  <a:cxn ang="0">
                    <a:pos x="43" y="15"/>
                  </a:cxn>
                  <a:cxn ang="0">
                    <a:pos x="48" y="14"/>
                  </a:cxn>
                  <a:cxn ang="0">
                    <a:pos x="53" y="14"/>
                  </a:cxn>
                  <a:cxn ang="0">
                    <a:pos x="58" y="13"/>
                  </a:cxn>
                  <a:cxn ang="0">
                    <a:pos x="63" y="12"/>
                  </a:cxn>
                  <a:cxn ang="0">
                    <a:pos x="69" y="10"/>
                  </a:cxn>
                  <a:cxn ang="0">
                    <a:pos x="73" y="9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67" y="0"/>
                  </a:cxn>
                  <a:cxn ang="0">
                    <a:pos x="60" y="2"/>
                  </a:cxn>
                  <a:cxn ang="0">
                    <a:pos x="55" y="2"/>
                  </a:cxn>
                  <a:cxn ang="0">
                    <a:pos x="50" y="2"/>
                  </a:cxn>
                  <a:cxn ang="0">
                    <a:pos x="45" y="2"/>
                  </a:cxn>
                  <a:cxn ang="0">
                    <a:pos x="40" y="4"/>
                  </a:cxn>
                  <a:cxn ang="0">
                    <a:pos x="33" y="4"/>
                  </a:cxn>
                  <a:cxn ang="0">
                    <a:pos x="27" y="2"/>
                  </a:cxn>
                  <a:cxn ang="0">
                    <a:pos x="23" y="2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7"/>
                  </a:cxn>
                </a:cxnLst>
                <a:rect l="0" t="0" r="r" b="b"/>
                <a:pathLst>
                  <a:path w="73" h="16">
                    <a:moveTo>
                      <a:pt x="0" y="7"/>
                    </a:moveTo>
                    <a:lnTo>
                      <a:pt x="1" y="8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4" y="15"/>
                    </a:lnTo>
                    <a:lnTo>
                      <a:pt x="17" y="16"/>
                    </a:lnTo>
                    <a:lnTo>
                      <a:pt x="22" y="16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4" y="15"/>
                    </a:lnTo>
                    <a:lnTo>
                      <a:pt x="39" y="15"/>
                    </a:lnTo>
                    <a:lnTo>
                      <a:pt x="43" y="15"/>
                    </a:lnTo>
                    <a:lnTo>
                      <a:pt x="48" y="14"/>
                    </a:lnTo>
                    <a:lnTo>
                      <a:pt x="53" y="14"/>
                    </a:lnTo>
                    <a:lnTo>
                      <a:pt x="58" y="13"/>
                    </a:lnTo>
                    <a:lnTo>
                      <a:pt x="63" y="12"/>
                    </a:lnTo>
                    <a:lnTo>
                      <a:pt x="69" y="10"/>
                    </a:lnTo>
                    <a:lnTo>
                      <a:pt x="73" y="9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5" y="2"/>
                    </a:lnTo>
                    <a:lnTo>
                      <a:pt x="50" y="2"/>
                    </a:lnTo>
                    <a:lnTo>
                      <a:pt x="45" y="2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7813377" y="5036294"/>
                <a:ext cx="55563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3" y="12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4" y="14"/>
                  </a:cxn>
                  <a:cxn ang="0">
                    <a:pos x="17" y="15"/>
                  </a:cxn>
                  <a:cxn ang="0">
                    <a:pos x="25" y="15"/>
                  </a:cxn>
                  <a:cxn ang="0">
                    <a:pos x="33" y="14"/>
                  </a:cxn>
                  <a:cxn ang="0">
                    <a:pos x="41" y="14"/>
                  </a:cxn>
                  <a:cxn ang="0">
                    <a:pos x="50" y="13"/>
                  </a:cxn>
                  <a:cxn ang="0">
                    <a:pos x="54" y="12"/>
                  </a:cxn>
                  <a:cxn ang="0">
                    <a:pos x="60" y="11"/>
                  </a:cxn>
                  <a:cxn ang="0">
                    <a:pos x="65" y="9"/>
                  </a:cxn>
                  <a:cxn ang="0">
                    <a:pos x="69" y="8"/>
                  </a:cxn>
                  <a:cxn ang="0">
                    <a:pos x="69" y="3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6" y="3"/>
                  </a:cxn>
                  <a:cxn ang="0">
                    <a:pos x="52" y="3"/>
                  </a:cxn>
                  <a:cxn ang="0">
                    <a:pos x="47" y="3"/>
                  </a:cxn>
                  <a:cxn ang="0">
                    <a:pos x="43" y="3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6" y="3"/>
                  </a:cxn>
                  <a:cxn ang="0">
                    <a:pos x="22" y="3"/>
                  </a:cxn>
                  <a:cxn ang="0">
                    <a:pos x="17" y="3"/>
                  </a:cxn>
                  <a:cxn ang="0">
                    <a:pos x="13" y="3"/>
                  </a:cxn>
                  <a:cxn ang="0">
                    <a:pos x="9" y="4"/>
                  </a:cxn>
                  <a:cxn ang="0">
                    <a:pos x="5" y="5"/>
                  </a:cxn>
                  <a:cxn ang="0">
                    <a:pos x="0" y="7"/>
                  </a:cxn>
                </a:cxnLst>
                <a:rect l="0" t="0" r="r" b="b"/>
                <a:pathLst>
                  <a:path w="69" h="15">
                    <a:moveTo>
                      <a:pt x="0" y="7"/>
                    </a:moveTo>
                    <a:lnTo>
                      <a:pt x="1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4" y="14"/>
                    </a:lnTo>
                    <a:lnTo>
                      <a:pt x="17" y="15"/>
                    </a:lnTo>
                    <a:lnTo>
                      <a:pt x="25" y="15"/>
                    </a:lnTo>
                    <a:lnTo>
                      <a:pt x="33" y="14"/>
                    </a:lnTo>
                    <a:lnTo>
                      <a:pt x="41" y="14"/>
                    </a:lnTo>
                    <a:lnTo>
                      <a:pt x="50" y="13"/>
                    </a:lnTo>
                    <a:lnTo>
                      <a:pt x="54" y="12"/>
                    </a:lnTo>
                    <a:lnTo>
                      <a:pt x="60" y="11"/>
                    </a:lnTo>
                    <a:lnTo>
                      <a:pt x="65" y="9"/>
                    </a:lnTo>
                    <a:lnTo>
                      <a:pt x="69" y="8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6" y="3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7816552" y="5037882"/>
                <a:ext cx="49213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9"/>
                  </a:cxn>
                  <a:cxn ang="0">
                    <a:pos x="15" y="12"/>
                  </a:cxn>
                  <a:cxn ang="0">
                    <a:pos x="45" y="10"/>
                  </a:cxn>
                  <a:cxn ang="0">
                    <a:pos x="64" y="6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2" y="1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0" y="5"/>
                  </a:cxn>
                </a:cxnLst>
                <a:rect l="0" t="0" r="r" b="b"/>
                <a:pathLst>
                  <a:path w="64" h="12">
                    <a:moveTo>
                      <a:pt x="0" y="5"/>
                    </a:moveTo>
                    <a:lnTo>
                      <a:pt x="4" y="9"/>
                    </a:lnTo>
                    <a:lnTo>
                      <a:pt x="15" y="12"/>
                    </a:lnTo>
                    <a:lnTo>
                      <a:pt x="45" y="10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2" y="1"/>
                    </a:lnTo>
                    <a:lnTo>
                      <a:pt x="35" y="2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7811789" y="4871194"/>
                <a:ext cx="5080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4"/>
                  </a:cxn>
                  <a:cxn ang="0">
                    <a:pos x="15" y="14"/>
                  </a:cxn>
                  <a:cxn ang="0">
                    <a:pos x="45" y="14"/>
                  </a:cxn>
                  <a:cxn ang="0">
                    <a:pos x="64" y="9"/>
                  </a:cxn>
                  <a:cxn ang="0">
                    <a:pos x="63" y="3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2" y="1"/>
                  </a:cxn>
                  <a:cxn ang="0">
                    <a:pos x="34" y="2"/>
                  </a:cxn>
                  <a:cxn ang="0">
                    <a:pos x="28" y="2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4" y="3"/>
                  </a:cxn>
                  <a:cxn ang="0">
                    <a:pos x="0" y="6"/>
                  </a:cxn>
                </a:cxnLst>
                <a:rect l="0" t="0" r="r" b="b"/>
                <a:pathLst>
                  <a:path w="64" h="14">
                    <a:moveTo>
                      <a:pt x="0" y="6"/>
                    </a:moveTo>
                    <a:lnTo>
                      <a:pt x="3" y="14"/>
                    </a:lnTo>
                    <a:lnTo>
                      <a:pt x="15" y="14"/>
                    </a:lnTo>
                    <a:lnTo>
                      <a:pt x="45" y="14"/>
                    </a:lnTo>
                    <a:lnTo>
                      <a:pt x="64" y="9"/>
                    </a:lnTo>
                    <a:lnTo>
                      <a:pt x="63" y="3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34" y="2"/>
                    </a:lnTo>
                    <a:lnTo>
                      <a:pt x="28" y="2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7813377" y="4871194"/>
                <a:ext cx="49213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4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21" y="14"/>
                  </a:cxn>
                  <a:cxn ang="0">
                    <a:pos x="29" y="14"/>
                  </a:cxn>
                  <a:cxn ang="0">
                    <a:pos x="36" y="14"/>
                  </a:cxn>
                  <a:cxn ang="0">
                    <a:pos x="43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56" y="10"/>
                  </a:cxn>
                  <a:cxn ang="0">
                    <a:pos x="61" y="9"/>
                  </a:cxn>
                  <a:cxn ang="0">
                    <a:pos x="60" y="3"/>
                  </a:cxn>
                  <a:cxn ang="0">
                    <a:pos x="59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5" y="2"/>
                  </a:cxn>
                  <a:cxn ang="0">
                    <a:pos x="41" y="2"/>
                  </a:cxn>
                  <a:cxn ang="0">
                    <a:pos x="37" y="2"/>
                  </a:cxn>
                  <a:cxn ang="0">
                    <a:pos x="32" y="3"/>
                  </a:cxn>
                  <a:cxn ang="0">
                    <a:pos x="23" y="2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0" y="7"/>
                  </a:cxn>
                </a:cxnLst>
                <a:rect l="0" t="0" r="r" b="b"/>
                <a:pathLst>
                  <a:path w="61" h="14">
                    <a:moveTo>
                      <a:pt x="0" y="7"/>
                    </a:moveTo>
                    <a:lnTo>
                      <a:pt x="1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9" y="14"/>
                    </a:lnTo>
                    <a:lnTo>
                      <a:pt x="36" y="14"/>
                    </a:lnTo>
                    <a:lnTo>
                      <a:pt x="43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56" y="10"/>
                    </a:lnTo>
                    <a:lnTo>
                      <a:pt x="61" y="9"/>
                    </a:lnTo>
                    <a:lnTo>
                      <a:pt x="60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0" y="2"/>
                    </a:lnTo>
                    <a:lnTo>
                      <a:pt x="45" y="2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23" y="2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7814964" y="4872782"/>
                <a:ext cx="44450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2" y="13"/>
                  </a:cxn>
                  <a:cxn ang="0">
                    <a:pos x="14" y="13"/>
                  </a:cxn>
                  <a:cxn ang="0">
                    <a:pos x="21" y="13"/>
                  </a:cxn>
                  <a:cxn ang="0">
                    <a:pos x="28" y="13"/>
                  </a:cxn>
                  <a:cxn ang="0">
                    <a:pos x="35" y="13"/>
                  </a:cxn>
                  <a:cxn ang="0">
                    <a:pos x="42" y="13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54" y="9"/>
                  </a:cxn>
                  <a:cxn ang="0">
                    <a:pos x="58" y="8"/>
                  </a:cxn>
                  <a:cxn ang="0">
                    <a:pos x="58" y="2"/>
                  </a:cxn>
                  <a:cxn ang="0">
                    <a:pos x="55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4" y="2"/>
                  </a:cxn>
                  <a:cxn ang="0">
                    <a:pos x="39" y="2"/>
                  </a:cxn>
                  <a:cxn ang="0">
                    <a:pos x="36" y="2"/>
                  </a:cxn>
                  <a:cxn ang="0">
                    <a:pos x="31" y="2"/>
                  </a:cxn>
                  <a:cxn ang="0">
                    <a:pos x="22" y="1"/>
                  </a:cxn>
                  <a:cxn ang="0">
                    <a:pos x="14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58" h="13">
                    <a:moveTo>
                      <a:pt x="0" y="6"/>
                    </a:moveTo>
                    <a:lnTo>
                      <a:pt x="1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21" y="13"/>
                    </a:lnTo>
                    <a:lnTo>
                      <a:pt x="28" y="13"/>
                    </a:lnTo>
                    <a:lnTo>
                      <a:pt x="35" y="13"/>
                    </a:lnTo>
                    <a:lnTo>
                      <a:pt x="42" y="13"/>
                    </a:lnTo>
                    <a:lnTo>
                      <a:pt x="46" y="12"/>
                    </a:lnTo>
                    <a:lnTo>
                      <a:pt x="50" y="10"/>
                    </a:lnTo>
                    <a:lnTo>
                      <a:pt x="54" y="9"/>
                    </a:lnTo>
                    <a:lnTo>
                      <a:pt x="58" y="8"/>
                    </a:lnTo>
                    <a:lnTo>
                      <a:pt x="58" y="2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5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7816552" y="4874369"/>
                <a:ext cx="42863" cy="79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3" y="12"/>
                  </a:cxn>
                  <a:cxn ang="0">
                    <a:pos x="5" y="12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2"/>
                  </a:cxn>
                  <a:cxn ang="0">
                    <a:pos x="19" y="12"/>
                  </a:cxn>
                  <a:cxn ang="0">
                    <a:pos x="26" y="12"/>
                  </a:cxn>
                  <a:cxn ang="0">
                    <a:pos x="33" y="12"/>
                  </a:cxn>
                  <a:cxn ang="0">
                    <a:pos x="38" y="12"/>
                  </a:cxn>
                  <a:cxn ang="0">
                    <a:pos x="43" y="11"/>
                  </a:cxn>
                  <a:cxn ang="0">
                    <a:pos x="47" y="9"/>
                  </a:cxn>
                  <a:cxn ang="0">
                    <a:pos x="51" y="9"/>
                  </a:cxn>
                  <a:cxn ang="0">
                    <a:pos x="55" y="8"/>
                  </a:cxn>
                  <a:cxn ang="0">
                    <a:pos x="55" y="2"/>
                  </a:cxn>
                  <a:cxn ang="0">
                    <a:pos x="52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1" y="1"/>
                  </a:cxn>
                  <a:cxn ang="0">
                    <a:pos x="37" y="1"/>
                  </a:cxn>
                  <a:cxn ang="0">
                    <a:pos x="34" y="2"/>
                  </a:cxn>
                  <a:cxn ang="0">
                    <a:pos x="30" y="2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7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12">
                    <a:moveTo>
                      <a:pt x="0" y="6"/>
                    </a:moveTo>
                    <a:lnTo>
                      <a:pt x="0" y="7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38" y="12"/>
                    </a:lnTo>
                    <a:lnTo>
                      <a:pt x="43" y="11"/>
                    </a:lnTo>
                    <a:lnTo>
                      <a:pt x="47" y="9"/>
                    </a:lnTo>
                    <a:lnTo>
                      <a:pt x="51" y="9"/>
                    </a:lnTo>
                    <a:lnTo>
                      <a:pt x="55" y="8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1" y="1"/>
                    </a:lnTo>
                    <a:lnTo>
                      <a:pt x="37" y="1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7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0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7816552" y="4874369"/>
                <a:ext cx="41275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8" y="11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8" y="11"/>
                  </a:cxn>
                  <a:cxn ang="0">
                    <a:pos x="25" y="11"/>
                  </a:cxn>
                  <a:cxn ang="0">
                    <a:pos x="31" y="11"/>
                  </a:cxn>
                  <a:cxn ang="0">
                    <a:pos x="36" y="11"/>
                  </a:cxn>
                  <a:cxn ang="0">
                    <a:pos x="41" y="10"/>
                  </a:cxn>
                  <a:cxn ang="0">
                    <a:pos x="45" y="8"/>
                  </a:cxn>
                  <a:cxn ang="0">
                    <a:pos x="48" y="8"/>
                  </a:cxn>
                  <a:cxn ang="0">
                    <a:pos x="51" y="7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2" y="1"/>
                  </a:cxn>
                  <a:cxn ang="0">
                    <a:pos x="39" y="1"/>
                  </a:cxn>
                  <a:cxn ang="0">
                    <a:pos x="35" y="1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0" y="5"/>
                  </a:cxn>
                </a:cxnLst>
                <a:rect l="0" t="0" r="r" b="b"/>
                <a:pathLst>
                  <a:path w="51" h="11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5" y="11"/>
                    </a:lnTo>
                    <a:lnTo>
                      <a:pt x="31" y="11"/>
                    </a:lnTo>
                    <a:lnTo>
                      <a:pt x="36" y="11"/>
                    </a:lnTo>
                    <a:lnTo>
                      <a:pt x="41" y="10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818139" y="4874369"/>
                <a:ext cx="39688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8" y="11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8" y="11"/>
                  </a:cxn>
                  <a:cxn ang="0">
                    <a:pos x="24" y="11"/>
                  </a:cxn>
                  <a:cxn ang="0">
                    <a:pos x="30" y="11"/>
                  </a:cxn>
                  <a:cxn ang="0">
                    <a:pos x="35" y="11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49" y="3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0" y="3"/>
                  </a:cxn>
                  <a:cxn ang="0">
                    <a:pos x="37" y="3"/>
                  </a:cxn>
                  <a:cxn ang="0">
                    <a:pos x="34" y="3"/>
                  </a:cxn>
                  <a:cxn ang="0">
                    <a:pos x="31" y="3"/>
                  </a:cxn>
                  <a:cxn ang="0">
                    <a:pos x="27" y="3"/>
                  </a:cxn>
                  <a:cxn ang="0">
                    <a:pos x="19" y="3"/>
                  </a:cxn>
                  <a:cxn ang="0">
                    <a:pos x="12" y="1"/>
                  </a:cxn>
                  <a:cxn ang="0">
                    <a:pos x="7" y="3"/>
                  </a:cxn>
                  <a:cxn ang="0">
                    <a:pos x="0" y="5"/>
                  </a:cxn>
                </a:cxnLst>
                <a:rect l="0" t="0" r="r" b="b"/>
                <a:pathLst>
                  <a:path w="49" h="11">
                    <a:moveTo>
                      <a:pt x="0" y="5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5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27" y="3"/>
                    </a:lnTo>
                    <a:lnTo>
                      <a:pt x="19" y="3"/>
                    </a:lnTo>
                    <a:lnTo>
                      <a:pt x="12" y="1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819727" y="4875957"/>
                <a:ext cx="36513" cy="63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2" y="10"/>
                  </a:cxn>
                  <a:cxn ang="0">
                    <a:pos x="27" y="10"/>
                  </a:cxn>
                  <a:cxn ang="0">
                    <a:pos x="32" y="10"/>
                  </a:cxn>
                  <a:cxn ang="0">
                    <a:pos x="36" y="9"/>
                  </a:cxn>
                  <a:cxn ang="0">
                    <a:pos x="39" y="7"/>
                  </a:cxn>
                  <a:cxn ang="0">
                    <a:pos x="43" y="7"/>
                  </a:cxn>
                  <a:cxn ang="0">
                    <a:pos x="46" y="6"/>
                  </a:cxn>
                  <a:cxn ang="0">
                    <a:pos x="46" y="3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2"/>
                  </a:cxn>
                  <a:cxn ang="0">
                    <a:pos x="25" y="3"/>
                  </a:cxn>
                  <a:cxn ang="0">
                    <a:pos x="17" y="3"/>
                  </a:cxn>
                  <a:cxn ang="0">
                    <a:pos x="12" y="2"/>
                  </a:cxn>
                  <a:cxn ang="0">
                    <a:pos x="6" y="3"/>
                  </a:cxn>
                  <a:cxn ang="0">
                    <a:pos x="0" y="5"/>
                  </a:cxn>
                </a:cxnLst>
                <a:rect l="0" t="0" r="r" b="b"/>
                <a:pathLst>
                  <a:path w="46" h="10">
                    <a:moveTo>
                      <a:pt x="0" y="5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6" y="9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6" y="6"/>
                    </a:lnTo>
                    <a:lnTo>
                      <a:pt x="46" y="3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5" y="3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6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7821314" y="4875957"/>
                <a:ext cx="33338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21" y="8"/>
                  </a:cxn>
                  <a:cxn ang="0">
                    <a:pos x="27" y="8"/>
                  </a:cxn>
                  <a:cxn ang="0">
                    <a:pos x="31" y="8"/>
                  </a:cxn>
                  <a:cxn ang="0">
                    <a:pos x="35" y="7"/>
                  </a:cxn>
                  <a:cxn ang="0">
                    <a:pos x="38" y="5"/>
                  </a:cxn>
                  <a:cxn ang="0">
                    <a:pos x="41" y="5"/>
                  </a:cxn>
                  <a:cxn ang="0">
                    <a:pos x="44" y="4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7" y="1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44" h="8">
                    <a:moveTo>
                      <a:pt x="0" y="3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35" y="7"/>
                    </a:lnTo>
                    <a:lnTo>
                      <a:pt x="38" y="5"/>
                    </a:lnTo>
                    <a:lnTo>
                      <a:pt x="41" y="5"/>
                    </a:lnTo>
                    <a:lnTo>
                      <a:pt x="44" y="4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C7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7822902" y="4875957"/>
                <a:ext cx="317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9" y="8"/>
                  </a:cxn>
                  <a:cxn ang="0">
                    <a:pos x="13" y="8"/>
                  </a:cxn>
                  <a:cxn ang="0">
                    <a:pos x="19" y="8"/>
                  </a:cxn>
                  <a:cxn ang="0">
                    <a:pos x="24" y="8"/>
                  </a:cxn>
                  <a:cxn ang="0">
                    <a:pos x="28" y="8"/>
                  </a:cxn>
                  <a:cxn ang="0">
                    <a:pos x="31" y="7"/>
                  </a:cxn>
                  <a:cxn ang="0">
                    <a:pos x="34" y="7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3" y="1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3" y="8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28" y="8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7822902" y="4877544"/>
                <a:ext cx="30163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13" y="7"/>
                  </a:cxn>
                  <a:cxn ang="0">
                    <a:pos x="18" y="7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5" y="6"/>
                  </a:cxn>
                  <a:cxn ang="0">
                    <a:pos x="38" y="4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8" h="7">
                    <a:moveTo>
                      <a:pt x="0" y="3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9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7824489" y="4877544"/>
                <a:ext cx="28575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8" y="6"/>
                  </a:cxn>
                  <a:cxn ang="0">
                    <a:pos x="24" y="6"/>
                  </a:cxn>
                  <a:cxn ang="0">
                    <a:pos x="35" y="3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5" h="6">
                    <a:moveTo>
                      <a:pt x="0" y="3"/>
                    </a:moveTo>
                    <a:lnTo>
                      <a:pt x="1" y="5"/>
                    </a:lnTo>
                    <a:lnTo>
                      <a:pt x="8" y="6"/>
                    </a:lnTo>
                    <a:lnTo>
                      <a:pt x="24" y="6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7814964" y="4793407"/>
                <a:ext cx="50800" cy="127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5"/>
                  </a:cxn>
                  <a:cxn ang="0">
                    <a:pos x="15" y="16"/>
                  </a:cxn>
                  <a:cxn ang="0">
                    <a:pos x="45" y="16"/>
                  </a:cxn>
                  <a:cxn ang="0">
                    <a:pos x="64" y="10"/>
                  </a:cxn>
                  <a:cxn ang="0">
                    <a:pos x="64" y="3"/>
                  </a:cxn>
                  <a:cxn ang="0">
                    <a:pos x="61" y="1"/>
                  </a:cxn>
                  <a:cxn ang="0">
                    <a:pos x="58" y="0"/>
                  </a:cxn>
                  <a:cxn ang="0">
                    <a:pos x="52" y="2"/>
                  </a:cxn>
                  <a:cxn ang="0">
                    <a:pos x="35" y="3"/>
                  </a:cxn>
                  <a:cxn ang="0">
                    <a:pos x="29" y="3"/>
                  </a:cxn>
                  <a:cxn ang="0">
                    <a:pos x="24" y="2"/>
                  </a:cxn>
                  <a:cxn ang="0">
                    <a:pos x="20" y="2"/>
                  </a:cxn>
                  <a:cxn ang="0">
                    <a:pos x="16" y="1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5" y="4"/>
                  </a:cxn>
                  <a:cxn ang="0">
                    <a:pos x="0" y="7"/>
                  </a:cxn>
                </a:cxnLst>
                <a:rect l="0" t="0" r="r" b="b"/>
                <a:pathLst>
                  <a:path w="64" h="16">
                    <a:moveTo>
                      <a:pt x="0" y="7"/>
                    </a:moveTo>
                    <a:lnTo>
                      <a:pt x="3" y="15"/>
                    </a:lnTo>
                    <a:lnTo>
                      <a:pt x="15" y="16"/>
                    </a:lnTo>
                    <a:lnTo>
                      <a:pt x="45" y="16"/>
                    </a:lnTo>
                    <a:lnTo>
                      <a:pt x="64" y="10"/>
                    </a:lnTo>
                    <a:lnTo>
                      <a:pt x="64" y="3"/>
                    </a:lnTo>
                    <a:lnTo>
                      <a:pt x="61" y="1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35" y="3"/>
                    </a:lnTo>
                    <a:lnTo>
                      <a:pt x="29" y="3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7816552" y="4794995"/>
                <a:ext cx="47625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5" y="15"/>
                  </a:cxn>
                  <a:cxn ang="0">
                    <a:pos x="22" y="15"/>
                  </a:cxn>
                  <a:cxn ang="0">
                    <a:pos x="29" y="15"/>
                  </a:cxn>
                  <a:cxn ang="0">
                    <a:pos x="36" y="15"/>
                  </a:cxn>
                  <a:cxn ang="0">
                    <a:pos x="44" y="15"/>
                  </a:cxn>
                  <a:cxn ang="0">
                    <a:pos x="49" y="14"/>
                  </a:cxn>
                  <a:cxn ang="0">
                    <a:pos x="53" y="11"/>
                  </a:cxn>
                  <a:cxn ang="0">
                    <a:pos x="57" y="10"/>
                  </a:cxn>
                  <a:cxn ang="0">
                    <a:pos x="62" y="9"/>
                  </a:cxn>
                  <a:cxn ang="0">
                    <a:pos x="62" y="3"/>
                  </a:cxn>
                  <a:cxn ang="0">
                    <a:pos x="59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8" y="2"/>
                  </a:cxn>
                  <a:cxn ang="0">
                    <a:pos x="34" y="2"/>
                  </a:cxn>
                  <a:cxn ang="0">
                    <a:pos x="23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0" y="7"/>
                  </a:cxn>
                </a:cxnLst>
                <a:rect l="0" t="0" r="r" b="b"/>
                <a:pathLst>
                  <a:path w="62" h="15">
                    <a:moveTo>
                      <a:pt x="0" y="7"/>
                    </a:moveTo>
                    <a:lnTo>
                      <a:pt x="2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29" y="15"/>
                    </a:lnTo>
                    <a:lnTo>
                      <a:pt x="36" y="15"/>
                    </a:lnTo>
                    <a:lnTo>
                      <a:pt x="44" y="15"/>
                    </a:lnTo>
                    <a:lnTo>
                      <a:pt x="49" y="14"/>
                    </a:lnTo>
                    <a:lnTo>
                      <a:pt x="53" y="11"/>
                    </a:lnTo>
                    <a:lnTo>
                      <a:pt x="57" y="10"/>
                    </a:lnTo>
                    <a:lnTo>
                      <a:pt x="62" y="9"/>
                    </a:lnTo>
                    <a:lnTo>
                      <a:pt x="62" y="3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9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7818139" y="4796582"/>
                <a:ext cx="46038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9" y="14"/>
                  </a:cxn>
                  <a:cxn ang="0">
                    <a:pos x="26" y="14"/>
                  </a:cxn>
                  <a:cxn ang="0">
                    <a:pos x="33" y="14"/>
                  </a:cxn>
                  <a:cxn ang="0">
                    <a:pos x="40" y="14"/>
                  </a:cxn>
                  <a:cxn ang="0">
                    <a:pos x="45" y="13"/>
                  </a:cxn>
                  <a:cxn ang="0">
                    <a:pos x="49" y="10"/>
                  </a:cxn>
                  <a:cxn ang="0">
                    <a:pos x="53" y="9"/>
                  </a:cxn>
                  <a:cxn ang="0">
                    <a:pos x="57" y="8"/>
                  </a:cxn>
                  <a:cxn ang="0">
                    <a:pos x="57" y="2"/>
                  </a:cxn>
                  <a:cxn ang="0">
                    <a:pos x="55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2" y="2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2" y="1"/>
                  </a:cxn>
                  <a:cxn ang="0">
                    <a:pos x="14" y="1"/>
                  </a:cxn>
                  <a:cxn ang="0">
                    <a:pos x="8" y="2"/>
                  </a:cxn>
                  <a:cxn ang="0">
                    <a:pos x="0" y="6"/>
                  </a:cxn>
                </a:cxnLst>
                <a:rect l="0" t="0" r="r" b="b"/>
                <a:pathLst>
                  <a:path w="57" h="14">
                    <a:moveTo>
                      <a:pt x="0" y="6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26" y="14"/>
                    </a:lnTo>
                    <a:lnTo>
                      <a:pt x="33" y="14"/>
                    </a:lnTo>
                    <a:lnTo>
                      <a:pt x="40" y="14"/>
                    </a:lnTo>
                    <a:lnTo>
                      <a:pt x="45" y="13"/>
                    </a:lnTo>
                    <a:lnTo>
                      <a:pt x="49" y="10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7" y="1"/>
                    </a:lnTo>
                    <a:lnTo>
                      <a:pt x="42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8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5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7818139" y="4796582"/>
                <a:ext cx="44450" cy="95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12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9" y="13"/>
                  </a:cxn>
                  <a:cxn ang="0">
                    <a:pos x="26" y="13"/>
                  </a:cxn>
                  <a:cxn ang="0">
                    <a:pos x="32" y="13"/>
                  </a:cxn>
                  <a:cxn ang="0">
                    <a:pos x="39" y="13"/>
                  </a:cxn>
                  <a:cxn ang="0">
                    <a:pos x="44" y="12"/>
                  </a:cxn>
                  <a:cxn ang="0">
                    <a:pos x="47" y="9"/>
                  </a:cxn>
                  <a:cxn ang="0">
                    <a:pos x="51" y="8"/>
                  </a:cxn>
                  <a:cxn ang="0">
                    <a:pos x="55" y="7"/>
                  </a:cxn>
                  <a:cxn ang="0">
                    <a:pos x="55" y="3"/>
                  </a:cxn>
                  <a:cxn ang="0">
                    <a:pos x="53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1" y="1"/>
                  </a:cxn>
                  <a:cxn ang="0">
                    <a:pos x="38" y="1"/>
                  </a:cxn>
                  <a:cxn ang="0">
                    <a:pos x="33" y="1"/>
                  </a:cxn>
                  <a:cxn ang="0">
                    <a:pos x="30" y="3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0" y="5"/>
                  </a:cxn>
                </a:cxnLst>
                <a:rect l="0" t="0" r="r" b="b"/>
                <a:pathLst>
                  <a:path w="55" h="13">
                    <a:moveTo>
                      <a:pt x="0" y="5"/>
                    </a:move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9" y="13"/>
                    </a:lnTo>
                    <a:lnTo>
                      <a:pt x="26" y="13"/>
                    </a:lnTo>
                    <a:lnTo>
                      <a:pt x="32" y="13"/>
                    </a:lnTo>
                    <a:lnTo>
                      <a:pt x="39" y="13"/>
                    </a:lnTo>
                    <a:lnTo>
                      <a:pt x="44" y="12"/>
                    </a:lnTo>
                    <a:lnTo>
                      <a:pt x="47" y="9"/>
                    </a:lnTo>
                    <a:lnTo>
                      <a:pt x="51" y="8"/>
                    </a:lnTo>
                    <a:lnTo>
                      <a:pt x="55" y="7"/>
                    </a:lnTo>
                    <a:lnTo>
                      <a:pt x="55" y="3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1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30" y="3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7821314" y="4798170"/>
                <a:ext cx="41275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12" y="12"/>
                  </a:cxn>
                  <a:cxn ang="0">
                    <a:pos x="17" y="12"/>
                  </a:cxn>
                  <a:cxn ang="0">
                    <a:pos x="24" y="12"/>
                  </a:cxn>
                  <a:cxn ang="0">
                    <a:pos x="31" y="12"/>
                  </a:cxn>
                  <a:cxn ang="0">
                    <a:pos x="37" y="12"/>
                  </a:cxn>
                  <a:cxn ang="0">
                    <a:pos x="41" y="11"/>
                  </a:cxn>
                  <a:cxn ang="0">
                    <a:pos x="44" y="10"/>
                  </a:cxn>
                  <a:cxn ang="0">
                    <a:pos x="47" y="8"/>
                  </a:cxn>
                  <a:cxn ang="0">
                    <a:pos x="52" y="7"/>
                  </a:cxn>
                  <a:cxn ang="0">
                    <a:pos x="52" y="3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3" y="2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2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0" y="5"/>
                  </a:cxn>
                </a:cxnLst>
                <a:rect l="0" t="0" r="r" b="b"/>
                <a:pathLst>
                  <a:path w="52" h="12">
                    <a:moveTo>
                      <a:pt x="0" y="5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24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1" y="11"/>
                    </a:lnTo>
                    <a:lnTo>
                      <a:pt x="44" y="10"/>
                    </a:lnTo>
                    <a:lnTo>
                      <a:pt x="47" y="8"/>
                    </a:lnTo>
                    <a:lnTo>
                      <a:pt x="52" y="7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7821314" y="4798170"/>
                <a:ext cx="39688" cy="79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8" y="12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35" y="11"/>
                  </a:cxn>
                  <a:cxn ang="0">
                    <a:pos x="38" y="10"/>
                  </a:cxn>
                  <a:cxn ang="0">
                    <a:pos x="43" y="8"/>
                  </a:cxn>
                  <a:cxn ang="0">
                    <a:pos x="46" y="8"/>
                  </a:cxn>
                  <a:cxn ang="0">
                    <a:pos x="50" y="7"/>
                  </a:cxn>
                  <a:cxn ang="0">
                    <a:pos x="50" y="3"/>
                  </a:cxn>
                  <a:cxn ang="0">
                    <a:pos x="48" y="0"/>
                  </a:cxn>
                  <a:cxn ang="0">
                    <a:pos x="45" y="0"/>
                  </a:cxn>
                  <a:cxn ang="0">
                    <a:pos x="41" y="2"/>
                  </a:cxn>
                  <a:cxn ang="0">
                    <a:pos x="37" y="3"/>
                  </a:cxn>
                  <a:cxn ang="0">
                    <a:pos x="34" y="3"/>
                  </a:cxn>
                  <a:cxn ang="0">
                    <a:pos x="30" y="3"/>
                  </a:cxn>
                  <a:cxn ang="0">
                    <a:pos x="27" y="3"/>
                  </a:cxn>
                  <a:cxn ang="0">
                    <a:pos x="19" y="3"/>
                  </a:cxn>
                  <a:cxn ang="0">
                    <a:pos x="13" y="2"/>
                  </a:cxn>
                  <a:cxn ang="0">
                    <a:pos x="7" y="3"/>
                  </a:cxn>
                  <a:cxn ang="0">
                    <a:pos x="0" y="5"/>
                  </a:cxn>
                </a:cxnLst>
                <a:rect l="0" t="0" r="r" b="b"/>
                <a:pathLst>
                  <a:path w="50" h="12">
                    <a:moveTo>
                      <a:pt x="0" y="5"/>
                    </a:move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35" y="11"/>
                    </a:lnTo>
                    <a:lnTo>
                      <a:pt x="38" y="10"/>
                    </a:lnTo>
                    <a:lnTo>
                      <a:pt x="43" y="8"/>
                    </a:lnTo>
                    <a:lnTo>
                      <a:pt x="46" y="8"/>
                    </a:lnTo>
                    <a:lnTo>
                      <a:pt x="50" y="7"/>
                    </a:lnTo>
                    <a:lnTo>
                      <a:pt x="50" y="3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2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19" y="3"/>
                    </a:lnTo>
                    <a:lnTo>
                      <a:pt x="13" y="2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7822902" y="4798170"/>
                <a:ext cx="365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9" y="10"/>
                  </a:cxn>
                  <a:cxn ang="0">
                    <a:pos x="11" y="10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7" y="10"/>
                  </a:cxn>
                  <a:cxn ang="0">
                    <a:pos x="33" y="9"/>
                  </a:cxn>
                  <a:cxn ang="0">
                    <a:pos x="36" y="8"/>
                  </a:cxn>
                  <a:cxn ang="0">
                    <a:pos x="40" y="6"/>
                  </a:cxn>
                  <a:cxn ang="0">
                    <a:pos x="43" y="6"/>
                  </a:cxn>
                  <a:cxn ang="0">
                    <a:pos x="47" y="5"/>
                  </a:cxn>
                  <a:cxn ang="0">
                    <a:pos x="47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5" y="1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4"/>
                  </a:cxn>
                </a:cxnLst>
                <a:rect l="0" t="0" r="r" b="b"/>
                <a:pathLst>
                  <a:path w="47" h="10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23" y="10"/>
                    </a:lnTo>
                    <a:lnTo>
                      <a:pt x="27" y="10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7824489" y="4798170"/>
                <a:ext cx="34925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1" y="9"/>
                  </a:cxn>
                  <a:cxn ang="0">
                    <a:pos x="26" y="9"/>
                  </a:cxn>
                  <a:cxn ang="0">
                    <a:pos x="31" y="9"/>
                  </a:cxn>
                  <a:cxn ang="0">
                    <a:pos x="33" y="8"/>
                  </a:cxn>
                  <a:cxn ang="0">
                    <a:pos x="37" y="6"/>
                  </a:cxn>
                  <a:cxn ang="0">
                    <a:pos x="40" y="6"/>
                  </a:cxn>
                  <a:cxn ang="0">
                    <a:pos x="44" y="5"/>
                  </a:cxn>
                  <a:cxn ang="0">
                    <a:pos x="44" y="2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6" y="2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4" h="10">
                    <a:moveTo>
                      <a:pt x="0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1" y="9"/>
                    </a:lnTo>
                    <a:lnTo>
                      <a:pt x="26" y="9"/>
                    </a:lnTo>
                    <a:lnTo>
                      <a:pt x="31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C7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7824489" y="4799757"/>
                <a:ext cx="33338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9"/>
                  </a:cxn>
                  <a:cxn ang="0">
                    <a:pos x="15" y="9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9" y="8"/>
                  </a:cxn>
                  <a:cxn ang="0">
                    <a:pos x="32" y="7"/>
                  </a:cxn>
                  <a:cxn ang="0">
                    <a:pos x="35" y="7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9">
                    <a:moveTo>
                      <a:pt x="0" y="4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9" y="8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7827664" y="4799757"/>
                <a:ext cx="28575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4" y="8"/>
                  </a:cxn>
                  <a:cxn ang="0">
                    <a:pos x="19" y="7"/>
                  </a:cxn>
                  <a:cxn ang="0">
                    <a:pos x="22" y="7"/>
                  </a:cxn>
                  <a:cxn ang="0">
                    <a:pos x="27" y="7"/>
                  </a:cxn>
                  <a:cxn ang="0">
                    <a:pos x="29" y="6"/>
                  </a:cxn>
                  <a:cxn ang="0">
                    <a:pos x="33" y="6"/>
                  </a:cxn>
                  <a:cxn ang="0">
                    <a:pos x="35" y="4"/>
                  </a:cxn>
                  <a:cxn ang="0">
                    <a:pos x="37" y="4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37" h="8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9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7827664" y="4801345"/>
                <a:ext cx="26988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5"/>
                  </a:cxn>
                  <a:cxn ang="0">
                    <a:pos x="8" y="7"/>
                  </a:cxn>
                  <a:cxn ang="0">
                    <a:pos x="26" y="6"/>
                  </a:cxn>
                  <a:cxn ang="0">
                    <a:pos x="35" y="3"/>
                  </a:cxn>
                  <a:cxn ang="0">
                    <a:pos x="35" y="1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9" y="1"/>
                  </a:cxn>
                  <a:cxn ang="0">
                    <a:pos x="20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2"/>
                  </a:cxn>
                </a:cxnLst>
                <a:rect l="0" t="0" r="r" b="b"/>
                <a:pathLst>
                  <a:path w="35" h="7">
                    <a:moveTo>
                      <a:pt x="0" y="2"/>
                    </a:moveTo>
                    <a:lnTo>
                      <a:pt x="3" y="5"/>
                    </a:lnTo>
                    <a:lnTo>
                      <a:pt x="8" y="7"/>
                    </a:lnTo>
                    <a:lnTo>
                      <a:pt x="26" y="6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0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6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in Social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7504" y="1264396"/>
            <a:ext cx="4683968" cy="4396852"/>
            <a:chOff x="107504" y="1264396"/>
            <a:chExt cx="4683968" cy="4396852"/>
          </a:xfrm>
        </p:grpSpPr>
        <p:pic>
          <p:nvPicPr>
            <p:cNvPr id="145410" name="Picture 2" descr="C:\Users\feldman\AppData\Local\Microsoft\Windows\Temporary Internet Files\Content.IE5\QOEJAD2W\MC900432626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73460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11" name="Picture 3" descr="C:\Users\feldman\AppData\Local\Microsoft\Windows\Temporary Internet Files\Content.IE5\QOEJAD2W\MC90043262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409328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12" name="Picture 4" descr="C:\Users\feldman\AppData\Local\Microsoft\Windows\Temporary Internet Files\Content.IE5\PE6KK9VM\MC900432622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785592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13" name="Picture 5" descr="C:\Users\feldman\AppData\Local\Microsoft\Windows\Temporary Internet Files\Content.IE5\835UUJPM\MC900432624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264396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14" name="Picture 6" descr="C:\Users\feldman\AppData\Local\Microsoft\Windows\Temporary Internet Files\Content.IE5\8T9UQRIY\MC90043262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5472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15" name="Picture 7" descr="C:\Users\feldman\AppData\Local\Microsoft\Windows\Temporary Internet Files\Content.IE5\RS8LGVMB\MC900432621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289648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793304" y="1950196"/>
            <a:ext cx="3058616" cy="3206996"/>
            <a:chOff x="793304" y="1950196"/>
            <a:chExt cx="3058616" cy="320699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195736" y="4797152"/>
              <a:ext cx="1153869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95736" y="1950196"/>
              <a:ext cx="1344166" cy="2546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93304" y="4106203"/>
              <a:ext cx="377180" cy="87096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2948545" y="4005064"/>
              <a:ext cx="507331" cy="4663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059832" y="2780928"/>
              <a:ext cx="792088" cy="6103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94847" y="2635996"/>
              <a:ext cx="81276" cy="14939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45410" idx="0"/>
            </p:cNvCxnSpPr>
            <p:nvPr/>
          </p:nvCxnSpPr>
          <p:spPr>
            <a:xfrm flipH="1">
              <a:off x="793304" y="2348880"/>
              <a:ext cx="377180" cy="3857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97277" y="1609636"/>
            <a:ext cx="3598659" cy="3889032"/>
            <a:chOff x="397277" y="1609636"/>
            <a:chExt cx="3598659" cy="3889032"/>
          </a:xfrm>
        </p:grpSpPr>
        <p:grpSp>
          <p:nvGrpSpPr>
            <p:cNvPr id="46" name="Group 45"/>
            <p:cNvGrpSpPr/>
            <p:nvPr/>
          </p:nvGrpSpPr>
          <p:grpSpPr>
            <a:xfrm>
              <a:off x="397277" y="1609636"/>
              <a:ext cx="3598659" cy="3278688"/>
              <a:chOff x="397277" y="1609636"/>
              <a:chExt cx="3598659" cy="327868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27784" y="1609636"/>
                <a:ext cx="641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0.6</a:t>
                </a:r>
                <a:endParaRPr lang="en-US" sz="28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49605" y="2996952"/>
                <a:ext cx="646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0.4</a:t>
                </a:r>
                <a:endParaRPr lang="en-US" sz="28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494847" y="2996952"/>
                <a:ext cx="646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0.2</a:t>
                </a:r>
                <a:endParaRPr lang="en-US" sz="28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7277" y="4365104"/>
                <a:ext cx="646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0.2</a:t>
                </a:r>
                <a:endParaRPr lang="en-US" sz="28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7544" y="2113692"/>
                <a:ext cx="646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0.8</a:t>
                </a:r>
                <a:endParaRPr lang="en-US" sz="28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449504" y="4975448"/>
              <a:ext cx="6463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0.9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27784" y="4129916"/>
              <a:ext cx="6463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0.3</a:t>
              </a:r>
              <a:endParaRPr lang="en-US" sz="28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16016" y="1556792"/>
            <a:ext cx="39775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Objective:</a:t>
            </a:r>
          </a:p>
          <a:p>
            <a:r>
              <a:rPr lang="en-US" sz="2800" dirty="0" smtClean="0"/>
              <a:t>      Sell </a:t>
            </a:r>
            <a:r>
              <a:rPr lang="en-US" sz="2800" dirty="0" err="1" smtClean="0"/>
              <a:t>SuperPhones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Means: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Give </a:t>
            </a:r>
            <a:r>
              <a:rPr lang="en-US" sz="2800" i="1" dirty="0" smtClean="0"/>
              <a:t>k</a:t>
            </a:r>
            <a:r>
              <a:rPr lang="en-US" sz="2800" dirty="0" smtClean="0"/>
              <a:t> phones for free.</a:t>
            </a:r>
            <a:endParaRPr lang="en-US" sz="28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796694" y="3457103"/>
            <a:ext cx="678962" cy="763985"/>
            <a:chOff x="5436096" y="4386369"/>
            <a:chExt cx="678962" cy="763985"/>
          </a:xfrm>
        </p:grpSpPr>
        <p:pic>
          <p:nvPicPr>
            <p:cNvPr id="145417" name="Picture 9" descr="C:\Users\feldman\AppData\Local\Microsoft\Windows\Temporary Internet Files\Content.IE5\835UUJPM\MC90044134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471392"/>
              <a:ext cx="678962" cy="67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548896" y="4386369"/>
              <a:ext cx="399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FF0000"/>
                  </a:solidFill>
                </a:rPr>
                <a:t>S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1070" y="2088951"/>
            <a:ext cx="678962" cy="763985"/>
            <a:chOff x="5436096" y="4386369"/>
            <a:chExt cx="678962" cy="763985"/>
          </a:xfrm>
        </p:grpSpPr>
        <p:pic>
          <p:nvPicPr>
            <p:cNvPr id="54" name="Picture 9" descr="C:\Users\feldman\AppData\Local\Microsoft\Windows\Temporary Internet Files\Content.IE5\835UUJPM\MC90044134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471392"/>
              <a:ext cx="678962" cy="67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48896" y="4386369"/>
              <a:ext cx="399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FF0000"/>
                  </a:solidFill>
                </a:rPr>
                <a:t>S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29408" y="1944935"/>
            <a:ext cx="678962" cy="763985"/>
            <a:chOff x="5436096" y="4386369"/>
            <a:chExt cx="678962" cy="763985"/>
          </a:xfrm>
        </p:grpSpPr>
        <p:pic>
          <p:nvPicPr>
            <p:cNvPr id="61" name="Picture 9" descr="C:\Users\feldman\AppData\Local\Microsoft\Windows\Temporary Internet Files\Content.IE5\835UUJPM\MC90044134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471392"/>
              <a:ext cx="678962" cy="67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548896" y="4386369"/>
              <a:ext cx="399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FF0000"/>
                  </a:solidFill>
                </a:rPr>
                <a:t>S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19130" y="5013176"/>
            <a:ext cx="678962" cy="763985"/>
            <a:chOff x="5436096" y="4386369"/>
            <a:chExt cx="678962" cy="763985"/>
          </a:xfrm>
        </p:grpSpPr>
        <p:pic>
          <p:nvPicPr>
            <p:cNvPr id="64" name="Picture 9" descr="C:\Users\feldman\AppData\Local\Microsoft\Windows\Temporary Internet Files\Content.IE5\835UUJPM\MC90044134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471392"/>
              <a:ext cx="678962" cy="67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5548896" y="4386369"/>
              <a:ext cx="399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FF0000"/>
                  </a:solidFill>
                </a:rPr>
                <a:t>S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05672" y="4506331"/>
            <a:ext cx="678962" cy="763985"/>
            <a:chOff x="5436096" y="4386369"/>
            <a:chExt cx="678962" cy="763985"/>
          </a:xfrm>
        </p:grpSpPr>
        <p:pic>
          <p:nvPicPr>
            <p:cNvPr id="67" name="Picture 9" descr="C:\Users\feldman\AppData\Local\Microsoft\Windows\Temporary Internet Files\Content.IE5\835UUJPM\MC90044134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471392"/>
              <a:ext cx="678962" cy="67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548896" y="4386369"/>
              <a:ext cx="399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FF0000"/>
                  </a:solidFill>
                </a:rPr>
                <a:t>S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19464" y="3429000"/>
            <a:ext cx="3974116" cy="3024336"/>
            <a:chOff x="4719464" y="3429000"/>
            <a:chExt cx="3974116" cy="3024336"/>
          </a:xfrm>
        </p:grpSpPr>
        <p:sp>
          <p:nvSpPr>
            <p:cNvPr id="52" name="24-Point Star 51"/>
            <p:cNvSpPr/>
            <p:nvPr/>
          </p:nvSpPr>
          <p:spPr>
            <a:xfrm>
              <a:off x="4719464" y="3429000"/>
              <a:ext cx="3974116" cy="3024336"/>
            </a:xfrm>
            <a:prstGeom prst="star24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48064" y="4365104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Again, we have diminishing returns</a:t>
              </a:r>
              <a:endParaRPr lang="en-US" sz="28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93304" y="1950196"/>
            <a:ext cx="2746598" cy="3213500"/>
            <a:chOff x="793304" y="1950196"/>
            <a:chExt cx="2746598" cy="32135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195736" y="1950196"/>
              <a:ext cx="1344166" cy="2546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197443" y="4803656"/>
              <a:ext cx="1153869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93304" y="4117836"/>
              <a:ext cx="377180" cy="870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6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74" y="204897"/>
            <a:ext cx="87880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 ?</a:t>
            </a:r>
            <a:endParaRPr lang="en-US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808163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Additional Results on Submodular Maximization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/>
              <a:t>Nonmonotone</a:t>
            </a:r>
            <a:r>
              <a:rPr lang="en-US" sz="1600" b="1" dirty="0"/>
              <a:t> Submodular Maximization via a Structural </a:t>
            </a:r>
            <a:r>
              <a:rPr lang="en-US" sz="1600" b="1" dirty="0" smtClean="0"/>
              <a:t>Continuous Greedy Algorithm.</a:t>
            </a:r>
          </a:p>
          <a:p>
            <a:r>
              <a:rPr lang="en-US" sz="1600" dirty="0" smtClean="0"/>
              <a:t>	Moran Feldman, Joseph (</a:t>
            </a:r>
            <a:r>
              <a:rPr lang="en-US" sz="1600" dirty="0" err="1" smtClean="0"/>
              <a:t>Seffi</a:t>
            </a:r>
            <a:r>
              <a:rPr lang="en-US" sz="1600" dirty="0" smtClean="0"/>
              <a:t>) </a:t>
            </a:r>
            <a:r>
              <a:rPr lang="en-US" sz="1600" dirty="0" err="1" smtClean="0"/>
              <a:t>Naor</a:t>
            </a:r>
            <a:r>
              <a:rPr lang="en-US" sz="1600" dirty="0" smtClean="0"/>
              <a:t> and Roy Schwartz (ICALP 2011).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Improved Competitive Ratios for Submodular Secretary Problems.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Moran </a:t>
            </a:r>
            <a:r>
              <a:rPr lang="en-US" sz="1600" dirty="0"/>
              <a:t>Feldman, Joseph (</a:t>
            </a:r>
            <a:r>
              <a:rPr lang="en-US" sz="1600" dirty="0" err="1"/>
              <a:t>Seffi</a:t>
            </a:r>
            <a:r>
              <a:rPr lang="en-US" sz="1600" dirty="0"/>
              <a:t>) </a:t>
            </a:r>
            <a:r>
              <a:rPr lang="en-US" sz="1600" dirty="0" err="1"/>
              <a:t>Naor</a:t>
            </a:r>
            <a:r>
              <a:rPr lang="en-US" sz="1600" dirty="0"/>
              <a:t> and Roy </a:t>
            </a:r>
            <a:r>
              <a:rPr lang="en-US" sz="1600" dirty="0" smtClean="0"/>
              <a:t>Schwartz (APPROX 2011).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Improved Approximations for </a:t>
            </a:r>
            <a:r>
              <a:rPr lang="en-US" sz="1600" b="1" i="1" dirty="0"/>
              <a:t>k</a:t>
            </a:r>
            <a:r>
              <a:rPr lang="en-US" sz="1600" b="1" dirty="0"/>
              <a:t>-Exchange Systems.</a:t>
            </a:r>
          </a:p>
          <a:p>
            <a:r>
              <a:rPr lang="en-US" sz="1600" dirty="0"/>
              <a:t>	Moran Feldman, Joseph (</a:t>
            </a:r>
            <a:r>
              <a:rPr lang="en-US" sz="1600" dirty="0" err="1"/>
              <a:t>Seffi</a:t>
            </a:r>
            <a:r>
              <a:rPr lang="en-US" sz="1600" dirty="0"/>
              <a:t>) </a:t>
            </a:r>
            <a:r>
              <a:rPr lang="en-US" sz="1600" dirty="0" err="1"/>
              <a:t>Naor</a:t>
            </a:r>
            <a:r>
              <a:rPr lang="en-US" sz="1600" dirty="0"/>
              <a:t>, Roy Schwartz and Justin Ward (ESA 2011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 Tight Linear Time (1/2)-Approximation for Unconstrained Submodular Maximization.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Niv</a:t>
            </a:r>
            <a:r>
              <a:rPr lang="en-US" sz="1600" dirty="0" smtClean="0"/>
              <a:t> </a:t>
            </a:r>
            <a:r>
              <a:rPr lang="en-US" sz="1600" dirty="0" err="1" smtClean="0"/>
              <a:t>Buchbinder</a:t>
            </a:r>
            <a:r>
              <a:rPr lang="en-US" sz="1600" dirty="0" smtClean="0"/>
              <a:t>, Moran Feldman, Joseph (</a:t>
            </a:r>
            <a:r>
              <a:rPr lang="en-US" sz="1600" dirty="0" err="1" smtClean="0"/>
              <a:t>Seffi</a:t>
            </a:r>
            <a:r>
              <a:rPr lang="en-US" sz="1600" dirty="0" smtClean="0"/>
              <a:t>) </a:t>
            </a:r>
            <a:r>
              <a:rPr lang="en-US" sz="1600" dirty="0" err="1" smtClean="0"/>
              <a:t>Naor</a:t>
            </a:r>
            <a:r>
              <a:rPr lang="en-US" sz="1600" dirty="0" smtClean="0"/>
              <a:t> and Roy Schwartz (FOCS 2012).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Online </a:t>
            </a:r>
            <a:r>
              <a:rPr lang="en-US" sz="1600" b="1" dirty="0"/>
              <a:t>Submodular Maximization with Preemption.</a:t>
            </a:r>
            <a:endParaRPr lang="en-US" sz="1600" b="1" dirty="0" smtClean="0"/>
          </a:p>
          <a:p>
            <a:r>
              <a:rPr lang="en-US" sz="1600" dirty="0"/>
              <a:t>	</a:t>
            </a:r>
            <a:r>
              <a:rPr lang="en-US" sz="1600" dirty="0" err="1" smtClean="0"/>
              <a:t>Niv</a:t>
            </a:r>
            <a:r>
              <a:rPr lang="en-US" sz="1600" dirty="0" smtClean="0"/>
              <a:t> </a:t>
            </a:r>
            <a:r>
              <a:rPr lang="en-US" sz="1600" dirty="0" err="1"/>
              <a:t>Buchbinder</a:t>
            </a:r>
            <a:r>
              <a:rPr lang="en-US" sz="1600" dirty="0"/>
              <a:t>, Moran Feldman and Roy </a:t>
            </a:r>
            <a:r>
              <a:rPr lang="en-US" sz="1600" dirty="0" smtClean="0"/>
              <a:t>Schwartz (SODA 2015).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9512" y="1412776"/>
            <a:ext cx="4104456" cy="4608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458" name="Picture 2" descr="C:\Users\feldman\AppData\Local\Microsoft\Windows\Temporary Internet Files\Content.IE5\OGF0BETR\MP9004012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68" y="1708072"/>
            <a:ext cx="832184" cy="8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59" name="Picture 3" descr="C:\Users\feldman\AppData\Local\Microsoft\Windows\Temporary Internet Files\Content.IE5\QOEJAD2W\MP9004012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815136"/>
            <a:ext cx="972108" cy="7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0" name="Picture 4" descr="C:\Users\feldman\AppData\Local\Microsoft\Windows\Temporary Internet Files\Content.IE5\PE6KK9VM\MP90040125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978568" cy="7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4" name="Picture 8" descr="C:\Users\feldman\AppData\Local\Microsoft\Windows\Temporary Internet Files\Content.IE5\4MOSXU53\MP90040079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2203"/>
            <a:ext cx="1001266" cy="8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5" name="Picture 9" descr="C:\Users\feldman\AppData\Local\Microsoft\Windows\Temporary Internet Files\Content.IE5\RD9I0ZI5\MP90040147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92" y="4645576"/>
            <a:ext cx="869932" cy="10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6" name="Picture 10" descr="C:\Users\feldman\AppData\Local\Microsoft\Windows\Temporary Internet Files\Content.IE5\8T9UQRIY\MP9004485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65706"/>
            <a:ext cx="1450894" cy="9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7" name="Picture 11" descr="C:\Users\feldman\AppData\Local\Microsoft\Windows\Temporary Internet Files\Content.IE5\RS8LGVMB\MP9004425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30" y="2636912"/>
            <a:ext cx="124839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9" name="Picture 13" descr="C:\Users\feldman\AppData\Local\Microsoft\Windows\Temporary Internet Files\Content.IE5\4MOSXU53\MP90042312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58" y="3573016"/>
            <a:ext cx="994129" cy="10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83968" y="1484784"/>
            <a:ext cx="4768931" cy="1530171"/>
            <a:chOff x="4427984" y="1484784"/>
            <a:chExt cx="4768931" cy="1530171"/>
          </a:xfrm>
        </p:grpSpPr>
        <p:sp>
          <p:nvSpPr>
            <p:cNvPr id="6" name="TextBox 5"/>
            <p:cNvSpPr txBox="1"/>
            <p:nvPr/>
          </p:nvSpPr>
          <p:spPr>
            <a:xfrm>
              <a:off x="5801360" y="1484784"/>
              <a:ext cx="2011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u="sng" dirty="0" smtClean="0"/>
                <a:t>Objective</a:t>
              </a:r>
              <a:endParaRPr lang="en-US" sz="3600" b="1" u="sn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984" y="2060848"/>
              <a:ext cx="47689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Select </a:t>
              </a:r>
              <a:r>
                <a:rPr lang="en-US" sz="2800" i="1" dirty="0" smtClean="0"/>
                <a:t>k</a:t>
              </a:r>
              <a:r>
                <a:rPr lang="en-US" sz="2800" dirty="0" smtClean="0"/>
                <a:t> pictures representing as much as possible of the trip.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44545" y="3101184"/>
            <a:ext cx="4032344" cy="2088232"/>
            <a:chOff x="425349" y="4509120"/>
            <a:chExt cx="4959123" cy="2088232"/>
          </a:xfrm>
        </p:grpSpPr>
        <p:sp>
          <p:nvSpPr>
            <p:cNvPr id="24" name="Cloud Callout 23"/>
            <p:cNvSpPr/>
            <p:nvPr/>
          </p:nvSpPr>
          <p:spPr>
            <a:xfrm>
              <a:off x="425349" y="4509120"/>
              <a:ext cx="4959123" cy="2088232"/>
            </a:xfrm>
            <a:prstGeom prst="cloudCallout">
              <a:avLst>
                <a:gd name="adj1" fmla="val 50251"/>
                <a:gd name="adj2" fmla="val 69760"/>
              </a:avLst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0169" y="5124968"/>
              <a:ext cx="38079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Once more, diminishing returns.</a:t>
              </a:r>
              <a:endParaRPr lang="en-US" sz="2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23928" y="5229200"/>
            <a:ext cx="4924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be quantified by image processing techniques</a:t>
            </a:r>
            <a:r>
              <a:rPr lang="en-US" sz="2800" dirty="0"/>
              <a:t>. </a:t>
            </a:r>
            <a:r>
              <a:rPr lang="en-US" sz="2800" dirty="0" smtClean="0"/>
              <a:t>[</a:t>
            </a:r>
            <a:r>
              <a:rPr lang="en-US" sz="2800" dirty="0" err="1" smtClean="0"/>
              <a:t>Tschiatschek</a:t>
            </a:r>
            <a:r>
              <a:rPr lang="en-US" sz="2800" dirty="0" smtClean="0"/>
              <a:t> et al., NIPS14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64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Components of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43608" y="1700808"/>
            <a:ext cx="2664296" cy="1368152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A ground set </a:t>
            </a:r>
            <a:r>
              <a:rPr lang="en-US" sz="2800" i="1" dirty="0" smtClean="0"/>
              <a:t>N</a:t>
            </a:r>
            <a:r>
              <a:rPr lang="en-US" sz="2800" dirty="0" smtClean="0"/>
              <a:t> of elements</a:t>
            </a:r>
          </a:p>
          <a:p>
            <a:pPr marL="573088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Possible positions for large/small sensors</a:t>
            </a:r>
          </a:p>
          <a:p>
            <a:pPr marL="573088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Social network users</a:t>
            </a:r>
          </a:p>
          <a:p>
            <a:pPr marL="573088" lvl="1" indent="-285750">
              <a:buFont typeface="Wingdings" panose="05000000000000000000" pitchFamily="2" charset="2"/>
              <a:buChar char="q"/>
            </a:pPr>
            <a:r>
              <a:rPr lang="en-US" sz="2800" dirty="0"/>
              <a:t>Images</a:t>
            </a:r>
            <a:endParaRPr lang="en-US" sz="28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5004048" y="1700808"/>
            <a:ext cx="2952328" cy="1368152"/>
            <a:chOff x="5004048" y="1700808"/>
            <a:chExt cx="2952328" cy="1368152"/>
          </a:xfrm>
        </p:grpSpPr>
        <p:sp>
          <p:nvSpPr>
            <p:cNvPr id="9" name="Flowchart: Document 8"/>
            <p:cNvSpPr/>
            <p:nvPr/>
          </p:nvSpPr>
          <p:spPr>
            <a:xfrm>
              <a:off x="5004048" y="1700808"/>
              <a:ext cx="2952328" cy="1368152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8144" y="1844824"/>
              <a:ext cx="1008112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0081" y="1825660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98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220072" y="2384884"/>
              <a:ext cx="244827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20072" y="2564904"/>
              <a:ext cx="244827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20072" y="2708920"/>
              <a:ext cx="244827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20072" y="2852936"/>
              <a:ext cx="187220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932040" y="3212976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A valuation function </a:t>
            </a:r>
            <a:r>
              <a:rPr lang="en-US" sz="2800" i="1" dirty="0" smtClean="0"/>
              <a:t>f</a:t>
            </a:r>
            <a:endParaRPr lang="en-US" sz="2800" dirty="0" smtClean="0"/>
          </a:p>
          <a:p>
            <a:pPr marL="573088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Assigns numerical values to subsets</a:t>
            </a:r>
          </a:p>
          <a:p>
            <a:pPr marL="573088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Exhibits diminishing returns</a:t>
            </a:r>
          </a:p>
          <a:p>
            <a:pPr marL="573088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Such a function is called </a:t>
            </a:r>
            <a:r>
              <a:rPr lang="en-US" sz="2800" dirty="0" err="1" smtClean="0"/>
              <a:t>submodular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941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and Formal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36512" y="1988840"/>
            <a:ext cx="1982423" cy="1107996"/>
            <a:chOff x="-36512" y="1988840"/>
            <a:chExt cx="1982423" cy="1107996"/>
          </a:xfrm>
        </p:grpSpPr>
        <p:grpSp>
          <p:nvGrpSpPr>
            <p:cNvPr id="14" name="Group 13"/>
            <p:cNvGrpSpPr/>
            <p:nvPr/>
          </p:nvGrpSpPr>
          <p:grpSpPr>
            <a:xfrm>
              <a:off x="-36512" y="2276872"/>
              <a:ext cx="1048668" cy="576064"/>
              <a:chOff x="3307308" y="1340768"/>
              <a:chExt cx="2088216" cy="1008112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Minus 12"/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Equal 14"/>
            <p:cNvSpPr/>
            <p:nvPr/>
          </p:nvSpPr>
          <p:spPr>
            <a:xfrm>
              <a:off x="755576" y="220486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198884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0</a:t>
              </a:r>
              <a:endParaRPr lang="en-US" sz="6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21396" y="3024828"/>
            <a:ext cx="1824715" cy="1107996"/>
            <a:chOff x="1921396" y="3024828"/>
            <a:chExt cx="1824715" cy="1107996"/>
          </a:xfrm>
        </p:grpSpPr>
        <p:pic>
          <p:nvPicPr>
            <p:cNvPr id="80900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1396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17" name="Equal 16"/>
            <p:cNvSpPr/>
            <p:nvPr/>
          </p:nvSpPr>
          <p:spPr>
            <a:xfrm>
              <a:off x="2569468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31840" y="3024828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5</a:t>
              </a:r>
              <a:endParaRPr lang="en-US" sz="6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49388" y="2104980"/>
            <a:ext cx="1910415" cy="1107996"/>
            <a:chOff x="1849388" y="2104980"/>
            <a:chExt cx="1910415" cy="1107996"/>
          </a:xfrm>
        </p:grpSpPr>
        <p:pic>
          <p:nvPicPr>
            <p:cNvPr id="80901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9388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19" name="Equal 18"/>
            <p:cNvSpPr/>
            <p:nvPr/>
          </p:nvSpPr>
          <p:spPr>
            <a:xfrm>
              <a:off x="2569468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5532" y="210498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6</a:t>
              </a:r>
              <a:endParaRPr lang="en-US" sz="6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07096" y="1268760"/>
            <a:ext cx="1752707" cy="1107996"/>
            <a:chOff x="2007096" y="1268760"/>
            <a:chExt cx="1752707" cy="1107996"/>
          </a:xfrm>
        </p:grpSpPr>
        <p:pic>
          <p:nvPicPr>
            <p:cNvPr id="80902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7096" y="1484784"/>
              <a:ext cx="706388" cy="706388"/>
            </a:xfrm>
            <a:prstGeom prst="rect">
              <a:avLst/>
            </a:prstGeom>
            <a:noFill/>
          </p:spPr>
        </p:pic>
        <p:sp>
          <p:nvSpPr>
            <p:cNvPr id="21" name="Equal 20"/>
            <p:cNvSpPr/>
            <p:nvPr/>
          </p:nvSpPr>
          <p:spPr>
            <a:xfrm>
              <a:off x="2569468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45532" y="126876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7</a:t>
              </a:r>
              <a:endParaRPr lang="en-US" sz="66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01376" y="2104980"/>
            <a:ext cx="2273903" cy="1107996"/>
            <a:chOff x="3901376" y="2104980"/>
            <a:chExt cx="2273903" cy="1107996"/>
          </a:xfrm>
        </p:grpSpPr>
        <p:pic>
          <p:nvPicPr>
            <p:cNvPr id="30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376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34" name="Equal 33"/>
            <p:cNvSpPr/>
            <p:nvPr/>
          </p:nvSpPr>
          <p:spPr>
            <a:xfrm>
              <a:off x="4984944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1008" y="210498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8</a:t>
              </a:r>
              <a:endParaRPr lang="en-US" sz="6600" dirty="0"/>
            </a:p>
          </p:txBody>
        </p:sp>
        <p:pic>
          <p:nvPicPr>
            <p:cNvPr id="38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0888" y="2348880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3918516" y="1268760"/>
            <a:ext cx="2686368" cy="1107996"/>
            <a:chOff x="3918516" y="1268760"/>
            <a:chExt cx="2686368" cy="1107996"/>
          </a:xfrm>
        </p:grpSpPr>
        <p:sp>
          <p:nvSpPr>
            <p:cNvPr id="36" name="Equal 35"/>
            <p:cNvSpPr/>
            <p:nvPr/>
          </p:nvSpPr>
          <p:spPr>
            <a:xfrm>
              <a:off x="4984944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1008" y="1268760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  <p:pic>
          <p:nvPicPr>
            <p:cNvPr id="39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872" y="1556792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31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8516" y="1484784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3901376" y="3024828"/>
            <a:ext cx="2722612" cy="1107996"/>
            <a:chOff x="3901376" y="3024828"/>
            <a:chExt cx="2722612" cy="1107996"/>
          </a:xfrm>
        </p:grpSpPr>
        <p:pic>
          <p:nvPicPr>
            <p:cNvPr id="29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872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32" name="Equal 31"/>
            <p:cNvSpPr/>
            <p:nvPr/>
          </p:nvSpPr>
          <p:spPr>
            <a:xfrm>
              <a:off x="4984944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0112" y="3024828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  <p:pic>
          <p:nvPicPr>
            <p:cNvPr id="40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376" y="3209528"/>
              <a:ext cx="795536" cy="795536"/>
            </a:xfrm>
            <a:prstGeom prst="rect">
              <a:avLst/>
            </a:prstGeom>
            <a:noFill/>
          </p:spPr>
        </p:pic>
      </p:grpSp>
      <p:grpSp>
        <p:nvGrpSpPr>
          <p:cNvPr id="79" name="Group 78"/>
          <p:cNvGrpSpPr/>
          <p:nvPr/>
        </p:nvGrpSpPr>
        <p:grpSpPr>
          <a:xfrm>
            <a:off x="6385892" y="2104980"/>
            <a:ext cx="2758376" cy="1107996"/>
            <a:chOff x="6385892" y="2104980"/>
            <a:chExt cx="2758376" cy="1107996"/>
          </a:xfrm>
        </p:grpSpPr>
        <p:pic>
          <p:nvPicPr>
            <p:cNvPr id="41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5892" y="2434580"/>
              <a:ext cx="706388" cy="706388"/>
            </a:xfrm>
            <a:prstGeom prst="rect">
              <a:avLst/>
            </a:prstGeom>
            <a:noFill/>
          </p:spPr>
        </p:pic>
        <p:grpSp>
          <p:nvGrpSpPr>
            <p:cNvPr id="65" name="Group 64"/>
            <p:cNvGrpSpPr/>
            <p:nvPr/>
          </p:nvGrpSpPr>
          <p:grpSpPr>
            <a:xfrm>
              <a:off x="6584776" y="2104980"/>
              <a:ext cx="2559492" cy="1107996"/>
              <a:chOff x="6584776" y="2104980"/>
              <a:chExt cx="2559492" cy="1107996"/>
            </a:xfrm>
          </p:grpSpPr>
          <p:pic>
            <p:nvPicPr>
              <p:cNvPr id="43" name="Picture 4" descr="C:\Documents and Settings\moranfe\Local Settings\Temporary Internet Files\Content.IE5\YX8WKMHA\MC900246109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76256" y="2492896"/>
                <a:ext cx="648072" cy="712544"/>
              </a:xfrm>
              <a:prstGeom prst="rect">
                <a:avLst/>
              </a:prstGeom>
              <a:noFill/>
            </p:spPr>
          </p:pic>
          <p:pic>
            <p:nvPicPr>
              <p:cNvPr id="42" name="Picture 5" descr="C:\Documents and Settings\moranfe\Local Settings\Temporary Internet Files\Content.IE5\OTT7R8VF\MC90044170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84776" y="2276872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44" name="Equal 43"/>
              <p:cNvSpPr/>
              <p:nvPr/>
            </p:nvSpPr>
            <p:spPr>
              <a:xfrm>
                <a:off x="7524328" y="2321004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100392" y="2104980"/>
                <a:ext cx="104387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11</a:t>
                </a:r>
                <a:endParaRPr lang="en-US" sz="6600" dirty="0"/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>
            <a:off x="36512" y="414908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2620888" y="4005064"/>
            <a:ext cx="4035896" cy="1107996"/>
            <a:chOff x="4421088" y="4005064"/>
            <a:chExt cx="4035896" cy="1107996"/>
          </a:xfrm>
        </p:grpSpPr>
        <p:pic>
          <p:nvPicPr>
            <p:cNvPr id="50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1088" y="4228624"/>
              <a:ext cx="648072" cy="712544"/>
            </a:xfrm>
            <a:prstGeom prst="rect">
              <a:avLst/>
            </a:prstGeom>
            <a:noFill/>
          </p:spPr>
        </p:pic>
        <p:grpSp>
          <p:nvGrpSpPr>
            <p:cNvPr id="51" name="Group 50"/>
            <p:cNvGrpSpPr/>
            <p:nvPr/>
          </p:nvGrpSpPr>
          <p:grpSpPr>
            <a:xfrm>
              <a:off x="6180732" y="4293096"/>
              <a:ext cx="1048668" cy="576064"/>
              <a:chOff x="3307308" y="1340768"/>
              <a:chExt cx="2088216" cy="1008112"/>
            </a:xfrm>
          </p:grpSpPr>
          <p:sp>
            <p:nvSpPr>
              <p:cNvPr id="52" name="Donut 51"/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Minus 52"/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Minus 53"/>
            <p:cNvSpPr/>
            <p:nvPr/>
          </p:nvSpPr>
          <p:spPr>
            <a:xfrm>
              <a:off x="5425752" y="4221088"/>
              <a:ext cx="720080" cy="648072"/>
            </a:xfrm>
            <a:prstGeom prst="mathMin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qual 54"/>
            <p:cNvSpPr/>
            <p:nvPr/>
          </p:nvSpPr>
          <p:spPr>
            <a:xfrm>
              <a:off x="7229400" y="4221088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2713" y="400506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5</a:t>
              </a:r>
              <a:endParaRPr lang="en-US" sz="66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29408" y="4769276"/>
            <a:ext cx="4323928" cy="1107996"/>
            <a:chOff x="4129608" y="4769276"/>
            <a:chExt cx="4323928" cy="1107996"/>
          </a:xfrm>
        </p:grpSpPr>
        <p:pic>
          <p:nvPicPr>
            <p:cNvPr id="57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5104" y="5016624"/>
              <a:ext cx="648072" cy="712544"/>
            </a:xfrm>
            <a:prstGeom prst="rect">
              <a:avLst/>
            </a:prstGeom>
            <a:noFill/>
          </p:spPr>
        </p:pic>
        <p:grpSp>
          <p:nvGrpSpPr>
            <p:cNvPr id="77" name="Group 76"/>
            <p:cNvGrpSpPr/>
            <p:nvPr/>
          </p:nvGrpSpPr>
          <p:grpSpPr>
            <a:xfrm>
              <a:off x="4129608" y="4769276"/>
              <a:ext cx="4323928" cy="1107996"/>
              <a:chOff x="4129608" y="4769276"/>
              <a:chExt cx="4323928" cy="1107996"/>
            </a:xfrm>
          </p:grpSpPr>
          <p:pic>
            <p:nvPicPr>
              <p:cNvPr id="58" name="Picture 5" descr="C:\Documents and Settings\moranfe\Local Settings\Temporary Internet Files\Content.IE5\OTT7R8VF\MC90044170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29608" y="4941168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59" name="Minus 58"/>
              <p:cNvSpPr/>
              <p:nvPr/>
            </p:nvSpPr>
            <p:spPr>
              <a:xfrm>
                <a:off x="5425752" y="5041052"/>
                <a:ext cx="720080" cy="648072"/>
              </a:xfrm>
              <a:prstGeom prst="mathMinu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qual 60"/>
              <p:cNvSpPr/>
              <p:nvPr/>
            </p:nvSpPr>
            <p:spPr>
              <a:xfrm>
                <a:off x="7229400" y="5013176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839265" y="4769276"/>
                <a:ext cx="61427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4</a:t>
                </a:r>
                <a:endParaRPr lang="en-US" sz="6600" dirty="0"/>
              </a:p>
            </p:txBody>
          </p:sp>
          <p:pic>
            <p:nvPicPr>
              <p:cNvPr id="63" name="Picture 5" descr="C:\Documents and Settings\moranfe\Local Settings\Temporary Internet Files\Content.IE5\OTT7R8VF\MC90044170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21288" y="5013176"/>
                <a:ext cx="795536" cy="79553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2404864" y="5705380"/>
            <a:ext cx="4251920" cy="1107996"/>
            <a:chOff x="4205064" y="5705380"/>
            <a:chExt cx="4251920" cy="1107996"/>
          </a:xfrm>
        </p:grpSpPr>
        <p:pic>
          <p:nvPicPr>
            <p:cNvPr id="70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5672" y="5956816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71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3948" y="5791572"/>
              <a:ext cx="795536" cy="795536"/>
            </a:xfrm>
            <a:prstGeom prst="rect">
              <a:avLst/>
            </a:prstGeom>
            <a:noFill/>
          </p:spPr>
        </p:pic>
        <p:pic>
          <p:nvPicPr>
            <p:cNvPr id="73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5832" y="5921404"/>
              <a:ext cx="795536" cy="795536"/>
            </a:xfrm>
            <a:prstGeom prst="rect">
              <a:avLst/>
            </a:prstGeom>
            <a:noFill/>
          </p:spPr>
        </p:pic>
        <p:grpSp>
          <p:nvGrpSpPr>
            <p:cNvPr id="78" name="Group 77"/>
            <p:cNvGrpSpPr/>
            <p:nvPr/>
          </p:nvGrpSpPr>
          <p:grpSpPr>
            <a:xfrm>
              <a:off x="4205064" y="5705380"/>
              <a:ext cx="4251920" cy="1107996"/>
              <a:chOff x="4205064" y="5705380"/>
              <a:chExt cx="4251920" cy="1107996"/>
            </a:xfrm>
          </p:grpSpPr>
          <p:sp>
            <p:nvSpPr>
              <p:cNvPr id="66" name="Minus 65"/>
              <p:cNvSpPr/>
              <p:nvPr/>
            </p:nvSpPr>
            <p:spPr>
              <a:xfrm>
                <a:off x="5429200" y="5977156"/>
                <a:ext cx="720080" cy="648072"/>
              </a:xfrm>
              <a:prstGeom prst="mathMinu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Equal 66"/>
              <p:cNvSpPr/>
              <p:nvPr/>
            </p:nvSpPr>
            <p:spPr>
              <a:xfrm>
                <a:off x="7232848" y="5949280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842713" y="5705380"/>
                <a:ext cx="61427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3</a:t>
                </a:r>
                <a:endParaRPr lang="en-US" sz="6600" dirty="0"/>
              </a:p>
            </p:txBody>
          </p:sp>
          <p:pic>
            <p:nvPicPr>
              <p:cNvPr id="72" name="Picture 6" descr="C:\Documents and Settings\moranfe\Local Settings\Temporary Internet Files\Content.IE5\OTT7R8VF\MC900436906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05064" y="5949280"/>
                <a:ext cx="706388" cy="706388"/>
              </a:xfrm>
              <a:prstGeom prst="rect">
                <a:avLst/>
              </a:prstGeom>
              <a:noFill/>
            </p:spPr>
          </p:pic>
          <p:pic>
            <p:nvPicPr>
              <p:cNvPr id="74" name="Picture 6" descr="C:\Documents and Settings\moranfe\Local Settings\Temporary Internet Files\Content.IE5\OTT7R8VF\MC900436906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53336" y="6021288"/>
                <a:ext cx="706388" cy="706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395536" y="4222829"/>
            <a:ext cx="3321743" cy="2432839"/>
            <a:chOff x="395536" y="4222829"/>
            <a:chExt cx="3321743" cy="2432839"/>
          </a:xfrm>
        </p:grpSpPr>
        <p:grpSp>
          <p:nvGrpSpPr>
            <p:cNvPr id="82" name="Group 81"/>
            <p:cNvGrpSpPr/>
            <p:nvPr/>
          </p:nvGrpSpPr>
          <p:grpSpPr>
            <a:xfrm>
              <a:off x="395536" y="4222829"/>
              <a:ext cx="3321743" cy="2432839"/>
              <a:chOff x="395536" y="4222829"/>
              <a:chExt cx="3321743" cy="243283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95536" y="4222829"/>
                <a:ext cx="3321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/>
                  <a:t>A</a:t>
                </a:r>
                <a:r>
                  <a:rPr lang="en-US" sz="3600" dirty="0"/>
                  <a:t> </a:t>
                </a:r>
                <a:r>
                  <a:rPr lang="en-US" sz="3600" dirty="0">
                    <a:sym typeface="Symbol"/>
                  </a:rPr>
                  <a:t> </a:t>
                </a:r>
                <a:r>
                  <a:rPr lang="en-US" sz="3600" i="1" dirty="0">
                    <a:sym typeface="Symbol"/>
                  </a:rPr>
                  <a:t>B</a:t>
                </a:r>
                <a:r>
                  <a:rPr lang="en-US" sz="3600" dirty="0">
                    <a:sym typeface="Symbol"/>
                  </a:rPr>
                  <a:t>  </a:t>
                </a:r>
                <a:r>
                  <a:rPr lang="en-US" sz="3600" i="1" dirty="0" smtClean="0">
                    <a:sym typeface="Symbol"/>
                  </a:rPr>
                  <a:t>N, u </a:t>
                </a:r>
                <a:r>
                  <a:rPr lang="en-US" sz="3600" dirty="0" smtClean="0">
                    <a:sym typeface="Symbol"/>
                  </a:rPr>
                  <a:t> </a:t>
                </a:r>
                <a:r>
                  <a:rPr lang="en-US" sz="3600" i="1" dirty="0" smtClean="0">
                    <a:sym typeface="Symbol"/>
                  </a:rPr>
                  <a:t>B</a:t>
                </a:r>
                <a:endParaRPr lang="en-US" sz="3600" i="1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87822" y="4869160"/>
                <a:ext cx="2405682" cy="1786508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70245" y="5323274"/>
                <a:ext cx="975666" cy="93610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i="1" dirty="0" smtClean="0">
                    <a:solidFill>
                      <a:schemeClr val="tx1"/>
                    </a:solidFill>
                  </a:rPr>
                  <a:t>A</a:t>
                </a: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56548" y="5508521"/>
                <a:ext cx="4074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B</a:t>
                </a:r>
                <a:endParaRPr lang="en-US" i="1" dirty="0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56753" y="5704098"/>
              <a:ext cx="163119" cy="1731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47714" y="5148481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u</a:t>
              </a:r>
              <a:endParaRPr lang="en-US" i="1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923928" y="4257670"/>
            <a:ext cx="43268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/>
              <a:t>f</a:t>
            </a:r>
            <a:r>
              <a:rPr lang="en-US" sz="6600" dirty="0" smtClean="0"/>
              <a:t>(</a:t>
            </a:r>
            <a:r>
              <a:rPr lang="en-US" sz="6600" i="1" dirty="0" err="1" smtClean="0"/>
              <a:t>A</a:t>
            </a:r>
            <a:r>
              <a:rPr lang="en-US" sz="6600" dirty="0" err="1" smtClean="0"/>
              <a:t>+</a:t>
            </a:r>
            <a:r>
              <a:rPr lang="en-US" sz="6600" i="1" dirty="0" err="1" smtClean="0"/>
              <a:t>u</a:t>
            </a:r>
            <a:r>
              <a:rPr lang="en-US" sz="6600" dirty="0" smtClean="0"/>
              <a:t>)</a:t>
            </a:r>
            <a:r>
              <a:rPr lang="en-US" sz="6600" i="1" dirty="0" smtClean="0"/>
              <a:t>    f</a:t>
            </a:r>
            <a:r>
              <a:rPr lang="en-US" sz="6600" dirty="0" smtClean="0"/>
              <a:t>(</a:t>
            </a:r>
            <a:r>
              <a:rPr lang="en-US" sz="6600" i="1" dirty="0" smtClean="0"/>
              <a:t>A</a:t>
            </a:r>
            <a:r>
              <a:rPr lang="en-US" sz="6600" dirty="0" smtClean="0"/>
              <a:t>)</a:t>
            </a:r>
            <a:endParaRPr lang="en-US" sz="6600" dirty="0" smtClean="0">
              <a:sym typeface="Symbol"/>
            </a:endParaRPr>
          </a:p>
          <a:p>
            <a:r>
              <a:rPr lang="en-US" sz="6600" i="1" dirty="0" smtClean="0">
                <a:sym typeface="Symbol"/>
              </a:rPr>
              <a:t>f</a:t>
            </a:r>
            <a:r>
              <a:rPr lang="en-US" sz="6600" dirty="0" smtClean="0">
                <a:sym typeface="Symbol"/>
              </a:rPr>
              <a:t>(</a:t>
            </a:r>
            <a:r>
              <a:rPr lang="en-US" sz="6600" i="1" dirty="0" err="1" smtClean="0">
                <a:sym typeface="Symbol"/>
              </a:rPr>
              <a:t>B</a:t>
            </a:r>
            <a:r>
              <a:rPr lang="en-US" sz="6600" dirty="0" err="1" smtClean="0">
                <a:sym typeface="Symbol"/>
              </a:rPr>
              <a:t>+</a:t>
            </a:r>
            <a:r>
              <a:rPr lang="en-US" sz="6600" i="1" dirty="0" err="1" smtClean="0">
                <a:sym typeface="Symbol"/>
              </a:rPr>
              <a:t>u</a:t>
            </a:r>
            <a:r>
              <a:rPr lang="en-US" sz="6600" dirty="0" smtClean="0">
                <a:sym typeface="Symbol"/>
              </a:rPr>
              <a:t>)    </a:t>
            </a:r>
            <a:r>
              <a:rPr lang="en-US" sz="6600" i="1" dirty="0" smtClean="0">
                <a:sym typeface="Symbol"/>
              </a:rPr>
              <a:t>f</a:t>
            </a:r>
            <a:r>
              <a:rPr lang="en-US" sz="6600" dirty="0" smtClean="0">
                <a:sym typeface="Symbol"/>
              </a:rPr>
              <a:t>(</a:t>
            </a:r>
            <a:r>
              <a:rPr lang="en-US" sz="6600" i="1" dirty="0" smtClean="0">
                <a:sym typeface="Symbol"/>
              </a:rPr>
              <a:t>B</a:t>
            </a:r>
            <a:r>
              <a:rPr lang="en-US" sz="6600" dirty="0" smtClean="0">
                <a:sym typeface="Symbol"/>
              </a:rPr>
              <a:t>)</a:t>
            </a:r>
            <a:endParaRPr lang="en-US" sz="6600" i="1" dirty="0" smtClean="0"/>
          </a:p>
        </p:txBody>
      </p:sp>
      <p:sp>
        <p:nvSpPr>
          <p:cNvPr id="88" name="Minus 87"/>
          <p:cNvSpPr/>
          <p:nvPr/>
        </p:nvSpPr>
        <p:spPr>
          <a:xfrm>
            <a:off x="6084168" y="4545124"/>
            <a:ext cx="720080" cy="64807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6084168" y="5517232"/>
            <a:ext cx="720080" cy="64807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8100392" y="4545994"/>
            <a:ext cx="720080" cy="887234"/>
            <a:chOff x="7524328" y="4545994"/>
            <a:chExt cx="720080" cy="887234"/>
          </a:xfrm>
        </p:grpSpPr>
        <p:sp>
          <p:nvSpPr>
            <p:cNvPr id="90" name="Minus 89"/>
            <p:cNvSpPr/>
            <p:nvPr/>
          </p:nvSpPr>
          <p:spPr>
            <a:xfrm>
              <a:off x="7524328" y="4785156"/>
              <a:ext cx="720080" cy="648072"/>
            </a:xfrm>
            <a:prstGeom prst="mathMin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613358" y="4545994"/>
              <a:ext cx="542020" cy="450993"/>
            </a:xfrm>
            <a:custGeom>
              <a:avLst/>
              <a:gdLst>
                <a:gd name="connsiteX0" fmla="*/ 4138 w 542020"/>
                <a:gd name="connsiteY0" fmla="*/ 450993 h 450993"/>
                <a:gd name="connsiteX1" fmla="*/ 4138 w 542020"/>
                <a:gd name="connsiteY1" fmla="*/ 306179 h 450993"/>
                <a:gd name="connsiteX2" fmla="*/ 219291 w 542020"/>
                <a:gd name="connsiteY2" fmla="*/ 227565 h 450993"/>
                <a:gd name="connsiteX3" fmla="*/ 0 w 542020"/>
                <a:gd name="connsiteY3" fmla="*/ 161364 h 450993"/>
                <a:gd name="connsiteX4" fmla="*/ 0 w 542020"/>
                <a:gd name="connsiteY4" fmla="*/ 0 h 450993"/>
                <a:gd name="connsiteX5" fmla="*/ 542020 w 542020"/>
                <a:gd name="connsiteY5" fmla="*/ 165502 h 450993"/>
                <a:gd name="connsiteX6" fmla="*/ 542020 w 542020"/>
                <a:gd name="connsiteY6" fmla="*/ 314454 h 450993"/>
                <a:gd name="connsiteX7" fmla="*/ 4138 w 542020"/>
                <a:gd name="connsiteY7" fmla="*/ 450993 h 45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020" h="450993">
                  <a:moveTo>
                    <a:pt x="4138" y="450993"/>
                  </a:moveTo>
                  <a:lnTo>
                    <a:pt x="4138" y="306179"/>
                  </a:lnTo>
                  <a:lnTo>
                    <a:pt x="219291" y="227565"/>
                  </a:lnTo>
                  <a:lnTo>
                    <a:pt x="0" y="161364"/>
                  </a:lnTo>
                  <a:lnTo>
                    <a:pt x="0" y="0"/>
                  </a:lnTo>
                  <a:lnTo>
                    <a:pt x="542020" y="165502"/>
                  </a:lnTo>
                  <a:lnTo>
                    <a:pt x="542020" y="314454"/>
                  </a:lnTo>
                  <a:lnTo>
                    <a:pt x="4138" y="450993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3779912" y="4149080"/>
            <a:ext cx="0" cy="27089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627784" y="4769276"/>
            <a:ext cx="3603633" cy="1107996"/>
            <a:chOff x="2771800" y="4769276"/>
            <a:chExt cx="3603633" cy="1107996"/>
          </a:xfrm>
        </p:grpSpPr>
        <p:sp>
          <p:nvSpPr>
            <p:cNvPr id="101" name="TextBox 100"/>
            <p:cNvSpPr txBox="1"/>
            <p:nvPr/>
          </p:nvSpPr>
          <p:spPr>
            <a:xfrm>
              <a:off x="2771800" y="4769276"/>
              <a:ext cx="7296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i="1" dirty="0" smtClean="0"/>
                <a:t>N</a:t>
              </a:r>
              <a:endParaRPr lang="en-US" sz="6600" i="1" dirty="0"/>
            </a:p>
          </p:txBody>
        </p:sp>
        <p:sp>
          <p:nvSpPr>
            <p:cNvPr id="110" name="Equal 109"/>
            <p:cNvSpPr/>
            <p:nvPr/>
          </p:nvSpPr>
          <p:spPr>
            <a:xfrm>
              <a:off x="3501487" y="4950375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Left Brace 158"/>
            <p:cNvSpPr/>
            <p:nvPr/>
          </p:nvSpPr>
          <p:spPr>
            <a:xfrm>
              <a:off x="4280735" y="4961968"/>
              <a:ext cx="219257" cy="699280"/>
            </a:xfrm>
            <a:prstGeom prst="leftBrace">
              <a:avLst/>
            </a:prstGeom>
            <a:ln w="76200" cmpd="sng">
              <a:solidFill>
                <a:schemeClr val="accent6"/>
              </a:solidFill>
            </a:ln>
            <a:effectLst>
              <a:glow rad="63500">
                <a:srgbClr val="B66D31"/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4961968"/>
              <a:ext cx="706388" cy="706388"/>
            </a:xfrm>
            <a:prstGeom prst="rect">
              <a:avLst/>
            </a:prstGeom>
            <a:noFill/>
          </p:spPr>
        </p:pic>
        <p:pic>
          <p:nvPicPr>
            <p:cNvPr id="168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3417" y="4893588"/>
              <a:ext cx="795536" cy="795536"/>
            </a:xfrm>
            <a:prstGeom prst="rect">
              <a:avLst/>
            </a:prstGeom>
            <a:noFill/>
          </p:spPr>
        </p:pic>
        <p:pic>
          <p:nvPicPr>
            <p:cNvPr id="169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1489" y="4999035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170" name="Left Brace 169"/>
            <p:cNvSpPr/>
            <p:nvPr/>
          </p:nvSpPr>
          <p:spPr>
            <a:xfrm flipH="1">
              <a:off x="6156176" y="4941168"/>
              <a:ext cx="219257" cy="699280"/>
            </a:xfrm>
            <a:prstGeom prst="leftBrace">
              <a:avLst/>
            </a:prstGeom>
            <a:ln w="76200" cmpd="sng">
              <a:solidFill>
                <a:schemeClr val="accent6"/>
              </a:solidFill>
            </a:ln>
            <a:effectLst>
              <a:glow rad="63500">
                <a:srgbClr val="B66D31"/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0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27784" y="2996952"/>
            <a:ext cx="3672408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Matroid</a:t>
            </a:r>
            <a:r>
              <a:rPr lang="en-US" sz="3600" dirty="0" smtClean="0"/>
              <a:t> Constraint</a:t>
            </a:r>
            <a:endParaRPr lang="en-US" sz="36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503183" y="1249596"/>
            <a:ext cx="3420745" cy="1531332"/>
            <a:chOff x="503183" y="1249596"/>
            <a:chExt cx="3420745" cy="1531332"/>
          </a:xfrm>
        </p:grpSpPr>
        <p:sp>
          <p:nvSpPr>
            <p:cNvPr id="6" name="Oval 5"/>
            <p:cNvSpPr/>
            <p:nvPr/>
          </p:nvSpPr>
          <p:spPr>
            <a:xfrm>
              <a:off x="899592" y="1772816"/>
              <a:ext cx="2304256" cy="1008112"/>
            </a:xfrm>
            <a:prstGeom prst="ellipse">
              <a:avLst/>
            </a:prstGeom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ym typeface="Symbol"/>
                </a:rPr>
                <a:t> </a:t>
              </a:r>
              <a:r>
                <a:rPr lang="en-US" sz="3600" b="1" i="1" dirty="0" smtClean="0">
                  <a:sym typeface="Symbol"/>
                </a:rPr>
                <a:t>k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3183" y="1249596"/>
              <a:ext cx="3420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/>
                <a:t>Cardinality Constraint</a:t>
              </a:r>
              <a:endParaRPr lang="en-US" sz="2800" b="1" u="sng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499992" y="1249596"/>
            <a:ext cx="4399474" cy="1531332"/>
            <a:chOff x="4635869" y="1249596"/>
            <a:chExt cx="4399474" cy="1531332"/>
          </a:xfrm>
        </p:grpSpPr>
        <p:sp>
          <p:nvSpPr>
            <p:cNvPr id="14" name="Oval 13"/>
            <p:cNvSpPr/>
            <p:nvPr/>
          </p:nvSpPr>
          <p:spPr>
            <a:xfrm>
              <a:off x="5292080" y="1772816"/>
              <a:ext cx="3168352" cy="1008112"/>
            </a:xfrm>
            <a:prstGeom prst="ellipse">
              <a:avLst/>
            </a:prstGeom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5869" y="1249596"/>
              <a:ext cx="4399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/>
                <a:t>Partition </a:t>
              </a:r>
              <a:r>
                <a:rPr lang="en-US" sz="2800" b="1" u="sng" dirty="0" err="1" smtClean="0"/>
                <a:t>Matroid</a:t>
              </a:r>
              <a:r>
                <a:rPr lang="en-US" sz="2800" b="1" u="sng" dirty="0" smtClean="0"/>
                <a:t> Constraint</a:t>
              </a:r>
              <a:endParaRPr lang="en-US" sz="2800" b="1" u="sng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300192" y="1844824"/>
              <a:ext cx="0" cy="86409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08304" y="1772816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364088" y="1931133"/>
              <a:ext cx="918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sym typeface="Symbol"/>
                </a:rPr>
                <a:t> </a:t>
              </a:r>
              <a:r>
                <a:rPr lang="en-US" sz="3600" b="1" i="1" dirty="0" smtClean="0">
                  <a:solidFill>
                    <a:schemeClr val="bg1"/>
                  </a:solidFill>
                  <a:sym typeface="Symbol"/>
                </a:rPr>
                <a:t>k</a:t>
              </a:r>
              <a:r>
                <a:rPr lang="en-US" sz="3600" b="1" baseline="-25000" dirty="0" smtClean="0">
                  <a:solidFill>
                    <a:schemeClr val="bg1"/>
                  </a:solidFill>
                  <a:sym typeface="Symbol"/>
                </a:rPr>
                <a:t>1</a:t>
              </a:r>
              <a:endParaRPr lang="en-US" sz="36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00192" y="1916832"/>
              <a:ext cx="918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sym typeface="Symbol"/>
                </a:rPr>
                <a:t> </a:t>
              </a:r>
              <a:r>
                <a:rPr lang="en-US" sz="3600" b="1" i="1" dirty="0" smtClean="0">
                  <a:solidFill>
                    <a:schemeClr val="bg1"/>
                  </a:solidFill>
                  <a:sym typeface="Symbol"/>
                </a:rPr>
                <a:t>k</a:t>
              </a:r>
              <a:r>
                <a:rPr lang="en-US" sz="3600" b="1" baseline="-25000" dirty="0" smtClean="0">
                  <a:solidFill>
                    <a:schemeClr val="bg1"/>
                  </a:solidFill>
                  <a:sym typeface="Symbol"/>
                </a:rPr>
                <a:t>2</a:t>
              </a:r>
              <a:endParaRPr lang="en-US" sz="36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80312" y="1916832"/>
              <a:ext cx="918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sym typeface="Symbol"/>
                </a:rPr>
                <a:t> </a:t>
              </a:r>
              <a:r>
                <a:rPr lang="en-US" sz="3600" b="1" i="1" dirty="0" smtClean="0">
                  <a:solidFill>
                    <a:schemeClr val="bg1"/>
                  </a:solidFill>
                  <a:sym typeface="Symbol"/>
                </a:rPr>
                <a:t>k</a:t>
              </a:r>
              <a:r>
                <a:rPr lang="en-US" sz="3600" b="1" baseline="-25000" dirty="0" smtClean="0">
                  <a:solidFill>
                    <a:schemeClr val="bg1"/>
                  </a:solidFill>
                  <a:sym typeface="Symbol"/>
                </a:rPr>
                <a:t>3</a:t>
              </a:r>
              <a:endParaRPr lang="en-US" sz="36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ight Arrow 31"/>
          <p:cNvSpPr/>
          <p:nvPr/>
        </p:nvSpPr>
        <p:spPr>
          <a:xfrm rot="17726037">
            <a:off x="5797677" y="2656317"/>
            <a:ext cx="629548" cy="7200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3183" y="4941167"/>
            <a:ext cx="8317289" cy="15788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4149214" y="4247830"/>
            <a:ext cx="629548" cy="7200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3568" y="528320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“fancy” constraints: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771800" y="4959692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Graphical </a:t>
            </a:r>
            <a:r>
              <a:rPr lang="en-US" b="1" u="sng" dirty="0" err="1" smtClean="0"/>
              <a:t>Matroid</a:t>
            </a:r>
            <a:endParaRPr lang="en-US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77" y="4959692"/>
            <a:ext cx="160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Linear </a:t>
            </a:r>
            <a:r>
              <a:rPr lang="en-US" b="1" u="sng" dirty="0" err="1" smtClean="0"/>
              <a:t>Matroid</a:t>
            </a:r>
            <a:endParaRPr lang="en-US" b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7133715" y="489296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3059832" y="5329024"/>
            <a:ext cx="1424719" cy="1052304"/>
            <a:chOff x="3059832" y="5329024"/>
            <a:chExt cx="1424719" cy="1052304"/>
          </a:xfrm>
        </p:grpSpPr>
        <p:sp>
          <p:nvSpPr>
            <p:cNvPr id="59" name="Rectangle 58"/>
            <p:cNvSpPr/>
            <p:nvPr/>
          </p:nvSpPr>
          <p:spPr>
            <a:xfrm>
              <a:off x="3059832" y="5329024"/>
              <a:ext cx="1424719" cy="10523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3131840" y="5404101"/>
              <a:ext cx="1279746" cy="833211"/>
              <a:chOff x="657" y="2114"/>
              <a:chExt cx="1361" cy="774"/>
            </a:xfrm>
          </p:grpSpPr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657" y="2206"/>
                <a:ext cx="1361" cy="682"/>
                <a:chOff x="657" y="2093"/>
                <a:chExt cx="1361" cy="682"/>
              </a:xfrm>
            </p:grpSpPr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657" y="2115"/>
                  <a:ext cx="227" cy="226"/>
                </a:xfrm>
                <a:prstGeom prst="ellipse">
                  <a:avLst/>
                </a:prstGeom>
                <a:solidFill>
                  <a:srgbClr val="FF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70" name="Group 69"/>
                <p:cNvGrpSpPr>
                  <a:grpSpLocks/>
                </p:cNvGrpSpPr>
                <p:nvPr/>
              </p:nvGrpSpPr>
              <p:grpSpPr bwMode="auto">
                <a:xfrm>
                  <a:off x="929" y="2523"/>
                  <a:ext cx="227" cy="252"/>
                  <a:chOff x="657" y="2091"/>
                  <a:chExt cx="227" cy="252"/>
                </a:xfrm>
              </p:grpSpPr>
              <p:sp>
                <p:nvSpPr>
                  <p:cNvPr id="85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2115"/>
                    <a:ext cx="227" cy="22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" y="2091"/>
                    <a:ext cx="11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9pPr>
                  </a:lstStyle>
                  <a:p>
                    <a:endParaRPr lang="en-US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3" name="Oval 82"/>
                <p:cNvSpPr>
                  <a:spLocks noChangeArrowheads="1"/>
                </p:cNvSpPr>
                <p:nvPr/>
              </p:nvSpPr>
              <p:spPr bwMode="auto">
                <a:xfrm>
                  <a:off x="1202" y="2093"/>
                  <a:ext cx="227" cy="226"/>
                </a:xfrm>
                <a:prstGeom prst="ellipse">
                  <a:avLst/>
                </a:prstGeom>
                <a:solidFill>
                  <a:srgbClr val="FF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72" name="Group 71"/>
                <p:cNvGrpSpPr>
                  <a:grpSpLocks/>
                </p:cNvGrpSpPr>
                <p:nvPr/>
              </p:nvGrpSpPr>
              <p:grpSpPr bwMode="auto">
                <a:xfrm>
                  <a:off x="1791" y="2318"/>
                  <a:ext cx="227" cy="252"/>
                  <a:chOff x="1791" y="2318"/>
                  <a:chExt cx="227" cy="252"/>
                </a:xfrm>
              </p:grpSpPr>
              <p:sp>
                <p:nvSpPr>
                  <p:cNvPr id="8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2342"/>
                    <a:ext cx="227" cy="22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1" y="2318"/>
                    <a:ext cx="11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lvl9pPr>
                  </a:lstStyle>
                  <a:p>
                    <a:endParaRPr lang="en-US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3" name="Oval 72"/>
                <p:cNvSpPr>
                  <a:spLocks noChangeArrowheads="1"/>
                </p:cNvSpPr>
                <p:nvPr/>
              </p:nvSpPr>
              <p:spPr bwMode="auto">
                <a:xfrm>
                  <a:off x="1383" y="2524"/>
                  <a:ext cx="227" cy="226"/>
                </a:xfrm>
                <a:prstGeom prst="ellipse">
                  <a:avLst/>
                </a:prstGeom>
                <a:solidFill>
                  <a:srgbClr val="FF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383" y="2500"/>
                  <a:ext cx="11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Line 52"/>
                <p:cNvSpPr>
                  <a:spLocks noChangeShapeType="1"/>
                </p:cNvSpPr>
                <p:nvPr/>
              </p:nvSpPr>
              <p:spPr bwMode="auto">
                <a:xfrm>
                  <a:off x="831" y="2334"/>
                  <a:ext cx="144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" name="Line 54"/>
                <p:cNvSpPr>
                  <a:spLocks noChangeShapeType="1"/>
                </p:cNvSpPr>
                <p:nvPr/>
              </p:nvSpPr>
              <p:spPr bwMode="auto">
                <a:xfrm>
                  <a:off x="1156" y="2659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610" y="2515"/>
                  <a:ext cx="196" cy="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" name="Line 56"/>
                <p:cNvSpPr>
                  <a:spLocks noChangeShapeType="1"/>
                </p:cNvSpPr>
                <p:nvPr/>
              </p:nvSpPr>
              <p:spPr bwMode="auto">
                <a:xfrm>
                  <a:off x="1361" y="2306"/>
                  <a:ext cx="97" cy="2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" name="Line 57"/>
                <p:cNvSpPr>
                  <a:spLocks noChangeShapeType="1"/>
                </p:cNvSpPr>
                <p:nvPr/>
              </p:nvSpPr>
              <p:spPr bwMode="auto">
                <a:xfrm>
                  <a:off x="1429" y="2251"/>
                  <a:ext cx="375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" name="Line 58"/>
                <p:cNvSpPr>
                  <a:spLocks noChangeShapeType="1"/>
                </p:cNvSpPr>
                <p:nvPr/>
              </p:nvSpPr>
              <p:spPr bwMode="auto">
                <a:xfrm>
                  <a:off x="884" y="2205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rgbClr val="0000C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3" name="Text Box 62"/>
              <p:cNvSpPr txBox="1">
                <a:spLocks noChangeArrowheads="1"/>
              </p:cNvSpPr>
              <p:nvPr/>
            </p:nvSpPr>
            <p:spPr bwMode="auto">
              <a:xfrm>
                <a:off x="930" y="2114"/>
                <a:ext cx="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5" name="Text Box 64"/>
              <p:cNvSpPr txBox="1">
                <a:spLocks noChangeArrowheads="1"/>
              </p:cNvSpPr>
              <p:nvPr/>
            </p:nvSpPr>
            <p:spPr bwMode="auto">
              <a:xfrm>
                <a:off x="1142" y="2567"/>
                <a:ext cx="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7" name="Text Box 66"/>
              <p:cNvSpPr txBox="1">
                <a:spLocks noChangeArrowheads="1"/>
              </p:cNvSpPr>
              <p:nvPr/>
            </p:nvSpPr>
            <p:spPr bwMode="auto">
              <a:xfrm>
                <a:off x="1550" y="2228"/>
                <a:ext cx="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8" name="Text Box 67"/>
              <p:cNvSpPr txBox="1">
                <a:spLocks noChangeArrowheads="1"/>
              </p:cNvSpPr>
              <p:nvPr/>
            </p:nvSpPr>
            <p:spPr bwMode="auto">
              <a:xfrm>
                <a:off x="1641" y="2613"/>
                <a:ext cx="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rgbClr val="0000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12" name="Right Arrow 11"/>
          <p:cNvSpPr/>
          <p:nvPr/>
        </p:nvSpPr>
        <p:spPr>
          <a:xfrm rot="14465905">
            <a:off x="2575250" y="2635632"/>
            <a:ext cx="629548" cy="7200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148064" y="5229200"/>
            <a:ext cx="1431131" cy="1152128"/>
            <a:chOff x="5148064" y="5229200"/>
            <a:chExt cx="1431131" cy="1152128"/>
          </a:xfrm>
        </p:grpSpPr>
        <p:grpSp>
          <p:nvGrpSpPr>
            <p:cNvPr id="60" name="Group 59"/>
            <p:cNvGrpSpPr/>
            <p:nvPr/>
          </p:nvGrpSpPr>
          <p:grpSpPr>
            <a:xfrm>
              <a:off x="5148064" y="5329024"/>
              <a:ext cx="1431131" cy="1052304"/>
              <a:chOff x="5148064" y="5329024"/>
              <a:chExt cx="1431131" cy="105230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148064" y="5329024"/>
                <a:ext cx="1424719" cy="10523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5292081" y="6046244"/>
                <a:ext cx="432047" cy="19106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5724128" y="6046244"/>
                <a:ext cx="720080" cy="19106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5724128" y="5445226"/>
                <a:ext cx="3494" cy="59654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8064" y="5655423"/>
                <a:ext cx="362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x</a:t>
                </a:r>
                <a:endParaRPr lang="en-US" sz="3200" i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10183" y="5589240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y</a:t>
                </a:r>
                <a:endParaRPr lang="en-US" sz="3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737598" y="5229200"/>
              <a:ext cx="3465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z</a:t>
              </a:r>
              <a:endParaRPr lang="en-US" sz="3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5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4" grpId="0" animBg="1"/>
      <p:bldP spid="33" grpId="0" animBg="1"/>
      <p:bldP spid="35" grpId="0"/>
      <p:bldP spid="36" grpId="0"/>
      <p:bldP spid="37" grpId="0"/>
      <p:bldP spid="3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83768" y="5436513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</a:t>
            </a:r>
            <a:endParaRPr lang="en-US" sz="32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4" descr="C:\Documents and Settings\moranfe\Local Settings\Temporary Internet Files\Content.IE5\DGEVV4J9\MC900078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504056" cy="108436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573016"/>
            <a:ext cx="8229600" cy="1324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Generalizes NP-hard problems.</a:t>
            </a:r>
          </a:p>
          <a:p>
            <a:pPr lvl="1"/>
            <a:r>
              <a:rPr lang="en-US" dirty="0" smtClean="0"/>
              <a:t>Exact algorithm is unlikely.</a:t>
            </a:r>
          </a:p>
          <a:p>
            <a:r>
              <a:rPr lang="en-US" dirty="0" smtClean="0"/>
              <a:t>Approximation algorithms.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12474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Objective</a:t>
            </a:r>
            <a:endParaRPr lang="en-US" sz="2800" b="1" u="sng" dirty="0" smtClean="0"/>
          </a:p>
          <a:p>
            <a:pPr algn="ctr"/>
            <a:r>
              <a:rPr lang="en-US" sz="2800" dirty="0" smtClean="0"/>
              <a:t>Find </a:t>
            </a:r>
            <a:r>
              <a:rPr lang="en-US" sz="2800" dirty="0"/>
              <a:t>a subset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 </a:t>
            </a:r>
            <a:r>
              <a:rPr lang="en-US" sz="2800" i="1" dirty="0">
                <a:sym typeface="Symbol"/>
              </a:rPr>
              <a:t>N </a:t>
            </a:r>
            <a:r>
              <a:rPr lang="en-US" sz="2800" dirty="0">
                <a:sym typeface="Symbol"/>
              </a:rPr>
              <a:t>obeying the constraint and maximizing </a:t>
            </a: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).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838" y="1124744"/>
            <a:ext cx="4007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Instance</a:t>
            </a:r>
            <a:endParaRPr lang="en-US" sz="2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ground set </a:t>
            </a:r>
            <a:r>
              <a:rPr lang="en-US" sz="2800" i="1" dirty="0"/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</a:t>
            </a:r>
            <a:r>
              <a:rPr lang="en-US" sz="2800" dirty="0" err="1"/>
              <a:t>submodular</a:t>
            </a:r>
            <a:r>
              <a:rPr lang="en-US" sz="2800" dirty="0"/>
              <a:t> function </a:t>
            </a:r>
            <a:r>
              <a:rPr lang="en-US" sz="2800" i="1" dirty="0"/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</a:t>
            </a:r>
            <a:r>
              <a:rPr lang="en-US" sz="2800" dirty="0" err="1" smtClean="0"/>
              <a:t>matroid</a:t>
            </a:r>
            <a:r>
              <a:rPr lang="en-US" sz="2800" dirty="0" smtClean="0"/>
              <a:t> constraint</a:t>
            </a:r>
            <a:endParaRPr lang="en-US" sz="2800" dirty="0"/>
          </a:p>
          <a:p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1472" y="4825751"/>
            <a:ext cx="2560368" cy="1699593"/>
            <a:chOff x="1043608" y="4941168"/>
            <a:chExt cx="2016224" cy="1512168"/>
          </a:xfrm>
        </p:grpSpPr>
        <p:sp>
          <p:nvSpPr>
            <p:cNvPr id="9" name="Cube 8"/>
            <p:cNvSpPr/>
            <p:nvPr/>
          </p:nvSpPr>
          <p:spPr>
            <a:xfrm>
              <a:off x="1043608" y="4941168"/>
              <a:ext cx="1656184" cy="151216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ym typeface="Symbol"/>
              </a:endParaRPr>
            </a:p>
            <a:p>
              <a:pPr algn="ctr"/>
              <a:r>
                <a:rPr lang="en-US" sz="2400" dirty="0" smtClean="0">
                  <a:sym typeface="Symbol"/>
                </a:rPr>
                <a:t>-Approx.</a:t>
              </a:r>
            </a:p>
            <a:p>
              <a:pPr algn="ctr"/>
              <a:r>
                <a:rPr lang="en-US" sz="2400" dirty="0" smtClean="0">
                  <a:sym typeface="Symbol"/>
                </a:rPr>
                <a:t>Algorithm</a:t>
              </a:r>
              <a:endParaRPr lang="en-US" sz="2400" dirty="0"/>
            </a:p>
          </p:txBody>
        </p:sp>
        <p:sp>
          <p:nvSpPr>
            <p:cNvPr id="13" name="Can 12"/>
            <p:cNvSpPr/>
            <p:nvPr/>
          </p:nvSpPr>
          <p:spPr>
            <a:xfrm rot="5400000">
              <a:off x="2411760" y="5445224"/>
              <a:ext cx="648071" cy="648072"/>
            </a:xfrm>
            <a:prstGeom prst="can">
              <a:avLst>
                <a:gd name="adj" fmla="val 3302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4211960" y="5517232"/>
            <a:ext cx="1020422" cy="5040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4390" y="5232102"/>
            <a:ext cx="3049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S</a:t>
            </a:r>
            <a:r>
              <a:rPr lang="en-US" sz="3200" dirty="0" smtClean="0"/>
              <a:t> is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S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/>
              </a:rPr>
              <a:t>   </a:t>
            </a:r>
            <a:r>
              <a:rPr lang="en-US" sz="3200" i="1" dirty="0" smtClean="0">
                <a:sym typeface="Symbol"/>
              </a:rPr>
              <a:t>f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i="1" dirty="0" smtClean="0">
                <a:sym typeface="Symbol"/>
              </a:rPr>
              <a:t>OPT</a:t>
            </a:r>
            <a:r>
              <a:rPr lang="en-US" sz="3200" dirty="0" smtClean="0">
                <a:sym typeface="Symbol"/>
              </a:rPr>
              <a:t>)</a:t>
            </a:r>
            <a:endParaRPr lang="en-US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343599"/>
            <a:ext cx="17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Randomized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4390" y="5229200"/>
            <a:ext cx="3503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S</a:t>
            </a:r>
            <a:r>
              <a:rPr lang="en-US" sz="3200" dirty="0" smtClean="0"/>
              <a:t> is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[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S</a:t>
            </a:r>
            <a:r>
              <a:rPr lang="en-US" sz="3200" dirty="0" smtClean="0"/>
              <a:t>)</a:t>
            </a:r>
            <a:r>
              <a:rPr lang="en-US" sz="3200" dirty="0" smtClean="0">
                <a:solidFill>
                  <a:srgbClr val="FF0000"/>
                </a:solidFill>
              </a:rPr>
              <a:t>]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   </a:t>
            </a:r>
            <a:r>
              <a:rPr lang="en-US" sz="3200" i="1" dirty="0" smtClean="0">
                <a:sym typeface="Symbol"/>
              </a:rPr>
              <a:t>f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i="1" dirty="0" smtClean="0">
                <a:sym typeface="Symbol"/>
              </a:rPr>
              <a:t>OPT</a:t>
            </a:r>
            <a:r>
              <a:rPr lang="en-US" sz="3200" dirty="0" smtClean="0">
                <a:sym typeface="Symbol"/>
              </a:rPr>
              <a:t>)</a:t>
            </a:r>
            <a:endParaRPr lang="en-US" sz="3200" i="1" dirty="0"/>
          </a:p>
        </p:txBody>
      </p:sp>
      <p:sp>
        <p:nvSpPr>
          <p:cNvPr id="3" name="Smiley Face 2"/>
          <p:cNvSpPr/>
          <p:nvPr/>
        </p:nvSpPr>
        <p:spPr>
          <a:xfrm>
            <a:off x="6624228" y="3861048"/>
            <a:ext cx="900100" cy="792088"/>
          </a:xfrm>
          <a:prstGeom prst="smileyFace">
            <a:avLst>
              <a:gd name="adj" fmla="val -46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6624228" y="3861048"/>
            <a:ext cx="900100" cy="79208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13733 0.0006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0" grpId="0"/>
      <p:bldP spid="11" grpId="0"/>
      <p:bldP spid="16" grpId="0" animBg="1"/>
      <p:bldP spid="17" grpId="0"/>
      <p:bldP spid="17" grpId="1"/>
      <p:bldP spid="18" grpId="0"/>
      <p:bldP spid="19" grpId="1"/>
      <p:bldP spid="3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48192</TotalTime>
  <Words>2500</Words>
  <Application>Microsoft Office PowerPoint</Application>
  <PresentationFormat>On-screen Show (4:3)</PresentationFormat>
  <Paragraphs>542</Paragraphs>
  <Slides>40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Aspects of Submodular Maximization Subject to a Matroid Constraint</vt:lpstr>
      <vt:lpstr>PowerPoint Presentation</vt:lpstr>
      <vt:lpstr>Sensor Coverage</vt:lpstr>
      <vt:lpstr>Influence in Social Networks</vt:lpstr>
      <vt:lpstr>Image Summarization</vt:lpstr>
      <vt:lpstr>The 3 Components of the Problem</vt:lpstr>
      <vt:lpstr>Example and Formal Definition</vt:lpstr>
      <vt:lpstr>The Third Component</vt:lpstr>
      <vt:lpstr>The Problem</vt:lpstr>
      <vt:lpstr>PowerPoint Presentation</vt:lpstr>
      <vt:lpstr>Remarks</vt:lpstr>
      <vt:lpstr>The field of “Submodular Maximization”</vt:lpstr>
      <vt:lpstr>First Case – Cardinality Constraint</vt:lpstr>
      <vt:lpstr>Summary of Results</vt:lpstr>
      <vt:lpstr>Faster Algorithms…</vt:lpstr>
      <vt:lpstr>The Greedy Algorithm</vt:lpstr>
      <vt:lpstr>Analysis (cont.)</vt:lpstr>
      <vt:lpstr>The Average Observation</vt:lpstr>
      <vt:lpstr>The Random Greedy Algorithm</vt:lpstr>
      <vt:lpstr>Intuition - Why is Randomness Important</vt:lpstr>
      <vt:lpstr>How Bad Can f(S  OPT) Be?</vt:lpstr>
      <vt:lpstr>Random Greedy and Non-monotone Functions</vt:lpstr>
      <vt:lpstr>Making Random Greedy Fast</vt:lpstr>
      <vt:lpstr>Fast Algorithm for Monotone Functions</vt:lpstr>
      <vt:lpstr>Fast Algorithm for Non-monotone Functions</vt:lpstr>
      <vt:lpstr>Fast Algorithm for Non-monotone Functions (cont.)</vt:lpstr>
      <vt:lpstr>What did We Get?</vt:lpstr>
      <vt:lpstr>General Matroid Constraint</vt:lpstr>
      <vt:lpstr>Summary of Results</vt:lpstr>
      <vt:lpstr>Relaxation</vt:lpstr>
      <vt:lpstr>Before Presenting the Algorithms…</vt:lpstr>
      <vt:lpstr>The Continuous Greedy</vt:lpstr>
      <vt:lpstr>Approximation Ratio - Analysis</vt:lpstr>
      <vt:lpstr>Mesured Continuous Greedy</vt:lpstr>
      <vt:lpstr>Non-monotone Functions</vt:lpstr>
      <vt:lpstr>Non-monotone Functions (cont.)</vt:lpstr>
      <vt:lpstr>Future Work</vt:lpstr>
      <vt:lpstr>Future Work (cont.)</vt:lpstr>
      <vt:lpstr>Other Main Fields of Interest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Feldman Moran</dc:creator>
  <cp:lastModifiedBy>Moran Feldman</cp:lastModifiedBy>
  <cp:revision>1412</cp:revision>
  <dcterms:created xsi:type="dcterms:W3CDTF">2009-11-07T08:14:49Z</dcterms:created>
  <dcterms:modified xsi:type="dcterms:W3CDTF">2015-01-07T08:01:13Z</dcterms:modified>
</cp:coreProperties>
</file>